
<file path=[Content_Types].xml><?xml version="1.0" encoding="utf-8"?>
<Types xmlns="http://schemas.openxmlformats.org/package/2006/content-types">
  <Default Extension="fntdata" ContentType="application/x-fontdata"/>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78.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98.jp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109.jpg" ContentType="image/jpeg"/>
  <Override PartName="/ppt/media/image117.jpg" ContentType="image/jpeg"/>
  <Override PartName="/ppt/media/image119.jpg" ContentType="image/jpeg"/>
  <Override PartName="/ppt/media/image120.jp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saveSubsetFonts="1" autoCompressPictures="0">
  <p:sldMasterIdLst>
    <p:sldMasterId id="2147483648" r:id="rId1"/>
    <p:sldMasterId id="2147483660" r:id="rId2"/>
  </p:sldMasterIdLst>
  <p:notesMasterIdLst>
    <p:notesMasterId r:id="rId40"/>
  </p:notesMasterIdLst>
  <p:sldIdLst>
    <p:sldId id="343" r:id="rId3"/>
    <p:sldId id="257" r:id="rId4"/>
    <p:sldId id="258" r:id="rId5"/>
    <p:sldId id="295" r:id="rId6"/>
    <p:sldId id="336" r:id="rId7"/>
    <p:sldId id="337" r:id="rId8"/>
    <p:sldId id="267" r:id="rId9"/>
    <p:sldId id="338" r:id="rId10"/>
    <p:sldId id="260" r:id="rId11"/>
    <p:sldId id="261" r:id="rId12"/>
    <p:sldId id="266" r:id="rId13"/>
    <p:sldId id="344" r:id="rId14"/>
    <p:sldId id="268" r:id="rId15"/>
    <p:sldId id="345" r:id="rId16"/>
    <p:sldId id="340" r:id="rId17"/>
    <p:sldId id="262" r:id="rId18"/>
    <p:sldId id="265" r:id="rId19"/>
    <p:sldId id="269" r:id="rId20"/>
    <p:sldId id="270" r:id="rId21"/>
    <p:sldId id="271" r:id="rId22"/>
    <p:sldId id="272" r:id="rId23"/>
    <p:sldId id="342" r:id="rId24"/>
    <p:sldId id="341" r:id="rId25"/>
    <p:sldId id="275" r:id="rId26"/>
    <p:sldId id="350" r:id="rId27"/>
    <p:sldId id="346" r:id="rId28"/>
    <p:sldId id="273" r:id="rId29"/>
    <p:sldId id="274" r:id="rId30"/>
    <p:sldId id="347" r:id="rId31"/>
    <p:sldId id="349" r:id="rId32"/>
    <p:sldId id="277" r:id="rId33"/>
    <p:sldId id="278" r:id="rId34"/>
    <p:sldId id="279" r:id="rId35"/>
    <p:sldId id="280" r:id="rId36"/>
    <p:sldId id="281" r:id="rId37"/>
    <p:sldId id="282" r:id="rId38"/>
    <p:sldId id="283" r:id="rId39"/>
  </p:sldIdLst>
  <p:sldSz cx="12192000" cy="6858000"/>
  <p:notesSz cx="7010400" cy="9296400"/>
  <p:embeddedFontLst>
    <p:embeddedFont>
      <p:font typeface="Arial Bold" panose="020B0704020202020204" pitchFamily="34" charset="0"/>
      <p:bold r:id="rId41"/>
    </p:embeddedFont>
    <p:embeddedFont>
      <p:font typeface="Bell MT" panose="02020503060305020303" pitchFamily="18" charset="0"/>
      <p:regular r:id="rId42"/>
      <p:bold r:id="rId43"/>
      <p:italic r:id="rId44"/>
      <p:boldItalic r:id="rId45"/>
    </p:embeddedFont>
    <p:embeddedFont>
      <p:font typeface="Century Gothic" panose="020B0502020202020204" pitchFamily="34" charset="0"/>
      <p:regular r:id="rId46"/>
      <p:bold r:id="rId47"/>
      <p:italic r:id="rId48"/>
      <p:boldItalic r:id="rId49"/>
    </p:embeddedFont>
    <p:embeddedFont>
      <p:font typeface="Impact" panose="020B0806030902050204" pitchFamily="34" charset="0"/>
      <p:regular r:id="rId50"/>
    </p:embeddedFont>
    <p:embeddedFont>
      <p:font typeface="Montserrat Semi-Bold" panose="020B0604020202020204" charset="0"/>
      <p:regular r:id="rId51"/>
    </p:embeddedFont>
    <p:embeddedFont>
      <p:font typeface="Open Sauce Bold" panose="020B0604020202020204"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iJzHVvbmTmaAqOdXKQOgBeUjBn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0F3C8F-690D-4AF7-9BB0-BC45BBA2D768}" v="41" dt="2026-01-05T10:12:25.146"/>
  </p1510:revLst>
</p1510:revInfo>
</file>

<file path=ppt/tableStyles.xml><?xml version="1.0" encoding="utf-8"?>
<a:tblStyleLst xmlns:a="http://schemas.openxmlformats.org/drawingml/2006/main" def="{94D336AD-BAA1-49C9-BF1D-E6550B9FC3D6}">
  <a:tblStyle styleId="{94D336AD-BAA1-49C9-BF1D-E6550B9FC3D6}"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20000"/>
            </a:schemeClr>
          </a:solidFill>
        </a:fill>
      </a:tcStyle>
    </a:band1H>
    <a:band2H>
      <a:tcTxStyle/>
      <a:tcStyle>
        <a:tcBdr/>
      </a:tcStyle>
    </a:band2H>
    <a:band1V>
      <a:tcTxStyle/>
      <a:tcStyle>
        <a:tcBdr/>
        <a:fill>
          <a:solidFill>
            <a:schemeClr val="accent5">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5"/>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5"/>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DFE031FB-3D92-43E5-AE76-BC265CA9D250}"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33B8FA-7B7D-4014-8B82-49D48CEC2EC1}"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fntdata"/><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customschemas.google.com/relationships/presentationmetadata" Target="meta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ur Fadhilah Binti Zaharin" userId="5bf6ab49-23b7-4428-82f6-1da2b5251df3" providerId="ADAL" clId="{690F3C8F-690D-4AF7-9BB0-BC45BBA2D768}"/>
    <pc:docChg chg="undo custSel addSld delSld modSld sldOrd">
      <pc:chgData name="Nur Fadhilah Binti Zaharin" userId="5bf6ab49-23b7-4428-82f6-1da2b5251df3" providerId="ADAL" clId="{690F3C8F-690D-4AF7-9BB0-BC45BBA2D768}" dt="2026-01-05T10:17:38.583" v="1276" actId="2085"/>
      <pc:docMkLst>
        <pc:docMk/>
      </pc:docMkLst>
      <pc:sldChg chg="modSp mod">
        <pc:chgData name="Nur Fadhilah Binti Zaharin" userId="5bf6ab49-23b7-4428-82f6-1da2b5251df3" providerId="ADAL" clId="{690F3C8F-690D-4AF7-9BB0-BC45BBA2D768}" dt="2026-01-05T06:56:51.542" v="8" actId="20577"/>
        <pc:sldMkLst>
          <pc:docMk/>
          <pc:sldMk cId="0" sldId="256"/>
        </pc:sldMkLst>
        <pc:spChg chg="mod">
          <ac:chgData name="Nur Fadhilah Binti Zaharin" userId="5bf6ab49-23b7-4428-82f6-1da2b5251df3" providerId="ADAL" clId="{690F3C8F-690D-4AF7-9BB0-BC45BBA2D768}" dt="2026-01-05T06:56:51.542" v="8" actId="20577"/>
          <ac:spMkLst>
            <pc:docMk/>
            <pc:sldMk cId="0" sldId="256"/>
            <ac:spMk id="2" creationId="{2CDA166F-0C9F-8401-C589-0BE4F94190F3}"/>
          </ac:spMkLst>
        </pc:spChg>
      </pc:sldChg>
      <pc:sldChg chg="modSp mod">
        <pc:chgData name="Nur Fadhilah Binti Zaharin" userId="5bf6ab49-23b7-4428-82f6-1da2b5251df3" providerId="ADAL" clId="{690F3C8F-690D-4AF7-9BB0-BC45BBA2D768}" dt="2026-01-05T10:08:23.330" v="1076" actId="20577"/>
        <pc:sldMkLst>
          <pc:docMk/>
          <pc:sldMk cId="0" sldId="260"/>
        </pc:sldMkLst>
        <pc:spChg chg="mod">
          <ac:chgData name="Nur Fadhilah Binti Zaharin" userId="5bf6ab49-23b7-4428-82f6-1da2b5251df3" providerId="ADAL" clId="{690F3C8F-690D-4AF7-9BB0-BC45BBA2D768}" dt="2026-01-05T10:07:12.133" v="1062" actId="207"/>
          <ac:spMkLst>
            <pc:docMk/>
            <pc:sldMk cId="0" sldId="260"/>
            <ac:spMk id="269" creationId="{00000000-0000-0000-0000-000000000000}"/>
          </ac:spMkLst>
        </pc:spChg>
        <pc:spChg chg="mod">
          <ac:chgData name="Nur Fadhilah Binti Zaharin" userId="5bf6ab49-23b7-4428-82f6-1da2b5251df3" providerId="ADAL" clId="{690F3C8F-690D-4AF7-9BB0-BC45BBA2D768}" dt="2026-01-05T10:08:23.330" v="1076" actId="20577"/>
          <ac:spMkLst>
            <pc:docMk/>
            <pc:sldMk cId="0" sldId="260"/>
            <ac:spMk id="272" creationId="{00000000-0000-0000-0000-000000000000}"/>
          </ac:spMkLst>
        </pc:spChg>
        <pc:spChg chg="mod">
          <ac:chgData name="Nur Fadhilah Binti Zaharin" userId="5bf6ab49-23b7-4428-82f6-1da2b5251df3" providerId="ADAL" clId="{690F3C8F-690D-4AF7-9BB0-BC45BBA2D768}" dt="2026-01-05T10:06:43.163" v="1055" actId="115"/>
          <ac:spMkLst>
            <pc:docMk/>
            <pc:sldMk cId="0" sldId="260"/>
            <ac:spMk id="275" creationId="{00000000-0000-0000-0000-000000000000}"/>
          </ac:spMkLst>
        </pc:spChg>
        <pc:spChg chg="mod">
          <ac:chgData name="Nur Fadhilah Binti Zaharin" userId="5bf6ab49-23b7-4428-82f6-1da2b5251df3" providerId="ADAL" clId="{690F3C8F-690D-4AF7-9BB0-BC45BBA2D768}" dt="2026-01-05T09:56:17.890" v="885" actId="1035"/>
          <ac:spMkLst>
            <pc:docMk/>
            <pc:sldMk cId="0" sldId="260"/>
            <ac:spMk id="276" creationId="{00000000-0000-0000-0000-000000000000}"/>
          </ac:spMkLst>
        </pc:spChg>
        <pc:spChg chg="mod">
          <ac:chgData name="Nur Fadhilah Binti Zaharin" userId="5bf6ab49-23b7-4428-82f6-1da2b5251df3" providerId="ADAL" clId="{690F3C8F-690D-4AF7-9BB0-BC45BBA2D768}" dt="2026-01-05T10:03:04.291" v="1009" actId="14100"/>
          <ac:spMkLst>
            <pc:docMk/>
            <pc:sldMk cId="0" sldId="260"/>
            <ac:spMk id="281" creationId="{00000000-0000-0000-0000-000000000000}"/>
          </ac:spMkLst>
        </pc:spChg>
        <pc:spChg chg="mod">
          <ac:chgData name="Nur Fadhilah Binti Zaharin" userId="5bf6ab49-23b7-4428-82f6-1da2b5251df3" providerId="ADAL" clId="{690F3C8F-690D-4AF7-9BB0-BC45BBA2D768}" dt="2026-01-05T09:56:12.034" v="865" actId="1035"/>
          <ac:spMkLst>
            <pc:docMk/>
            <pc:sldMk cId="0" sldId="260"/>
            <ac:spMk id="282" creationId="{00000000-0000-0000-0000-000000000000}"/>
          </ac:spMkLst>
        </pc:spChg>
        <pc:spChg chg="mod">
          <ac:chgData name="Nur Fadhilah Binti Zaharin" userId="5bf6ab49-23b7-4428-82f6-1da2b5251df3" providerId="ADAL" clId="{690F3C8F-690D-4AF7-9BB0-BC45BBA2D768}" dt="2026-01-05T09:56:04.433" v="844" actId="1035"/>
          <ac:spMkLst>
            <pc:docMk/>
            <pc:sldMk cId="0" sldId="260"/>
            <ac:spMk id="283" creationId="{00000000-0000-0000-0000-000000000000}"/>
          </ac:spMkLst>
        </pc:spChg>
      </pc:sldChg>
      <pc:sldChg chg="modSp mod">
        <pc:chgData name="Nur Fadhilah Binti Zaharin" userId="5bf6ab49-23b7-4428-82f6-1da2b5251df3" providerId="ADAL" clId="{690F3C8F-690D-4AF7-9BB0-BC45BBA2D768}" dt="2026-01-05T10:08:04.273" v="1075" actId="113"/>
        <pc:sldMkLst>
          <pc:docMk/>
          <pc:sldMk cId="0" sldId="261"/>
        </pc:sldMkLst>
        <pc:spChg chg="mod">
          <ac:chgData name="Nur Fadhilah Binti Zaharin" userId="5bf6ab49-23b7-4428-82f6-1da2b5251df3" providerId="ADAL" clId="{690F3C8F-690D-4AF7-9BB0-BC45BBA2D768}" dt="2026-01-05T10:08:04.273" v="1075" actId="113"/>
          <ac:spMkLst>
            <pc:docMk/>
            <pc:sldMk cId="0" sldId="261"/>
            <ac:spMk id="4" creationId="{CB0ED8B1-81DE-3C6E-29D2-6A21924845E0}"/>
          </ac:spMkLst>
        </pc:spChg>
        <pc:spChg chg="mod">
          <ac:chgData name="Nur Fadhilah Binti Zaharin" userId="5bf6ab49-23b7-4428-82f6-1da2b5251df3" providerId="ADAL" clId="{690F3C8F-690D-4AF7-9BB0-BC45BBA2D768}" dt="2026-01-05T09:57:00.193" v="963" actId="1035"/>
          <ac:spMkLst>
            <pc:docMk/>
            <pc:sldMk cId="0" sldId="261"/>
            <ac:spMk id="5" creationId="{5E348A4B-2347-F39E-8B35-A04245FB6BD1}"/>
          </ac:spMkLst>
        </pc:spChg>
        <pc:spChg chg="mod">
          <ac:chgData name="Nur Fadhilah Binti Zaharin" userId="5bf6ab49-23b7-4428-82f6-1da2b5251df3" providerId="ADAL" clId="{690F3C8F-690D-4AF7-9BB0-BC45BBA2D768}" dt="2026-01-05T10:07:27.083" v="1065" actId="115"/>
          <ac:spMkLst>
            <pc:docMk/>
            <pc:sldMk cId="0" sldId="261"/>
            <ac:spMk id="295" creationId="{00000000-0000-0000-0000-000000000000}"/>
          </ac:spMkLst>
        </pc:spChg>
        <pc:spChg chg="mod">
          <ac:chgData name="Nur Fadhilah Binti Zaharin" userId="5bf6ab49-23b7-4428-82f6-1da2b5251df3" providerId="ADAL" clId="{690F3C8F-690D-4AF7-9BB0-BC45BBA2D768}" dt="2026-01-05T10:07:31.453" v="1067" actId="115"/>
          <ac:spMkLst>
            <pc:docMk/>
            <pc:sldMk cId="0" sldId="261"/>
            <ac:spMk id="298" creationId="{00000000-0000-0000-0000-000000000000}"/>
          </ac:spMkLst>
        </pc:spChg>
        <pc:spChg chg="mod">
          <ac:chgData name="Nur Fadhilah Binti Zaharin" userId="5bf6ab49-23b7-4428-82f6-1da2b5251df3" providerId="ADAL" clId="{690F3C8F-690D-4AF7-9BB0-BC45BBA2D768}" dt="2026-01-05T10:07:18.173" v="1063" actId="115"/>
          <ac:spMkLst>
            <pc:docMk/>
            <pc:sldMk cId="0" sldId="261"/>
            <ac:spMk id="301" creationId="{00000000-0000-0000-0000-000000000000}"/>
          </ac:spMkLst>
        </pc:spChg>
        <pc:spChg chg="mod">
          <ac:chgData name="Nur Fadhilah Binti Zaharin" userId="5bf6ab49-23b7-4428-82f6-1da2b5251df3" providerId="ADAL" clId="{690F3C8F-690D-4AF7-9BB0-BC45BBA2D768}" dt="2026-01-05T09:56:29.643" v="898" actId="1035"/>
          <ac:spMkLst>
            <pc:docMk/>
            <pc:sldMk cId="0" sldId="261"/>
            <ac:spMk id="302" creationId="{00000000-0000-0000-0000-000000000000}"/>
          </ac:spMkLst>
        </pc:spChg>
        <pc:spChg chg="mod">
          <ac:chgData name="Nur Fadhilah Binti Zaharin" userId="5bf6ab49-23b7-4428-82f6-1da2b5251df3" providerId="ADAL" clId="{690F3C8F-690D-4AF7-9BB0-BC45BBA2D768}" dt="2026-01-05T09:56:32.863" v="902" actId="1035"/>
          <ac:spMkLst>
            <pc:docMk/>
            <pc:sldMk cId="0" sldId="261"/>
            <ac:spMk id="303" creationId="{00000000-0000-0000-0000-000000000000}"/>
          </ac:spMkLst>
        </pc:spChg>
        <pc:spChg chg="mod">
          <ac:chgData name="Nur Fadhilah Binti Zaharin" userId="5bf6ab49-23b7-4428-82f6-1da2b5251df3" providerId="ADAL" clId="{690F3C8F-690D-4AF7-9BB0-BC45BBA2D768}" dt="2026-01-05T09:56:40.923" v="919" actId="1036"/>
          <ac:spMkLst>
            <pc:docMk/>
            <pc:sldMk cId="0" sldId="261"/>
            <ac:spMk id="304" creationId="{00000000-0000-0000-0000-000000000000}"/>
          </ac:spMkLst>
        </pc:spChg>
        <pc:spChg chg="mod">
          <ac:chgData name="Nur Fadhilah Binti Zaharin" userId="5bf6ab49-23b7-4428-82f6-1da2b5251df3" providerId="ADAL" clId="{690F3C8F-690D-4AF7-9BB0-BC45BBA2D768}" dt="2026-01-05T09:56:48.766" v="943" actId="1036"/>
          <ac:spMkLst>
            <pc:docMk/>
            <pc:sldMk cId="0" sldId="261"/>
            <ac:spMk id="305" creationId="{00000000-0000-0000-0000-000000000000}"/>
          </ac:spMkLst>
        </pc:spChg>
        <pc:spChg chg="mod">
          <ac:chgData name="Nur Fadhilah Binti Zaharin" userId="5bf6ab49-23b7-4428-82f6-1da2b5251df3" providerId="ADAL" clId="{690F3C8F-690D-4AF7-9BB0-BC45BBA2D768}" dt="2026-01-05T10:07:40.743" v="1070" actId="207"/>
          <ac:spMkLst>
            <pc:docMk/>
            <pc:sldMk cId="0" sldId="261"/>
            <ac:spMk id="308" creationId="{00000000-0000-0000-0000-000000000000}"/>
          </ac:spMkLst>
        </pc:spChg>
        <pc:spChg chg="mod">
          <ac:chgData name="Nur Fadhilah Binti Zaharin" userId="5bf6ab49-23b7-4428-82f6-1da2b5251df3" providerId="ADAL" clId="{690F3C8F-690D-4AF7-9BB0-BC45BBA2D768}" dt="2026-01-05T10:07:49.693" v="1074" actId="207"/>
          <ac:spMkLst>
            <pc:docMk/>
            <pc:sldMk cId="0" sldId="261"/>
            <ac:spMk id="311" creationId="{00000000-0000-0000-0000-000000000000}"/>
          </ac:spMkLst>
        </pc:spChg>
        <pc:spChg chg="mod">
          <ac:chgData name="Nur Fadhilah Binti Zaharin" userId="5bf6ab49-23b7-4428-82f6-1da2b5251df3" providerId="ADAL" clId="{690F3C8F-690D-4AF7-9BB0-BC45BBA2D768}" dt="2026-01-05T09:57:07.153" v="968" actId="1038"/>
          <ac:spMkLst>
            <pc:docMk/>
            <pc:sldMk cId="0" sldId="261"/>
            <ac:spMk id="312" creationId="{00000000-0000-0000-0000-000000000000}"/>
          </ac:spMkLst>
        </pc:spChg>
      </pc:sldChg>
      <pc:sldChg chg="modSp mod">
        <pc:chgData name="Nur Fadhilah Binti Zaharin" userId="5bf6ab49-23b7-4428-82f6-1da2b5251df3" providerId="ADAL" clId="{690F3C8F-690D-4AF7-9BB0-BC45BBA2D768}" dt="2026-01-05T10:04:09.275" v="1033" actId="115"/>
        <pc:sldMkLst>
          <pc:docMk/>
          <pc:sldMk cId="0" sldId="262"/>
        </pc:sldMkLst>
        <pc:spChg chg="mod">
          <ac:chgData name="Nur Fadhilah Binti Zaharin" userId="5bf6ab49-23b7-4428-82f6-1da2b5251df3" providerId="ADAL" clId="{690F3C8F-690D-4AF7-9BB0-BC45BBA2D768}" dt="2026-01-05T10:03:41.763" v="1028" actId="404"/>
          <ac:spMkLst>
            <pc:docMk/>
            <pc:sldMk cId="0" sldId="262"/>
            <ac:spMk id="324" creationId="{00000000-0000-0000-0000-000000000000}"/>
          </ac:spMkLst>
        </pc:spChg>
        <pc:spChg chg="mod">
          <ac:chgData name="Nur Fadhilah Binti Zaharin" userId="5bf6ab49-23b7-4428-82f6-1da2b5251df3" providerId="ADAL" clId="{690F3C8F-690D-4AF7-9BB0-BC45BBA2D768}" dt="2026-01-05T10:04:02.115" v="1032" actId="115"/>
          <ac:spMkLst>
            <pc:docMk/>
            <pc:sldMk cId="0" sldId="262"/>
            <ac:spMk id="328" creationId="{00000000-0000-0000-0000-000000000000}"/>
          </ac:spMkLst>
        </pc:spChg>
        <pc:spChg chg="mod">
          <ac:chgData name="Nur Fadhilah Binti Zaharin" userId="5bf6ab49-23b7-4428-82f6-1da2b5251df3" providerId="ADAL" clId="{690F3C8F-690D-4AF7-9BB0-BC45BBA2D768}" dt="2026-01-05T10:03:57.803" v="1031" actId="115"/>
          <ac:spMkLst>
            <pc:docMk/>
            <pc:sldMk cId="0" sldId="262"/>
            <ac:spMk id="332" creationId="{00000000-0000-0000-0000-000000000000}"/>
          </ac:spMkLst>
        </pc:spChg>
        <pc:spChg chg="mod">
          <ac:chgData name="Nur Fadhilah Binti Zaharin" userId="5bf6ab49-23b7-4428-82f6-1da2b5251df3" providerId="ADAL" clId="{690F3C8F-690D-4AF7-9BB0-BC45BBA2D768}" dt="2026-01-05T06:57:46.606" v="21" actId="1035"/>
          <ac:spMkLst>
            <pc:docMk/>
            <pc:sldMk cId="0" sldId="262"/>
            <ac:spMk id="336" creationId="{00000000-0000-0000-0000-000000000000}"/>
          </ac:spMkLst>
        </pc:spChg>
        <pc:spChg chg="mod">
          <ac:chgData name="Nur Fadhilah Binti Zaharin" userId="5bf6ab49-23b7-4428-82f6-1da2b5251df3" providerId="ADAL" clId="{690F3C8F-690D-4AF7-9BB0-BC45BBA2D768}" dt="2026-01-05T10:04:09.275" v="1033" actId="115"/>
          <ac:spMkLst>
            <pc:docMk/>
            <pc:sldMk cId="0" sldId="262"/>
            <ac:spMk id="340" creationId="{00000000-0000-0000-0000-000000000000}"/>
          </ac:spMkLst>
        </pc:spChg>
      </pc:sldChg>
      <pc:sldChg chg="modSp mod">
        <pc:chgData name="Nur Fadhilah Binti Zaharin" userId="5bf6ab49-23b7-4428-82f6-1da2b5251df3" providerId="ADAL" clId="{690F3C8F-690D-4AF7-9BB0-BC45BBA2D768}" dt="2026-01-05T10:05:03.376" v="1052" actId="115"/>
        <pc:sldMkLst>
          <pc:docMk/>
          <pc:sldMk cId="0" sldId="265"/>
        </pc:sldMkLst>
        <pc:spChg chg="mod">
          <ac:chgData name="Nur Fadhilah Binti Zaharin" userId="5bf6ab49-23b7-4428-82f6-1da2b5251df3" providerId="ADAL" clId="{690F3C8F-690D-4AF7-9BB0-BC45BBA2D768}" dt="2026-01-05T10:04:24.573" v="1034" actId="115"/>
          <ac:spMkLst>
            <pc:docMk/>
            <pc:sldMk cId="0" sldId="265"/>
            <ac:spMk id="389" creationId="{00000000-0000-0000-0000-000000000000}"/>
          </ac:spMkLst>
        </pc:spChg>
        <pc:spChg chg="mod">
          <ac:chgData name="Nur Fadhilah Binti Zaharin" userId="5bf6ab49-23b7-4428-82f6-1da2b5251df3" providerId="ADAL" clId="{690F3C8F-690D-4AF7-9BB0-BC45BBA2D768}" dt="2026-01-05T10:04:28.635" v="1036" actId="1076"/>
          <ac:spMkLst>
            <pc:docMk/>
            <pc:sldMk cId="0" sldId="265"/>
            <ac:spMk id="392" creationId="{00000000-0000-0000-0000-000000000000}"/>
          </ac:spMkLst>
        </pc:spChg>
        <pc:spChg chg="mod">
          <ac:chgData name="Nur Fadhilah Binti Zaharin" userId="5bf6ab49-23b7-4428-82f6-1da2b5251df3" providerId="ADAL" clId="{690F3C8F-690D-4AF7-9BB0-BC45BBA2D768}" dt="2026-01-05T10:04:32.539" v="1037" actId="115"/>
          <ac:spMkLst>
            <pc:docMk/>
            <pc:sldMk cId="0" sldId="265"/>
            <ac:spMk id="393" creationId="{00000000-0000-0000-0000-000000000000}"/>
          </ac:spMkLst>
        </pc:spChg>
        <pc:spChg chg="mod">
          <ac:chgData name="Nur Fadhilah Binti Zaharin" userId="5bf6ab49-23b7-4428-82f6-1da2b5251df3" providerId="ADAL" clId="{690F3C8F-690D-4AF7-9BB0-BC45BBA2D768}" dt="2026-01-05T10:04:46.503" v="1041" actId="115"/>
          <ac:spMkLst>
            <pc:docMk/>
            <pc:sldMk cId="0" sldId="265"/>
            <ac:spMk id="397" creationId="{00000000-0000-0000-0000-000000000000}"/>
          </ac:spMkLst>
        </pc:spChg>
        <pc:spChg chg="mod">
          <ac:chgData name="Nur Fadhilah Binti Zaharin" userId="5bf6ab49-23b7-4428-82f6-1da2b5251df3" providerId="ADAL" clId="{690F3C8F-690D-4AF7-9BB0-BC45BBA2D768}" dt="2026-01-05T10:04:37.186" v="1039" actId="115"/>
          <ac:spMkLst>
            <pc:docMk/>
            <pc:sldMk cId="0" sldId="265"/>
            <ac:spMk id="401" creationId="{00000000-0000-0000-0000-000000000000}"/>
          </ac:spMkLst>
        </pc:spChg>
        <pc:spChg chg="mod">
          <ac:chgData name="Nur Fadhilah Binti Zaharin" userId="5bf6ab49-23b7-4428-82f6-1da2b5251df3" providerId="ADAL" clId="{690F3C8F-690D-4AF7-9BB0-BC45BBA2D768}" dt="2026-01-05T10:04:55.728" v="1050" actId="1035"/>
          <ac:spMkLst>
            <pc:docMk/>
            <pc:sldMk cId="0" sldId="265"/>
            <ac:spMk id="405" creationId="{00000000-0000-0000-0000-000000000000}"/>
          </ac:spMkLst>
        </pc:spChg>
        <pc:spChg chg="mod">
          <ac:chgData name="Nur Fadhilah Binti Zaharin" userId="5bf6ab49-23b7-4428-82f6-1da2b5251df3" providerId="ADAL" clId="{690F3C8F-690D-4AF7-9BB0-BC45BBA2D768}" dt="2026-01-05T10:04:59.276" v="1051" actId="115"/>
          <ac:spMkLst>
            <pc:docMk/>
            <pc:sldMk cId="0" sldId="265"/>
            <ac:spMk id="409" creationId="{00000000-0000-0000-0000-000000000000}"/>
          </ac:spMkLst>
        </pc:spChg>
        <pc:spChg chg="mod">
          <ac:chgData name="Nur Fadhilah Binti Zaharin" userId="5bf6ab49-23b7-4428-82f6-1da2b5251df3" providerId="ADAL" clId="{690F3C8F-690D-4AF7-9BB0-BC45BBA2D768}" dt="2026-01-05T10:04:42.667" v="1040" actId="115"/>
          <ac:spMkLst>
            <pc:docMk/>
            <pc:sldMk cId="0" sldId="265"/>
            <ac:spMk id="413" creationId="{00000000-0000-0000-0000-000000000000}"/>
          </ac:spMkLst>
        </pc:spChg>
        <pc:spChg chg="mod">
          <ac:chgData name="Nur Fadhilah Binti Zaharin" userId="5bf6ab49-23b7-4428-82f6-1da2b5251df3" providerId="ADAL" clId="{690F3C8F-690D-4AF7-9BB0-BC45BBA2D768}" dt="2026-01-05T10:05:03.376" v="1052" actId="115"/>
          <ac:spMkLst>
            <pc:docMk/>
            <pc:sldMk cId="0" sldId="265"/>
            <ac:spMk id="417" creationId="{00000000-0000-0000-0000-000000000000}"/>
          </ac:spMkLst>
        </pc:spChg>
      </pc:sldChg>
      <pc:sldChg chg="addSp delSp modSp mod">
        <pc:chgData name="Nur Fadhilah Binti Zaharin" userId="5bf6ab49-23b7-4428-82f6-1da2b5251df3" providerId="ADAL" clId="{690F3C8F-690D-4AF7-9BB0-BC45BBA2D768}" dt="2026-01-05T10:13:48.037" v="1155" actId="114"/>
        <pc:sldMkLst>
          <pc:docMk/>
          <pc:sldMk cId="0" sldId="269"/>
        </pc:sldMkLst>
        <pc:spChg chg="mod">
          <ac:chgData name="Nur Fadhilah Binti Zaharin" userId="5bf6ab49-23b7-4428-82f6-1da2b5251df3" providerId="ADAL" clId="{690F3C8F-690D-4AF7-9BB0-BC45BBA2D768}" dt="2026-01-05T07:24:57.076" v="27"/>
          <ac:spMkLst>
            <pc:docMk/>
            <pc:sldMk cId="0" sldId="269"/>
            <ac:spMk id="9" creationId="{30D3D8DE-6AD6-21B9-E9F6-999845F87E54}"/>
          </ac:spMkLst>
        </pc:spChg>
        <pc:spChg chg="mod">
          <ac:chgData name="Nur Fadhilah Binti Zaharin" userId="5bf6ab49-23b7-4428-82f6-1da2b5251df3" providerId="ADAL" clId="{690F3C8F-690D-4AF7-9BB0-BC45BBA2D768}" dt="2026-01-05T07:24:57.076" v="27"/>
          <ac:spMkLst>
            <pc:docMk/>
            <pc:sldMk cId="0" sldId="269"/>
            <ac:spMk id="12" creationId="{96E6608F-A8A0-7211-2963-7E2D3DE3465C}"/>
          </ac:spMkLst>
        </pc:spChg>
        <pc:spChg chg="mod">
          <ac:chgData name="Nur Fadhilah Binti Zaharin" userId="5bf6ab49-23b7-4428-82f6-1da2b5251df3" providerId="ADAL" clId="{690F3C8F-690D-4AF7-9BB0-BC45BBA2D768}" dt="2026-01-05T07:24:57.076" v="27"/>
          <ac:spMkLst>
            <pc:docMk/>
            <pc:sldMk cId="0" sldId="269"/>
            <ac:spMk id="13" creationId="{A58F37A6-79BD-0EE2-C55B-877AD9ED4DEC}"/>
          </ac:spMkLst>
        </pc:spChg>
        <pc:spChg chg="mod">
          <ac:chgData name="Nur Fadhilah Binti Zaharin" userId="5bf6ab49-23b7-4428-82f6-1da2b5251df3" providerId="ADAL" clId="{690F3C8F-690D-4AF7-9BB0-BC45BBA2D768}" dt="2026-01-05T07:24:57.076" v="27"/>
          <ac:spMkLst>
            <pc:docMk/>
            <pc:sldMk cId="0" sldId="269"/>
            <ac:spMk id="16" creationId="{B938FDBD-61D9-A46B-5A56-1522BD97E876}"/>
          </ac:spMkLst>
        </pc:spChg>
        <pc:spChg chg="add mod">
          <ac:chgData name="Nur Fadhilah Binti Zaharin" userId="5bf6ab49-23b7-4428-82f6-1da2b5251df3" providerId="ADAL" clId="{690F3C8F-690D-4AF7-9BB0-BC45BBA2D768}" dt="2026-01-05T07:24:57.076" v="27"/>
          <ac:spMkLst>
            <pc:docMk/>
            <pc:sldMk cId="0" sldId="269"/>
            <ac:spMk id="17" creationId="{3F2D34AD-C7D2-FEA1-11EC-A27069A9598D}"/>
          </ac:spMkLst>
        </pc:spChg>
        <pc:spChg chg="add mod">
          <ac:chgData name="Nur Fadhilah Binti Zaharin" userId="5bf6ab49-23b7-4428-82f6-1da2b5251df3" providerId="ADAL" clId="{690F3C8F-690D-4AF7-9BB0-BC45BBA2D768}" dt="2026-01-05T07:24:57.076" v="27"/>
          <ac:spMkLst>
            <pc:docMk/>
            <pc:sldMk cId="0" sldId="269"/>
            <ac:spMk id="19" creationId="{D061F170-E0D3-4462-82A5-61E5215D5D72}"/>
          </ac:spMkLst>
        </pc:spChg>
        <pc:spChg chg="add mod">
          <ac:chgData name="Nur Fadhilah Binti Zaharin" userId="5bf6ab49-23b7-4428-82f6-1da2b5251df3" providerId="ADAL" clId="{690F3C8F-690D-4AF7-9BB0-BC45BBA2D768}" dt="2026-01-05T07:24:57.076" v="27"/>
          <ac:spMkLst>
            <pc:docMk/>
            <pc:sldMk cId="0" sldId="269"/>
            <ac:spMk id="20" creationId="{E4621124-C927-D823-54EF-725359785DF2}"/>
          </ac:spMkLst>
        </pc:spChg>
        <pc:spChg chg="add mod">
          <ac:chgData name="Nur Fadhilah Binti Zaharin" userId="5bf6ab49-23b7-4428-82f6-1da2b5251df3" providerId="ADAL" clId="{690F3C8F-690D-4AF7-9BB0-BC45BBA2D768}" dt="2026-01-05T07:24:57.076" v="27"/>
          <ac:spMkLst>
            <pc:docMk/>
            <pc:sldMk cId="0" sldId="269"/>
            <ac:spMk id="23" creationId="{0952D1E9-BEAB-201C-C822-9ACEB0AC2ED9}"/>
          </ac:spMkLst>
        </pc:spChg>
        <pc:spChg chg="add mod">
          <ac:chgData name="Nur Fadhilah Binti Zaharin" userId="5bf6ab49-23b7-4428-82f6-1da2b5251df3" providerId="ADAL" clId="{690F3C8F-690D-4AF7-9BB0-BC45BBA2D768}" dt="2026-01-05T07:24:57.076" v="27"/>
          <ac:spMkLst>
            <pc:docMk/>
            <pc:sldMk cId="0" sldId="269"/>
            <ac:spMk id="25" creationId="{E91A5B25-A60B-069B-A622-171A0E01C609}"/>
          </ac:spMkLst>
        </pc:spChg>
        <pc:spChg chg="add mod">
          <ac:chgData name="Nur Fadhilah Binti Zaharin" userId="5bf6ab49-23b7-4428-82f6-1da2b5251df3" providerId="ADAL" clId="{690F3C8F-690D-4AF7-9BB0-BC45BBA2D768}" dt="2026-01-05T07:24:57.076" v="27"/>
          <ac:spMkLst>
            <pc:docMk/>
            <pc:sldMk cId="0" sldId="269"/>
            <ac:spMk id="26" creationId="{EC698E60-BC2A-52E8-61E3-D48ADE5D356D}"/>
          </ac:spMkLst>
        </pc:spChg>
        <pc:spChg chg="mod">
          <ac:chgData name="Nur Fadhilah Binti Zaharin" userId="5bf6ab49-23b7-4428-82f6-1da2b5251df3" providerId="ADAL" clId="{690F3C8F-690D-4AF7-9BB0-BC45BBA2D768}" dt="2026-01-05T07:26:48.330" v="28"/>
          <ac:spMkLst>
            <pc:docMk/>
            <pc:sldMk cId="0" sldId="269"/>
            <ac:spMk id="36" creationId="{5FC64F92-BB34-D20E-294F-715616125543}"/>
          </ac:spMkLst>
        </pc:spChg>
        <pc:spChg chg="mod">
          <ac:chgData name="Nur Fadhilah Binti Zaharin" userId="5bf6ab49-23b7-4428-82f6-1da2b5251df3" providerId="ADAL" clId="{690F3C8F-690D-4AF7-9BB0-BC45BBA2D768}" dt="2026-01-05T07:26:48.330" v="28"/>
          <ac:spMkLst>
            <pc:docMk/>
            <pc:sldMk cId="0" sldId="269"/>
            <ac:spMk id="39" creationId="{8323C183-DA5D-8DA5-35AD-BEC2BB51F3FD}"/>
          </ac:spMkLst>
        </pc:spChg>
        <pc:spChg chg="del mod">
          <ac:chgData name="Nur Fadhilah Binti Zaharin" userId="5bf6ab49-23b7-4428-82f6-1da2b5251df3" providerId="ADAL" clId="{690F3C8F-690D-4AF7-9BB0-BC45BBA2D768}" dt="2026-01-05T09:18:27.514" v="326" actId="478"/>
          <ac:spMkLst>
            <pc:docMk/>
            <pc:sldMk cId="0" sldId="269"/>
            <ac:spMk id="40" creationId="{CC436D43-BD91-5CFB-E782-3E7A6285F587}"/>
          </ac:spMkLst>
        </pc:spChg>
        <pc:spChg chg="mod">
          <ac:chgData name="Nur Fadhilah Binti Zaharin" userId="5bf6ab49-23b7-4428-82f6-1da2b5251df3" providerId="ADAL" clId="{690F3C8F-690D-4AF7-9BB0-BC45BBA2D768}" dt="2026-01-05T10:13:48.037" v="1155" actId="114"/>
          <ac:spMkLst>
            <pc:docMk/>
            <pc:sldMk cId="0" sldId="269"/>
            <ac:spMk id="41" creationId="{7958D6C8-EB85-A043-150E-497E2CDD7CC5}"/>
          </ac:spMkLst>
        </pc:spChg>
        <pc:spChg chg="mod">
          <ac:chgData name="Nur Fadhilah Binti Zaharin" userId="5bf6ab49-23b7-4428-82f6-1da2b5251df3" providerId="ADAL" clId="{690F3C8F-690D-4AF7-9BB0-BC45BBA2D768}" dt="2026-01-05T07:27:20.509" v="31" actId="255"/>
          <ac:spMkLst>
            <pc:docMk/>
            <pc:sldMk cId="0" sldId="269"/>
            <ac:spMk id="42" creationId="{22025D73-7DAA-658E-D01B-941136298BE2}"/>
          </ac:spMkLst>
        </pc:spChg>
        <pc:spChg chg="mod">
          <ac:chgData name="Nur Fadhilah Binti Zaharin" userId="5bf6ab49-23b7-4428-82f6-1da2b5251df3" providerId="ADAL" clId="{690F3C8F-690D-4AF7-9BB0-BC45BBA2D768}" dt="2026-01-05T10:00:05.238" v="989" actId="113"/>
          <ac:spMkLst>
            <pc:docMk/>
            <pc:sldMk cId="0" sldId="269"/>
            <ac:spMk id="43" creationId="{D57285C3-8D20-93EE-D495-491B618FA65A}"/>
          </ac:spMkLst>
        </pc:spChg>
        <pc:spChg chg="mod">
          <ac:chgData name="Nur Fadhilah Binti Zaharin" userId="5bf6ab49-23b7-4428-82f6-1da2b5251df3" providerId="ADAL" clId="{690F3C8F-690D-4AF7-9BB0-BC45BBA2D768}" dt="2026-01-05T07:27:20.509" v="31" actId="255"/>
          <ac:spMkLst>
            <pc:docMk/>
            <pc:sldMk cId="0" sldId="269"/>
            <ac:spMk id="44" creationId="{F8937BD9-70E1-BC03-5D00-7BD90F659B12}"/>
          </ac:spMkLst>
        </pc:spChg>
        <pc:spChg chg="mod">
          <ac:chgData name="Nur Fadhilah Binti Zaharin" userId="5bf6ab49-23b7-4428-82f6-1da2b5251df3" providerId="ADAL" clId="{690F3C8F-690D-4AF7-9BB0-BC45BBA2D768}" dt="2026-01-05T07:27:20.509" v="31" actId="255"/>
          <ac:spMkLst>
            <pc:docMk/>
            <pc:sldMk cId="0" sldId="269"/>
            <ac:spMk id="45" creationId="{26634451-C15B-1B93-6DCD-A93B695CA35F}"/>
          </ac:spMkLst>
        </pc:spChg>
        <pc:spChg chg="mod">
          <ac:chgData name="Nur Fadhilah Binti Zaharin" userId="5bf6ab49-23b7-4428-82f6-1da2b5251df3" providerId="ADAL" clId="{690F3C8F-690D-4AF7-9BB0-BC45BBA2D768}" dt="2026-01-05T07:26:48.330" v="28"/>
          <ac:spMkLst>
            <pc:docMk/>
            <pc:sldMk cId="0" sldId="269"/>
            <ac:spMk id="46" creationId="{D0B26F50-1DC4-1666-51E7-0A606646D01F}"/>
          </ac:spMkLst>
        </pc:spChg>
        <pc:spChg chg="mod">
          <ac:chgData name="Nur Fadhilah Binti Zaharin" userId="5bf6ab49-23b7-4428-82f6-1da2b5251df3" providerId="ADAL" clId="{690F3C8F-690D-4AF7-9BB0-BC45BBA2D768}" dt="2026-01-05T07:27:20.509" v="31" actId="255"/>
          <ac:spMkLst>
            <pc:docMk/>
            <pc:sldMk cId="0" sldId="269"/>
            <ac:spMk id="47" creationId="{1B2952DF-84F3-473C-4BDE-81BDF4D5752A}"/>
          </ac:spMkLst>
        </pc:spChg>
        <pc:spChg chg="mod">
          <ac:chgData name="Nur Fadhilah Binti Zaharin" userId="5bf6ab49-23b7-4428-82f6-1da2b5251df3" providerId="ADAL" clId="{690F3C8F-690D-4AF7-9BB0-BC45BBA2D768}" dt="2026-01-05T07:26:48.330" v="28"/>
          <ac:spMkLst>
            <pc:docMk/>
            <pc:sldMk cId="0" sldId="269"/>
            <ac:spMk id="48" creationId="{B46A48CA-66C0-F84E-FAEE-4C5BAEF6D085}"/>
          </ac:spMkLst>
        </pc:spChg>
        <pc:spChg chg="mod">
          <ac:chgData name="Nur Fadhilah Binti Zaharin" userId="5bf6ab49-23b7-4428-82f6-1da2b5251df3" providerId="ADAL" clId="{690F3C8F-690D-4AF7-9BB0-BC45BBA2D768}" dt="2026-01-05T07:27:20.509" v="31" actId="255"/>
          <ac:spMkLst>
            <pc:docMk/>
            <pc:sldMk cId="0" sldId="269"/>
            <ac:spMk id="49" creationId="{509DE403-E1F8-F261-CEDD-4162670CC7C8}"/>
          </ac:spMkLst>
        </pc:spChg>
        <pc:spChg chg="mod">
          <ac:chgData name="Nur Fadhilah Binti Zaharin" userId="5bf6ab49-23b7-4428-82f6-1da2b5251df3" providerId="ADAL" clId="{690F3C8F-690D-4AF7-9BB0-BC45BBA2D768}" dt="2026-01-05T07:26:48.330" v="28"/>
          <ac:spMkLst>
            <pc:docMk/>
            <pc:sldMk cId="0" sldId="269"/>
            <ac:spMk id="50" creationId="{7D36F46C-EE38-CF1C-450B-6FD062FBA6D2}"/>
          </ac:spMkLst>
        </pc:spChg>
        <pc:spChg chg="mod">
          <ac:chgData name="Nur Fadhilah Binti Zaharin" userId="5bf6ab49-23b7-4428-82f6-1da2b5251df3" providerId="ADAL" clId="{690F3C8F-690D-4AF7-9BB0-BC45BBA2D768}" dt="2026-01-05T07:27:20.509" v="31" actId="255"/>
          <ac:spMkLst>
            <pc:docMk/>
            <pc:sldMk cId="0" sldId="269"/>
            <ac:spMk id="53" creationId="{D7C7CB0B-51E5-AB82-802F-E6A9B1452592}"/>
          </ac:spMkLst>
        </pc:spChg>
        <pc:spChg chg="mod">
          <ac:chgData name="Nur Fadhilah Binti Zaharin" userId="5bf6ab49-23b7-4428-82f6-1da2b5251df3" providerId="ADAL" clId="{690F3C8F-690D-4AF7-9BB0-BC45BBA2D768}" dt="2026-01-05T07:27:20.509" v="31" actId="255"/>
          <ac:spMkLst>
            <pc:docMk/>
            <pc:sldMk cId="0" sldId="269"/>
            <ac:spMk id="55" creationId="{C3E326B1-47A1-5131-35BA-CAD84E7E3808}"/>
          </ac:spMkLst>
        </pc:spChg>
        <pc:spChg chg="mod">
          <ac:chgData name="Nur Fadhilah Binti Zaharin" userId="5bf6ab49-23b7-4428-82f6-1da2b5251df3" providerId="ADAL" clId="{690F3C8F-690D-4AF7-9BB0-BC45BBA2D768}" dt="2026-01-05T09:18:38.205" v="354" actId="20577"/>
          <ac:spMkLst>
            <pc:docMk/>
            <pc:sldMk cId="0" sldId="269"/>
            <ac:spMk id="57" creationId="{624A8B13-AA24-8409-BFB2-BE4B8377A621}"/>
          </ac:spMkLst>
        </pc:spChg>
        <pc:spChg chg="del">
          <ac:chgData name="Nur Fadhilah Binti Zaharin" userId="5bf6ab49-23b7-4428-82f6-1da2b5251df3" providerId="ADAL" clId="{690F3C8F-690D-4AF7-9BB0-BC45BBA2D768}" dt="2026-01-05T07:24:29.167" v="23" actId="478"/>
          <ac:spMkLst>
            <pc:docMk/>
            <pc:sldMk cId="0" sldId="269"/>
            <ac:spMk id="513" creationId="{00000000-0000-0000-0000-000000000000}"/>
          </ac:spMkLst>
        </pc:spChg>
        <pc:spChg chg="del">
          <ac:chgData name="Nur Fadhilah Binti Zaharin" userId="5bf6ab49-23b7-4428-82f6-1da2b5251df3" providerId="ADAL" clId="{690F3C8F-690D-4AF7-9BB0-BC45BBA2D768}" dt="2026-01-05T07:24:29.167" v="23" actId="478"/>
          <ac:spMkLst>
            <pc:docMk/>
            <pc:sldMk cId="0" sldId="269"/>
            <ac:spMk id="514" creationId="{00000000-0000-0000-0000-000000000000}"/>
          </ac:spMkLst>
        </pc:spChg>
        <pc:spChg chg="del">
          <ac:chgData name="Nur Fadhilah Binti Zaharin" userId="5bf6ab49-23b7-4428-82f6-1da2b5251df3" providerId="ADAL" clId="{690F3C8F-690D-4AF7-9BB0-BC45BBA2D768}" dt="2026-01-05T07:24:29.167" v="23" actId="478"/>
          <ac:spMkLst>
            <pc:docMk/>
            <pc:sldMk cId="0" sldId="269"/>
            <ac:spMk id="515" creationId="{00000000-0000-0000-0000-000000000000}"/>
          </ac:spMkLst>
        </pc:spChg>
        <pc:spChg chg="del">
          <ac:chgData name="Nur Fadhilah Binti Zaharin" userId="5bf6ab49-23b7-4428-82f6-1da2b5251df3" providerId="ADAL" clId="{690F3C8F-690D-4AF7-9BB0-BC45BBA2D768}" dt="2026-01-05T07:24:39.237" v="26" actId="478"/>
          <ac:spMkLst>
            <pc:docMk/>
            <pc:sldMk cId="0" sldId="269"/>
            <ac:spMk id="516" creationId="{00000000-0000-0000-0000-000000000000}"/>
          </ac:spMkLst>
        </pc:spChg>
        <pc:spChg chg="del">
          <ac:chgData name="Nur Fadhilah Binti Zaharin" userId="5bf6ab49-23b7-4428-82f6-1da2b5251df3" providerId="ADAL" clId="{690F3C8F-690D-4AF7-9BB0-BC45BBA2D768}" dt="2026-01-05T07:24:29.167" v="23" actId="478"/>
          <ac:spMkLst>
            <pc:docMk/>
            <pc:sldMk cId="0" sldId="269"/>
            <ac:spMk id="517" creationId="{00000000-0000-0000-0000-000000000000}"/>
          </ac:spMkLst>
        </pc:spChg>
        <pc:spChg chg="del">
          <ac:chgData name="Nur Fadhilah Binti Zaharin" userId="5bf6ab49-23b7-4428-82f6-1da2b5251df3" providerId="ADAL" clId="{690F3C8F-690D-4AF7-9BB0-BC45BBA2D768}" dt="2026-01-05T07:24:29.167" v="23" actId="478"/>
          <ac:spMkLst>
            <pc:docMk/>
            <pc:sldMk cId="0" sldId="269"/>
            <ac:spMk id="518" creationId="{00000000-0000-0000-0000-000000000000}"/>
          </ac:spMkLst>
        </pc:spChg>
        <pc:spChg chg="del">
          <ac:chgData name="Nur Fadhilah Binti Zaharin" userId="5bf6ab49-23b7-4428-82f6-1da2b5251df3" providerId="ADAL" clId="{690F3C8F-690D-4AF7-9BB0-BC45BBA2D768}" dt="2026-01-05T07:24:32.772" v="24" actId="478"/>
          <ac:spMkLst>
            <pc:docMk/>
            <pc:sldMk cId="0" sldId="269"/>
            <ac:spMk id="519" creationId="{00000000-0000-0000-0000-000000000000}"/>
          </ac:spMkLst>
        </pc:spChg>
        <pc:spChg chg="del">
          <ac:chgData name="Nur Fadhilah Binti Zaharin" userId="5bf6ab49-23b7-4428-82f6-1da2b5251df3" providerId="ADAL" clId="{690F3C8F-690D-4AF7-9BB0-BC45BBA2D768}" dt="2026-01-05T07:24:32.772" v="24" actId="478"/>
          <ac:spMkLst>
            <pc:docMk/>
            <pc:sldMk cId="0" sldId="269"/>
            <ac:spMk id="520" creationId="{00000000-0000-0000-0000-000000000000}"/>
          </ac:spMkLst>
        </pc:spChg>
        <pc:spChg chg="del">
          <ac:chgData name="Nur Fadhilah Binti Zaharin" userId="5bf6ab49-23b7-4428-82f6-1da2b5251df3" providerId="ADAL" clId="{690F3C8F-690D-4AF7-9BB0-BC45BBA2D768}" dt="2026-01-05T07:24:29.167" v="23" actId="478"/>
          <ac:spMkLst>
            <pc:docMk/>
            <pc:sldMk cId="0" sldId="269"/>
            <ac:spMk id="521" creationId="{00000000-0000-0000-0000-000000000000}"/>
          </ac:spMkLst>
        </pc:spChg>
        <pc:spChg chg="del">
          <ac:chgData name="Nur Fadhilah Binti Zaharin" userId="5bf6ab49-23b7-4428-82f6-1da2b5251df3" providerId="ADAL" clId="{690F3C8F-690D-4AF7-9BB0-BC45BBA2D768}" dt="2026-01-05T07:24:34.484" v="25" actId="478"/>
          <ac:spMkLst>
            <pc:docMk/>
            <pc:sldMk cId="0" sldId="269"/>
            <ac:spMk id="522" creationId="{00000000-0000-0000-0000-000000000000}"/>
          </ac:spMkLst>
        </pc:spChg>
        <pc:spChg chg="del">
          <ac:chgData name="Nur Fadhilah Binti Zaharin" userId="5bf6ab49-23b7-4428-82f6-1da2b5251df3" providerId="ADAL" clId="{690F3C8F-690D-4AF7-9BB0-BC45BBA2D768}" dt="2026-01-05T07:24:29.167" v="23" actId="478"/>
          <ac:spMkLst>
            <pc:docMk/>
            <pc:sldMk cId="0" sldId="269"/>
            <ac:spMk id="523" creationId="{00000000-0000-0000-0000-000000000000}"/>
          </ac:spMkLst>
        </pc:spChg>
        <pc:spChg chg="del">
          <ac:chgData name="Nur Fadhilah Binti Zaharin" userId="5bf6ab49-23b7-4428-82f6-1da2b5251df3" providerId="ADAL" clId="{690F3C8F-690D-4AF7-9BB0-BC45BBA2D768}" dt="2026-01-05T07:24:29.167" v="23" actId="478"/>
          <ac:spMkLst>
            <pc:docMk/>
            <pc:sldMk cId="0" sldId="269"/>
            <ac:spMk id="524" creationId="{00000000-0000-0000-0000-000000000000}"/>
          </ac:spMkLst>
        </pc:spChg>
        <pc:grpChg chg="mod">
          <ac:chgData name="Nur Fadhilah Binti Zaharin" userId="5bf6ab49-23b7-4428-82f6-1da2b5251df3" providerId="ADAL" clId="{690F3C8F-690D-4AF7-9BB0-BC45BBA2D768}" dt="2026-01-05T07:28:10.452" v="37" actId="1076"/>
          <ac:grpSpMkLst>
            <pc:docMk/>
            <pc:sldMk cId="0" sldId="269"/>
            <ac:grpSpMk id="28" creationId="{74CF66C4-49E4-75FC-91CE-472BF6378011}"/>
          </ac:grpSpMkLst>
        </pc:grpChg>
        <pc:grpChg chg="add mod">
          <ac:chgData name="Nur Fadhilah Binti Zaharin" userId="5bf6ab49-23b7-4428-82f6-1da2b5251df3" providerId="ADAL" clId="{690F3C8F-690D-4AF7-9BB0-BC45BBA2D768}" dt="2026-01-05T09:18:28.613" v="327"/>
          <ac:grpSpMkLst>
            <pc:docMk/>
            <pc:sldMk cId="0" sldId="269"/>
            <ac:grpSpMk id="56" creationId="{69B3E9D9-3817-81B8-5579-F966C4505535}"/>
          </ac:grpSpMkLst>
        </pc:grpChg>
        <pc:picChg chg="del">
          <ac:chgData name="Nur Fadhilah Binti Zaharin" userId="5bf6ab49-23b7-4428-82f6-1da2b5251df3" providerId="ADAL" clId="{690F3C8F-690D-4AF7-9BB0-BC45BBA2D768}" dt="2026-01-05T07:24:29.167" v="23" actId="478"/>
          <ac:picMkLst>
            <pc:docMk/>
            <pc:sldMk cId="0" sldId="269"/>
            <ac:picMk id="530" creationId="{00000000-0000-0000-0000-000000000000}"/>
          </ac:picMkLst>
        </pc:picChg>
        <pc:picChg chg="del">
          <ac:chgData name="Nur Fadhilah Binti Zaharin" userId="5bf6ab49-23b7-4428-82f6-1da2b5251df3" providerId="ADAL" clId="{690F3C8F-690D-4AF7-9BB0-BC45BBA2D768}" dt="2026-01-05T07:24:29.167" v="23" actId="478"/>
          <ac:picMkLst>
            <pc:docMk/>
            <pc:sldMk cId="0" sldId="269"/>
            <ac:picMk id="531" creationId="{00000000-0000-0000-0000-000000000000}"/>
          </ac:picMkLst>
        </pc:picChg>
        <pc:picChg chg="del">
          <ac:chgData name="Nur Fadhilah Binti Zaharin" userId="5bf6ab49-23b7-4428-82f6-1da2b5251df3" providerId="ADAL" clId="{690F3C8F-690D-4AF7-9BB0-BC45BBA2D768}" dt="2026-01-05T07:24:32.772" v="24" actId="478"/>
          <ac:picMkLst>
            <pc:docMk/>
            <pc:sldMk cId="0" sldId="269"/>
            <ac:picMk id="532" creationId="{00000000-0000-0000-0000-000000000000}"/>
          </ac:picMkLst>
        </pc:picChg>
        <pc:cxnChg chg="mod">
          <ac:chgData name="Nur Fadhilah Binti Zaharin" userId="5bf6ab49-23b7-4428-82f6-1da2b5251df3" providerId="ADAL" clId="{690F3C8F-690D-4AF7-9BB0-BC45BBA2D768}" dt="2026-01-05T09:18:28.613" v="327"/>
          <ac:cxnSpMkLst>
            <pc:docMk/>
            <pc:sldMk cId="0" sldId="269"/>
            <ac:cxnSpMk id="58" creationId="{12CDD743-656D-B7D6-1095-F441B94E2A2E}"/>
          </ac:cxnSpMkLst>
        </pc:cxnChg>
      </pc:sldChg>
      <pc:sldChg chg="modSp mod">
        <pc:chgData name="Nur Fadhilah Binti Zaharin" userId="5bf6ab49-23b7-4428-82f6-1da2b5251df3" providerId="ADAL" clId="{690F3C8F-690D-4AF7-9BB0-BC45BBA2D768}" dt="2026-01-05T09:19:25.086" v="357" actId="948"/>
        <pc:sldMkLst>
          <pc:docMk/>
          <pc:sldMk cId="0" sldId="270"/>
        </pc:sldMkLst>
        <pc:spChg chg="mod">
          <ac:chgData name="Nur Fadhilah Binti Zaharin" userId="5bf6ab49-23b7-4428-82f6-1da2b5251df3" providerId="ADAL" clId="{690F3C8F-690D-4AF7-9BB0-BC45BBA2D768}" dt="2026-01-05T09:19:25.086" v="357" actId="948"/>
          <ac:spMkLst>
            <pc:docMk/>
            <pc:sldMk cId="0" sldId="270"/>
            <ac:spMk id="547" creationId="{00000000-0000-0000-0000-000000000000}"/>
          </ac:spMkLst>
        </pc:spChg>
        <pc:spChg chg="mod">
          <ac:chgData name="Nur Fadhilah Binti Zaharin" userId="5bf6ab49-23b7-4428-82f6-1da2b5251df3" providerId="ADAL" clId="{690F3C8F-690D-4AF7-9BB0-BC45BBA2D768}" dt="2026-01-05T09:19:14.931" v="356" actId="948"/>
          <ac:spMkLst>
            <pc:docMk/>
            <pc:sldMk cId="0" sldId="270"/>
            <ac:spMk id="552" creationId="{00000000-0000-0000-0000-000000000000}"/>
          </ac:spMkLst>
        </pc:spChg>
        <pc:spChg chg="mod">
          <ac:chgData name="Nur Fadhilah Binti Zaharin" userId="5bf6ab49-23b7-4428-82f6-1da2b5251df3" providerId="ADAL" clId="{690F3C8F-690D-4AF7-9BB0-BC45BBA2D768}" dt="2026-01-05T09:19:05.340" v="355" actId="948"/>
          <ac:spMkLst>
            <pc:docMk/>
            <pc:sldMk cId="0" sldId="270"/>
            <ac:spMk id="558" creationId="{00000000-0000-0000-0000-000000000000}"/>
          </ac:spMkLst>
        </pc:spChg>
      </pc:sldChg>
      <pc:sldChg chg="addSp delSp modSp mod">
        <pc:chgData name="Nur Fadhilah Binti Zaharin" userId="5bf6ab49-23b7-4428-82f6-1da2b5251df3" providerId="ADAL" clId="{690F3C8F-690D-4AF7-9BB0-BC45BBA2D768}" dt="2026-01-05T10:14:08.707" v="1156" actId="14100"/>
        <pc:sldMkLst>
          <pc:docMk/>
          <pc:sldMk cId="0" sldId="271"/>
        </pc:sldMkLst>
        <pc:spChg chg="mod">
          <ac:chgData name="Nur Fadhilah Binti Zaharin" userId="5bf6ab49-23b7-4428-82f6-1da2b5251df3" providerId="ADAL" clId="{690F3C8F-690D-4AF7-9BB0-BC45BBA2D768}" dt="2026-01-05T08:49:22.464" v="57" actId="1076"/>
          <ac:spMkLst>
            <pc:docMk/>
            <pc:sldMk cId="0" sldId="271"/>
            <ac:spMk id="53" creationId="{04FA905B-64EB-AFFB-7D24-4E155C76CA22}"/>
          </ac:spMkLst>
        </pc:spChg>
        <pc:spChg chg="mod">
          <ac:chgData name="Nur Fadhilah Binti Zaharin" userId="5bf6ab49-23b7-4428-82f6-1da2b5251df3" providerId="ADAL" clId="{690F3C8F-690D-4AF7-9BB0-BC45BBA2D768}" dt="2026-01-05T09:53:52.714" v="804" actId="113"/>
          <ac:spMkLst>
            <pc:docMk/>
            <pc:sldMk cId="0" sldId="271"/>
            <ac:spMk id="54" creationId="{3B8241F9-46F5-CE3E-E0F0-00DF854DE515}"/>
          </ac:spMkLst>
        </pc:spChg>
        <pc:spChg chg="mod">
          <ac:chgData name="Nur Fadhilah Binti Zaharin" userId="5bf6ab49-23b7-4428-82f6-1da2b5251df3" providerId="ADAL" clId="{690F3C8F-690D-4AF7-9BB0-BC45BBA2D768}" dt="2026-01-05T09:53:57.353" v="805" actId="113"/>
          <ac:spMkLst>
            <pc:docMk/>
            <pc:sldMk cId="0" sldId="271"/>
            <ac:spMk id="55" creationId="{467AF9EB-675A-D77D-D57A-B02D0F731D62}"/>
          </ac:spMkLst>
        </pc:spChg>
        <pc:spChg chg="mod">
          <ac:chgData name="Nur Fadhilah Binti Zaharin" userId="5bf6ab49-23b7-4428-82f6-1da2b5251df3" providerId="ADAL" clId="{690F3C8F-690D-4AF7-9BB0-BC45BBA2D768}" dt="2026-01-05T09:53:26.213" v="799" actId="113"/>
          <ac:spMkLst>
            <pc:docMk/>
            <pc:sldMk cId="0" sldId="271"/>
            <ac:spMk id="56" creationId="{EEED8BF6-9B22-F0BF-F670-4B3AC0AA736A}"/>
          </ac:spMkLst>
        </pc:spChg>
        <pc:spChg chg="mod">
          <ac:chgData name="Nur Fadhilah Binti Zaharin" userId="5bf6ab49-23b7-4428-82f6-1da2b5251df3" providerId="ADAL" clId="{690F3C8F-690D-4AF7-9BB0-BC45BBA2D768}" dt="2026-01-05T09:54:29.956" v="813" actId="113"/>
          <ac:spMkLst>
            <pc:docMk/>
            <pc:sldMk cId="0" sldId="271"/>
            <ac:spMk id="57" creationId="{28CBA945-793B-8415-64E4-2F6EA4DCD3B1}"/>
          </ac:spMkLst>
        </pc:spChg>
        <pc:spChg chg="mod">
          <ac:chgData name="Nur Fadhilah Binti Zaharin" userId="5bf6ab49-23b7-4428-82f6-1da2b5251df3" providerId="ADAL" clId="{690F3C8F-690D-4AF7-9BB0-BC45BBA2D768}" dt="2026-01-05T09:53:47.517" v="803" actId="113"/>
          <ac:spMkLst>
            <pc:docMk/>
            <pc:sldMk cId="0" sldId="271"/>
            <ac:spMk id="58" creationId="{D5F6FF36-170C-7F31-D282-BA97DF44D940}"/>
          </ac:spMkLst>
        </pc:spChg>
        <pc:spChg chg="mod">
          <ac:chgData name="Nur Fadhilah Binti Zaharin" userId="5bf6ab49-23b7-4428-82f6-1da2b5251df3" providerId="ADAL" clId="{690F3C8F-690D-4AF7-9BB0-BC45BBA2D768}" dt="2026-01-05T09:54:00.943" v="806" actId="113"/>
          <ac:spMkLst>
            <pc:docMk/>
            <pc:sldMk cId="0" sldId="271"/>
            <ac:spMk id="59" creationId="{B4304AF5-685C-660B-CE3E-63FAC91C9561}"/>
          </ac:spMkLst>
        </pc:spChg>
        <pc:spChg chg="mod">
          <ac:chgData name="Nur Fadhilah Binti Zaharin" userId="5bf6ab49-23b7-4428-82f6-1da2b5251df3" providerId="ADAL" clId="{690F3C8F-690D-4AF7-9BB0-BC45BBA2D768}" dt="2026-01-05T09:53:33.365" v="800" actId="113"/>
          <ac:spMkLst>
            <pc:docMk/>
            <pc:sldMk cId="0" sldId="271"/>
            <ac:spMk id="60" creationId="{F61CAB76-B7D5-05DE-266C-4E80C7FBB65C}"/>
          </ac:spMkLst>
        </pc:spChg>
        <pc:spChg chg="mod">
          <ac:chgData name="Nur Fadhilah Binti Zaharin" userId="5bf6ab49-23b7-4428-82f6-1da2b5251df3" providerId="ADAL" clId="{690F3C8F-690D-4AF7-9BB0-BC45BBA2D768}" dt="2026-01-05T09:54:24.673" v="812" actId="1076"/>
          <ac:spMkLst>
            <pc:docMk/>
            <pc:sldMk cId="0" sldId="271"/>
            <ac:spMk id="61" creationId="{5AF49FA7-CC67-C7FE-8976-0655818AA1CC}"/>
          </ac:spMkLst>
        </pc:spChg>
        <pc:spChg chg="mod">
          <ac:chgData name="Nur Fadhilah Binti Zaharin" userId="5bf6ab49-23b7-4428-82f6-1da2b5251df3" providerId="ADAL" clId="{690F3C8F-690D-4AF7-9BB0-BC45BBA2D768}" dt="2026-01-05T09:53:41.273" v="802" actId="113"/>
          <ac:spMkLst>
            <pc:docMk/>
            <pc:sldMk cId="0" sldId="271"/>
            <ac:spMk id="62" creationId="{690D05C5-1D34-6A61-CAF9-FD8C09616B52}"/>
          </ac:spMkLst>
        </pc:spChg>
        <pc:spChg chg="mod">
          <ac:chgData name="Nur Fadhilah Binti Zaharin" userId="5bf6ab49-23b7-4428-82f6-1da2b5251df3" providerId="ADAL" clId="{690F3C8F-690D-4AF7-9BB0-BC45BBA2D768}" dt="2026-01-05T09:53:37.765" v="801" actId="113"/>
          <ac:spMkLst>
            <pc:docMk/>
            <pc:sldMk cId="0" sldId="271"/>
            <ac:spMk id="63" creationId="{B5E61E60-9FF0-95E1-8F0F-334F24A47AD9}"/>
          </ac:spMkLst>
        </pc:spChg>
        <pc:spChg chg="mod">
          <ac:chgData name="Nur Fadhilah Binti Zaharin" userId="5bf6ab49-23b7-4428-82f6-1da2b5251df3" providerId="ADAL" clId="{690F3C8F-690D-4AF7-9BB0-BC45BBA2D768}" dt="2026-01-05T08:49:50.354" v="71" actId="1036"/>
          <ac:spMkLst>
            <pc:docMk/>
            <pc:sldMk cId="0" sldId="271"/>
            <ac:spMk id="513" creationId="{8D6734FB-D9C0-4DAC-3914-FE8F41C0E07E}"/>
          </ac:spMkLst>
        </pc:spChg>
        <pc:spChg chg="mod">
          <ac:chgData name="Nur Fadhilah Binti Zaharin" userId="5bf6ab49-23b7-4428-82f6-1da2b5251df3" providerId="ADAL" clId="{690F3C8F-690D-4AF7-9BB0-BC45BBA2D768}" dt="2026-01-05T08:49:50.354" v="71" actId="1036"/>
          <ac:spMkLst>
            <pc:docMk/>
            <pc:sldMk cId="0" sldId="271"/>
            <ac:spMk id="514" creationId="{B85E4B7F-659E-14D5-762B-3886C1526F42}"/>
          </ac:spMkLst>
        </pc:spChg>
        <pc:spChg chg="mod">
          <ac:chgData name="Nur Fadhilah Binti Zaharin" userId="5bf6ab49-23b7-4428-82f6-1da2b5251df3" providerId="ADAL" clId="{690F3C8F-690D-4AF7-9BB0-BC45BBA2D768}" dt="2026-01-05T08:49:50.354" v="71" actId="1036"/>
          <ac:spMkLst>
            <pc:docMk/>
            <pc:sldMk cId="0" sldId="271"/>
            <ac:spMk id="515" creationId="{01EC8DC5-E786-6275-43BF-B3505FD3A0E4}"/>
          </ac:spMkLst>
        </pc:spChg>
        <pc:spChg chg="mod">
          <ac:chgData name="Nur Fadhilah Binti Zaharin" userId="5bf6ab49-23b7-4428-82f6-1da2b5251df3" providerId="ADAL" clId="{690F3C8F-690D-4AF7-9BB0-BC45BBA2D768}" dt="2026-01-05T08:49:50.354" v="71" actId="1036"/>
          <ac:spMkLst>
            <pc:docMk/>
            <pc:sldMk cId="0" sldId="271"/>
            <ac:spMk id="516" creationId="{275DE836-D2F1-7832-9AB6-D4BE19C73A1F}"/>
          </ac:spMkLst>
        </pc:spChg>
        <pc:spChg chg="mod">
          <ac:chgData name="Nur Fadhilah Binti Zaharin" userId="5bf6ab49-23b7-4428-82f6-1da2b5251df3" providerId="ADAL" clId="{690F3C8F-690D-4AF7-9BB0-BC45BBA2D768}" dt="2026-01-05T08:49:50.354" v="71" actId="1036"/>
          <ac:spMkLst>
            <pc:docMk/>
            <pc:sldMk cId="0" sldId="271"/>
            <ac:spMk id="517" creationId="{A010E026-8CBE-228C-72B9-AE0699D28566}"/>
          </ac:spMkLst>
        </pc:spChg>
        <pc:spChg chg="mod">
          <ac:chgData name="Nur Fadhilah Binti Zaharin" userId="5bf6ab49-23b7-4428-82f6-1da2b5251df3" providerId="ADAL" clId="{690F3C8F-690D-4AF7-9BB0-BC45BBA2D768}" dt="2026-01-05T08:49:50.354" v="71" actId="1036"/>
          <ac:spMkLst>
            <pc:docMk/>
            <pc:sldMk cId="0" sldId="271"/>
            <ac:spMk id="518" creationId="{4E7B096A-BD5D-8A73-2A27-46399A80A510}"/>
          </ac:spMkLst>
        </pc:spChg>
        <pc:spChg chg="mod">
          <ac:chgData name="Nur Fadhilah Binti Zaharin" userId="5bf6ab49-23b7-4428-82f6-1da2b5251df3" providerId="ADAL" clId="{690F3C8F-690D-4AF7-9BB0-BC45BBA2D768}" dt="2026-01-05T08:49:50.354" v="71" actId="1036"/>
          <ac:spMkLst>
            <pc:docMk/>
            <pc:sldMk cId="0" sldId="271"/>
            <ac:spMk id="519" creationId="{1DA98512-2D61-3AF2-B0D8-622EB7603FA3}"/>
          </ac:spMkLst>
        </pc:spChg>
        <pc:spChg chg="mod">
          <ac:chgData name="Nur Fadhilah Binti Zaharin" userId="5bf6ab49-23b7-4428-82f6-1da2b5251df3" providerId="ADAL" clId="{690F3C8F-690D-4AF7-9BB0-BC45BBA2D768}" dt="2026-01-05T08:49:50.354" v="71" actId="1036"/>
          <ac:spMkLst>
            <pc:docMk/>
            <pc:sldMk cId="0" sldId="271"/>
            <ac:spMk id="520" creationId="{4EECF06C-07B8-ED29-CDA5-01ED371F2DBE}"/>
          </ac:spMkLst>
        </pc:spChg>
        <pc:spChg chg="mod">
          <ac:chgData name="Nur Fadhilah Binti Zaharin" userId="5bf6ab49-23b7-4428-82f6-1da2b5251df3" providerId="ADAL" clId="{690F3C8F-690D-4AF7-9BB0-BC45BBA2D768}" dt="2026-01-05T08:49:50.354" v="71" actId="1036"/>
          <ac:spMkLst>
            <pc:docMk/>
            <pc:sldMk cId="0" sldId="271"/>
            <ac:spMk id="521" creationId="{340B9B97-AAE5-F106-FBB3-6BC0DE3D3DBB}"/>
          </ac:spMkLst>
        </pc:spChg>
        <pc:spChg chg="mod">
          <ac:chgData name="Nur Fadhilah Binti Zaharin" userId="5bf6ab49-23b7-4428-82f6-1da2b5251df3" providerId="ADAL" clId="{690F3C8F-690D-4AF7-9BB0-BC45BBA2D768}" dt="2026-01-05T08:49:50.354" v="71" actId="1036"/>
          <ac:spMkLst>
            <pc:docMk/>
            <pc:sldMk cId="0" sldId="271"/>
            <ac:spMk id="522" creationId="{F8FBEA72-A18D-B885-478D-5A0C788EE187}"/>
          </ac:spMkLst>
        </pc:spChg>
        <pc:spChg chg="mod">
          <ac:chgData name="Nur Fadhilah Binti Zaharin" userId="5bf6ab49-23b7-4428-82f6-1da2b5251df3" providerId="ADAL" clId="{690F3C8F-690D-4AF7-9BB0-BC45BBA2D768}" dt="2026-01-05T09:54:07.395" v="808" actId="113"/>
          <ac:spMkLst>
            <pc:docMk/>
            <pc:sldMk cId="0" sldId="271"/>
            <ac:spMk id="524" creationId="{7DBA56C1-1235-CD66-69B9-8A576D888058}"/>
          </ac:spMkLst>
        </pc:spChg>
        <pc:spChg chg="mod">
          <ac:chgData name="Nur Fadhilah Binti Zaharin" userId="5bf6ab49-23b7-4428-82f6-1da2b5251df3" providerId="ADAL" clId="{690F3C8F-690D-4AF7-9BB0-BC45BBA2D768}" dt="2026-01-05T09:54:04.383" v="807" actId="113"/>
          <ac:spMkLst>
            <pc:docMk/>
            <pc:sldMk cId="0" sldId="271"/>
            <ac:spMk id="525" creationId="{AA0DE19E-ED77-327D-4028-88DBA61596CB}"/>
          </ac:spMkLst>
        </pc:spChg>
        <pc:spChg chg="mod">
          <ac:chgData name="Nur Fadhilah Binti Zaharin" userId="5bf6ab49-23b7-4428-82f6-1da2b5251df3" providerId="ADAL" clId="{690F3C8F-690D-4AF7-9BB0-BC45BBA2D768}" dt="2026-01-05T08:47:22.017" v="42"/>
          <ac:spMkLst>
            <pc:docMk/>
            <pc:sldMk cId="0" sldId="271"/>
            <ac:spMk id="527" creationId="{96DF15B2-E396-B951-2FDD-C977CFAC18A4}"/>
          </ac:spMkLst>
        </pc:spChg>
        <pc:spChg chg="mod">
          <ac:chgData name="Nur Fadhilah Binti Zaharin" userId="5bf6ab49-23b7-4428-82f6-1da2b5251df3" providerId="ADAL" clId="{690F3C8F-690D-4AF7-9BB0-BC45BBA2D768}" dt="2026-01-05T08:47:22.017" v="42"/>
          <ac:spMkLst>
            <pc:docMk/>
            <pc:sldMk cId="0" sldId="271"/>
            <ac:spMk id="529" creationId="{D9F22469-A040-C9FA-712C-180FD6F36074}"/>
          </ac:spMkLst>
        </pc:spChg>
        <pc:spChg chg="mod">
          <ac:chgData name="Nur Fadhilah Binti Zaharin" userId="5bf6ab49-23b7-4428-82f6-1da2b5251df3" providerId="ADAL" clId="{690F3C8F-690D-4AF7-9BB0-BC45BBA2D768}" dt="2026-01-05T08:47:22.017" v="42"/>
          <ac:spMkLst>
            <pc:docMk/>
            <pc:sldMk cId="0" sldId="271"/>
            <ac:spMk id="540" creationId="{2EC8A925-E0BD-7A22-5D06-E9040B154BE0}"/>
          </ac:spMkLst>
        </pc:spChg>
        <pc:spChg chg="mod">
          <ac:chgData name="Nur Fadhilah Binti Zaharin" userId="5bf6ab49-23b7-4428-82f6-1da2b5251df3" providerId="ADAL" clId="{690F3C8F-690D-4AF7-9BB0-BC45BBA2D768}" dt="2026-01-05T08:47:22.017" v="42"/>
          <ac:spMkLst>
            <pc:docMk/>
            <pc:sldMk cId="0" sldId="271"/>
            <ac:spMk id="541" creationId="{0B22B201-D44F-8F3C-943D-0B7436A58F5B}"/>
          </ac:spMkLst>
        </pc:spChg>
        <pc:spChg chg="mod">
          <ac:chgData name="Nur Fadhilah Binti Zaharin" userId="5bf6ab49-23b7-4428-82f6-1da2b5251df3" providerId="ADAL" clId="{690F3C8F-690D-4AF7-9BB0-BC45BBA2D768}" dt="2026-01-05T08:47:22.017" v="42"/>
          <ac:spMkLst>
            <pc:docMk/>
            <pc:sldMk cId="0" sldId="271"/>
            <ac:spMk id="550" creationId="{E2F54750-79E4-B388-E5DD-91E1F8D0D489}"/>
          </ac:spMkLst>
        </pc:spChg>
        <pc:spChg chg="mod">
          <ac:chgData name="Nur Fadhilah Binti Zaharin" userId="5bf6ab49-23b7-4428-82f6-1da2b5251df3" providerId="ADAL" clId="{690F3C8F-690D-4AF7-9BB0-BC45BBA2D768}" dt="2026-01-05T08:55:39.932" v="134" actId="14100"/>
          <ac:spMkLst>
            <pc:docMk/>
            <pc:sldMk cId="0" sldId="271"/>
            <ac:spMk id="552" creationId="{9CD7F393-A8FC-3778-4C9E-3BAED30B0045}"/>
          </ac:spMkLst>
        </pc:spChg>
        <pc:spChg chg="mod">
          <ac:chgData name="Nur Fadhilah Binti Zaharin" userId="5bf6ab49-23b7-4428-82f6-1da2b5251df3" providerId="ADAL" clId="{690F3C8F-690D-4AF7-9BB0-BC45BBA2D768}" dt="2026-01-05T08:52:38.850" v="88" actId="14100"/>
          <ac:spMkLst>
            <pc:docMk/>
            <pc:sldMk cId="0" sldId="271"/>
            <ac:spMk id="556" creationId="{62300FC2-41D2-91BF-193C-0C3C3727E1F0}"/>
          </ac:spMkLst>
        </pc:spChg>
        <pc:spChg chg="mod">
          <ac:chgData name="Nur Fadhilah Binti Zaharin" userId="5bf6ab49-23b7-4428-82f6-1da2b5251df3" providerId="ADAL" clId="{690F3C8F-690D-4AF7-9BB0-BC45BBA2D768}" dt="2026-01-05T08:47:22.017" v="42"/>
          <ac:spMkLst>
            <pc:docMk/>
            <pc:sldMk cId="0" sldId="271"/>
            <ac:spMk id="557" creationId="{E2C26E68-361D-A0FD-4C10-C9BE221B88CD}"/>
          </ac:spMkLst>
        </pc:spChg>
        <pc:spChg chg="mod">
          <ac:chgData name="Nur Fadhilah Binti Zaharin" userId="5bf6ab49-23b7-4428-82f6-1da2b5251df3" providerId="ADAL" clId="{690F3C8F-690D-4AF7-9BB0-BC45BBA2D768}" dt="2026-01-05T08:47:22.017" v="42"/>
          <ac:spMkLst>
            <pc:docMk/>
            <pc:sldMk cId="0" sldId="271"/>
            <ac:spMk id="559" creationId="{227FA26B-D589-9053-A553-3FEA562B09C2}"/>
          </ac:spMkLst>
        </pc:spChg>
        <pc:spChg chg="del">
          <ac:chgData name="Nur Fadhilah Binti Zaharin" userId="5bf6ab49-23b7-4428-82f6-1da2b5251df3" providerId="ADAL" clId="{690F3C8F-690D-4AF7-9BB0-BC45BBA2D768}" dt="2026-01-05T08:46:43.093" v="38" actId="478"/>
          <ac:spMkLst>
            <pc:docMk/>
            <pc:sldMk cId="0" sldId="271"/>
            <ac:spMk id="564" creationId="{00000000-0000-0000-0000-000000000000}"/>
          </ac:spMkLst>
        </pc:spChg>
        <pc:spChg chg="del">
          <ac:chgData name="Nur Fadhilah Binti Zaharin" userId="5bf6ab49-23b7-4428-82f6-1da2b5251df3" providerId="ADAL" clId="{690F3C8F-690D-4AF7-9BB0-BC45BBA2D768}" dt="2026-01-05T08:46:43.093" v="38" actId="478"/>
          <ac:spMkLst>
            <pc:docMk/>
            <pc:sldMk cId="0" sldId="271"/>
            <ac:spMk id="565" creationId="{00000000-0000-0000-0000-000000000000}"/>
          </ac:spMkLst>
        </pc:spChg>
        <pc:spChg chg="del">
          <ac:chgData name="Nur Fadhilah Binti Zaharin" userId="5bf6ab49-23b7-4428-82f6-1da2b5251df3" providerId="ADAL" clId="{690F3C8F-690D-4AF7-9BB0-BC45BBA2D768}" dt="2026-01-05T08:46:43.093" v="38" actId="478"/>
          <ac:spMkLst>
            <pc:docMk/>
            <pc:sldMk cId="0" sldId="271"/>
            <ac:spMk id="567" creationId="{00000000-0000-0000-0000-000000000000}"/>
          </ac:spMkLst>
        </pc:spChg>
        <pc:spChg chg="del">
          <ac:chgData name="Nur Fadhilah Binti Zaharin" userId="5bf6ab49-23b7-4428-82f6-1da2b5251df3" providerId="ADAL" clId="{690F3C8F-690D-4AF7-9BB0-BC45BBA2D768}" dt="2026-01-05T08:46:46.003" v="39" actId="478"/>
          <ac:spMkLst>
            <pc:docMk/>
            <pc:sldMk cId="0" sldId="271"/>
            <ac:spMk id="569" creationId="{00000000-0000-0000-0000-000000000000}"/>
          </ac:spMkLst>
        </pc:spChg>
        <pc:spChg chg="del">
          <ac:chgData name="Nur Fadhilah Binti Zaharin" userId="5bf6ab49-23b7-4428-82f6-1da2b5251df3" providerId="ADAL" clId="{690F3C8F-690D-4AF7-9BB0-BC45BBA2D768}" dt="2026-01-05T08:46:46.003" v="39" actId="478"/>
          <ac:spMkLst>
            <pc:docMk/>
            <pc:sldMk cId="0" sldId="271"/>
            <ac:spMk id="570" creationId="{00000000-0000-0000-0000-000000000000}"/>
          </ac:spMkLst>
        </pc:spChg>
        <pc:spChg chg="del">
          <ac:chgData name="Nur Fadhilah Binti Zaharin" userId="5bf6ab49-23b7-4428-82f6-1da2b5251df3" providerId="ADAL" clId="{690F3C8F-690D-4AF7-9BB0-BC45BBA2D768}" dt="2026-01-05T08:46:46.003" v="39" actId="478"/>
          <ac:spMkLst>
            <pc:docMk/>
            <pc:sldMk cId="0" sldId="271"/>
            <ac:spMk id="571" creationId="{00000000-0000-0000-0000-000000000000}"/>
          </ac:spMkLst>
        </pc:spChg>
        <pc:spChg chg="del">
          <ac:chgData name="Nur Fadhilah Binti Zaharin" userId="5bf6ab49-23b7-4428-82f6-1da2b5251df3" providerId="ADAL" clId="{690F3C8F-690D-4AF7-9BB0-BC45BBA2D768}" dt="2026-01-05T08:46:46.003" v="39" actId="478"/>
          <ac:spMkLst>
            <pc:docMk/>
            <pc:sldMk cId="0" sldId="271"/>
            <ac:spMk id="572" creationId="{00000000-0000-0000-0000-000000000000}"/>
          </ac:spMkLst>
        </pc:spChg>
        <pc:spChg chg="del">
          <ac:chgData name="Nur Fadhilah Binti Zaharin" userId="5bf6ab49-23b7-4428-82f6-1da2b5251df3" providerId="ADAL" clId="{690F3C8F-690D-4AF7-9BB0-BC45BBA2D768}" dt="2026-01-05T08:46:46.003" v="39" actId="478"/>
          <ac:spMkLst>
            <pc:docMk/>
            <pc:sldMk cId="0" sldId="271"/>
            <ac:spMk id="573" creationId="{00000000-0000-0000-0000-000000000000}"/>
          </ac:spMkLst>
        </pc:spChg>
        <pc:spChg chg="del">
          <ac:chgData name="Nur Fadhilah Binti Zaharin" userId="5bf6ab49-23b7-4428-82f6-1da2b5251df3" providerId="ADAL" clId="{690F3C8F-690D-4AF7-9BB0-BC45BBA2D768}" dt="2026-01-05T08:46:43.093" v="38" actId="478"/>
          <ac:spMkLst>
            <pc:docMk/>
            <pc:sldMk cId="0" sldId="271"/>
            <ac:spMk id="575" creationId="{00000000-0000-0000-0000-000000000000}"/>
          </ac:spMkLst>
        </pc:spChg>
        <pc:spChg chg="del">
          <ac:chgData name="Nur Fadhilah Binti Zaharin" userId="5bf6ab49-23b7-4428-82f6-1da2b5251df3" providerId="ADAL" clId="{690F3C8F-690D-4AF7-9BB0-BC45BBA2D768}" dt="2026-01-05T08:46:43.093" v="38" actId="478"/>
          <ac:spMkLst>
            <pc:docMk/>
            <pc:sldMk cId="0" sldId="271"/>
            <ac:spMk id="576" creationId="{00000000-0000-0000-0000-000000000000}"/>
          </ac:spMkLst>
        </pc:spChg>
        <pc:spChg chg="del">
          <ac:chgData name="Nur Fadhilah Binti Zaharin" userId="5bf6ab49-23b7-4428-82f6-1da2b5251df3" providerId="ADAL" clId="{690F3C8F-690D-4AF7-9BB0-BC45BBA2D768}" dt="2026-01-05T08:46:43.093" v="38" actId="478"/>
          <ac:spMkLst>
            <pc:docMk/>
            <pc:sldMk cId="0" sldId="271"/>
            <ac:spMk id="578" creationId="{00000000-0000-0000-0000-000000000000}"/>
          </ac:spMkLst>
        </pc:spChg>
        <pc:spChg chg="del">
          <ac:chgData name="Nur Fadhilah Binti Zaharin" userId="5bf6ab49-23b7-4428-82f6-1da2b5251df3" providerId="ADAL" clId="{690F3C8F-690D-4AF7-9BB0-BC45BBA2D768}" dt="2026-01-05T08:46:48.596" v="40" actId="478"/>
          <ac:spMkLst>
            <pc:docMk/>
            <pc:sldMk cId="0" sldId="271"/>
            <ac:spMk id="579" creationId="{00000000-0000-0000-0000-000000000000}"/>
          </ac:spMkLst>
        </pc:spChg>
        <pc:spChg chg="del">
          <ac:chgData name="Nur Fadhilah Binti Zaharin" userId="5bf6ab49-23b7-4428-82f6-1da2b5251df3" providerId="ADAL" clId="{690F3C8F-690D-4AF7-9BB0-BC45BBA2D768}" dt="2026-01-05T08:46:43.093" v="38" actId="478"/>
          <ac:spMkLst>
            <pc:docMk/>
            <pc:sldMk cId="0" sldId="271"/>
            <ac:spMk id="581" creationId="{00000000-0000-0000-0000-000000000000}"/>
          </ac:spMkLst>
        </pc:spChg>
        <pc:spChg chg="del">
          <ac:chgData name="Nur Fadhilah Binti Zaharin" userId="5bf6ab49-23b7-4428-82f6-1da2b5251df3" providerId="ADAL" clId="{690F3C8F-690D-4AF7-9BB0-BC45BBA2D768}" dt="2026-01-05T08:46:43.093" v="38" actId="478"/>
          <ac:spMkLst>
            <pc:docMk/>
            <pc:sldMk cId="0" sldId="271"/>
            <ac:spMk id="582" creationId="{00000000-0000-0000-0000-000000000000}"/>
          </ac:spMkLst>
        </pc:spChg>
        <pc:spChg chg="del">
          <ac:chgData name="Nur Fadhilah Binti Zaharin" userId="5bf6ab49-23b7-4428-82f6-1da2b5251df3" providerId="ADAL" clId="{690F3C8F-690D-4AF7-9BB0-BC45BBA2D768}" dt="2026-01-05T08:46:48.596" v="40" actId="478"/>
          <ac:spMkLst>
            <pc:docMk/>
            <pc:sldMk cId="0" sldId="271"/>
            <ac:spMk id="583" creationId="{00000000-0000-0000-0000-000000000000}"/>
          </ac:spMkLst>
        </pc:spChg>
        <pc:spChg chg="del">
          <ac:chgData name="Nur Fadhilah Binti Zaharin" userId="5bf6ab49-23b7-4428-82f6-1da2b5251df3" providerId="ADAL" clId="{690F3C8F-690D-4AF7-9BB0-BC45BBA2D768}" dt="2026-01-05T08:46:43.093" v="38" actId="478"/>
          <ac:spMkLst>
            <pc:docMk/>
            <pc:sldMk cId="0" sldId="271"/>
            <ac:spMk id="584" creationId="{00000000-0000-0000-0000-000000000000}"/>
          </ac:spMkLst>
        </pc:spChg>
        <pc:spChg chg="del">
          <ac:chgData name="Nur Fadhilah Binti Zaharin" userId="5bf6ab49-23b7-4428-82f6-1da2b5251df3" providerId="ADAL" clId="{690F3C8F-690D-4AF7-9BB0-BC45BBA2D768}" dt="2026-01-05T08:46:43.093" v="38" actId="478"/>
          <ac:spMkLst>
            <pc:docMk/>
            <pc:sldMk cId="0" sldId="271"/>
            <ac:spMk id="586" creationId="{00000000-0000-0000-0000-000000000000}"/>
          </ac:spMkLst>
        </pc:spChg>
        <pc:spChg chg="mod">
          <ac:chgData name="Nur Fadhilah Binti Zaharin" userId="5bf6ab49-23b7-4428-82f6-1da2b5251df3" providerId="ADAL" clId="{690F3C8F-690D-4AF7-9BB0-BC45BBA2D768}" dt="2026-01-05T08:47:54.163" v="47" actId="1076"/>
          <ac:spMkLst>
            <pc:docMk/>
            <pc:sldMk cId="0" sldId="271"/>
            <ac:spMk id="589" creationId="{00000000-0000-0000-0000-000000000000}"/>
          </ac:spMkLst>
        </pc:spChg>
        <pc:spChg chg="del">
          <ac:chgData name="Nur Fadhilah Binti Zaharin" userId="5bf6ab49-23b7-4428-82f6-1da2b5251df3" providerId="ADAL" clId="{690F3C8F-690D-4AF7-9BB0-BC45BBA2D768}" dt="2026-01-05T08:46:48.596" v="40" actId="478"/>
          <ac:spMkLst>
            <pc:docMk/>
            <pc:sldMk cId="0" sldId="271"/>
            <ac:spMk id="591" creationId="{00000000-0000-0000-0000-000000000000}"/>
          </ac:spMkLst>
        </pc:spChg>
        <pc:spChg chg="del">
          <ac:chgData name="Nur Fadhilah Binti Zaharin" userId="5bf6ab49-23b7-4428-82f6-1da2b5251df3" providerId="ADAL" clId="{690F3C8F-690D-4AF7-9BB0-BC45BBA2D768}" dt="2026-01-05T08:46:48.596" v="40" actId="478"/>
          <ac:spMkLst>
            <pc:docMk/>
            <pc:sldMk cId="0" sldId="271"/>
            <ac:spMk id="593" creationId="{00000000-0000-0000-0000-000000000000}"/>
          </ac:spMkLst>
        </pc:spChg>
        <pc:spChg chg="mod">
          <ac:chgData name="Nur Fadhilah Binti Zaharin" userId="5bf6ab49-23b7-4428-82f6-1da2b5251df3" providerId="ADAL" clId="{690F3C8F-690D-4AF7-9BB0-BC45BBA2D768}" dt="2026-01-05T10:14:08.707" v="1156" actId="14100"/>
          <ac:spMkLst>
            <pc:docMk/>
            <pc:sldMk cId="0" sldId="271"/>
            <ac:spMk id="594" creationId="{0253AFCC-20DE-7566-0AAD-C3EBC16CB18A}"/>
          </ac:spMkLst>
        </pc:spChg>
        <pc:spChg chg="mod">
          <ac:chgData name="Nur Fadhilah Binti Zaharin" userId="5bf6ab49-23b7-4428-82f6-1da2b5251df3" providerId="ADAL" clId="{690F3C8F-690D-4AF7-9BB0-BC45BBA2D768}" dt="2026-01-05T08:47:22.017" v="42"/>
          <ac:spMkLst>
            <pc:docMk/>
            <pc:sldMk cId="0" sldId="271"/>
            <ac:spMk id="596" creationId="{8711985D-48C9-DF4D-A127-3C3BD13EE6EA}"/>
          </ac:spMkLst>
        </pc:spChg>
        <pc:spChg chg="mod">
          <ac:chgData name="Nur Fadhilah Binti Zaharin" userId="5bf6ab49-23b7-4428-82f6-1da2b5251df3" providerId="ADAL" clId="{690F3C8F-690D-4AF7-9BB0-BC45BBA2D768}" dt="2026-01-05T08:55:52.084" v="135" actId="14100"/>
          <ac:spMkLst>
            <pc:docMk/>
            <pc:sldMk cId="0" sldId="271"/>
            <ac:spMk id="598" creationId="{22CDC459-A030-EEA7-C0E0-EB2D10447E62}"/>
          </ac:spMkLst>
        </pc:spChg>
        <pc:grpChg chg="mod">
          <ac:chgData name="Nur Fadhilah Binti Zaharin" userId="5bf6ab49-23b7-4428-82f6-1da2b5251df3" providerId="ADAL" clId="{690F3C8F-690D-4AF7-9BB0-BC45BBA2D768}" dt="2026-01-05T08:49:04.430" v="53" actId="1076"/>
          <ac:grpSpMkLst>
            <pc:docMk/>
            <pc:sldMk cId="0" sldId="271"/>
            <ac:grpSpMk id="2" creationId="{7B245CE6-851F-D61D-2574-F1371D056E76}"/>
          </ac:grpSpMkLst>
        </pc:grpChg>
        <pc:picChg chg="del">
          <ac:chgData name="Nur Fadhilah Binti Zaharin" userId="5bf6ab49-23b7-4428-82f6-1da2b5251df3" providerId="ADAL" clId="{690F3C8F-690D-4AF7-9BB0-BC45BBA2D768}" dt="2026-01-05T08:46:53.619" v="41" actId="478"/>
          <ac:picMkLst>
            <pc:docMk/>
            <pc:sldMk cId="0" sldId="271"/>
            <ac:picMk id="590" creationId="{00000000-0000-0000-0000-000000000000}"/>
          </ac:picMkLst>
        </pc:picChg>
      </pc:sldChg>
      <pc:sldChg chg="addSp delSp modSp mod">
        <pc:chgData name="Nur Fadhilah Binti Zaharin" userId="5bf6ab49-23b7-4428-82f6-1da2b5251df3" providerId="ADAL" clId="{690F3C8F-690D-4AF7-9BB0-BC45BBA2D768}" dt="2026-01-05T09:53:11.037" v="798" actId="113"/>
        <pc:sldMkLst>
          <pc:docMk/>
          <pc:sldMk cId="0" sldId="272"/>
        </pc:sldMkLst>
        <pc:spChg chg="mod">
          <ac:chgData name="Nur Fadhilah Binti Zaharin" userId="5bf6ab49-23b7-4428-82f6-1da2b5251df3" providerId="ADAL" clId="{690F3C8F-690D-4AF7-9BB0-BC45BBA2D768}" dt="2026-01-05T08:58:30.086" v="138"/>
          <ac:spMkLst>
            <pc:docMk/>
            <pc:sldMk cId="0" sldId="272"/>
            <ac:spMk id="31" creationId="{81DC78A1-A87D-6972-7F08-8ED2D418AD93}"/>
          </ac:spMkLst>
        </pc:spChg>
        <pc:spChg chg="mod">
          <ac:chgData name="Nur Fadhilah Binti Zaharin" userId="5bf6ab49-23b7-4428-82f6-1da2b5251df3" providerId="ADAL" clId="{690F3C8F-690D-4AF7-9BB0-BC45BBA2D768}" dt="2026-01-05T08:58:30.086" v="138"/>
          <ac:spMkLst>
            <pc:docMk/>
            <pc:sldMk cId="0" sldId="272"/>
            <ac:spMk id="34" creationId="{700582A6-CD42-65BE-4F8E-A71B50C53250}"/>
          </ac:spMkLst>
        </pc:spChg>
        <pc:spChg chg="mod">
          <ac:chgData name="Nur Fadhilah Binti Zaharin" userId="5bf6ab49-23b7-4428-82f6-1da2b5251df3" providerId="ADAL" clId="{690F3C8F-690D-4AF7-9BB0-BC45BBA2D768}" dt="2026-01-05T08:58:30.086" v="138"/>
          <ac:spMkLst>
            <pc:docMk/>
            <pc:sldMk cId="0" sldId="272"/>
            <ac:spMk id="38" creationId="{E313D86B-DE33-5260-4DB6-4332A700509B}"/>
          </ac:spMkLst>
        </pc:spChg>
        <pc:spChg chg="mod">
          <ac:chgData name="Nur Fadhilah Binti Zaharin" userId="5bf6ab49-23b7-4428-82f6-1da2b5251df3" providerId="ADAL" clId="{690F3C8F-690D-4AF7-9BB0-BC45BBA2D768}" dt="2026-01-05T09:01:17.954" v="194" actId="1076"/>
          <ac:spMkLst>
            <pc:docMk/>
            <pc:sldMk cId="0" sldId="272"/>
            <ac:spMk id="53" creationId="{CC8D378B-856A-A322-5BDC-3EBC56C6F37C}"/>
          </ac:spMkLst>
        </pc:spChg>
        <pc:spChg chg="mod">
          <ac:chgData name="Nur Fadhilah Binti Zaharin" userId="5bf6ab49-23b7-4428-82f6-1da2b5251df3" providerId="ADAL" clId="{690F3C8F-690D-4AF7-9BB0-BC45BBA2D768}" dt="2026-01-05T09:52:54.992" v="795" actId="113"/>
          <ac:spMkLst>
            <pc:docMk/>
            <pc:sldMk cId="0" sldId="272"/>
            <ac:spMk id="54" creationId="{412743F2-E29E-DDA8-9EA9-B473D5398ABE}"/>
          </ac:spMkLst>
        </pc:spChg>
        <pc:spChg chg="mod">
          <ac:chgData name="Nur Fadhilah Binti Zaharin" userId="5bf6ab49-23b7-4428-82f6-1da2b5251df3" providerId="ADAL" clId="{690F3C8F-690D-4AF7-9BB0-BC45BBA2D768}" dt="2026-01-05T09:52:50.973" v="794" actId="113"/>
          <ac:spMkLst>
            <pc:docMk/>
            <pc:sldMk cId="0" sldId="272"/>
            <ac:spMk id="55" creationId="{BC53DED3-E81C-410B-99C5-4BAFD8638496}"/>
          </ac:spMkLst>
        </pc:spChg>
        <pc:spChg chg="mod">
          <ac:chgData name="Nur Fadhilah Binti Zaharin" userId="5bf6ab49-23b7-4428-82f6-1da2b5251df3" providerId="ADAL" clId="{690F3C8F-690D-4AF7-9BB0-BC45BBA2D768}" dt="2026-01-05T09:00:38.119" v="151" actId="2710"/>
          <ac:spMkLst>
            <pc:docMk/>
            <pc:sldMk cId="0" sldId="272"/>
            <ac:spMk id="56" creationId="{97492060-1D63-26D7-7822-AC0ECFCEEB8C}"/>
          </ac:spMkLst>
        </pc:spChg>
        <pc:spChg chg="mod">
          <ac:chgData name="Nur Fadhilah Binti Zaharin" userId="5bf6ab49-23b7-4428-82f6-1da2b5251df3" providerId="ADAL" clId="{690F3C8F-690D-4AF7-9BB0-BC45BBA2D768}" dt="2026-01-05T09:04:53.460" v="224" actId="1035"/>
          <ac:spMkLst>
            <pc:docMk/>
            <pc:sldMk cId="0" sldId="272"/>
            <ac:spMk id="57" creationId="{8F8D8237-E3D2-D205-B37B-7B8C973DB759}"/>
          </ac:spMkLst>
        </pc:spChg>
        <pc:spChg chg="mod">
          <ac:chgData name="Nur Fadhilah Binti Zaharin" userId="5bf6ab49-23b7-4428-82f6-1da2b5251df3" providerId="ADAL" clId="{690F3C8F-690D-4AF7-9BB0-BC45BBA2D768}" dt="2026-01-05T09:04:08.284" v="209" actId="1036"/>
          <ac:spMkLst>
            <pc:docMk/>
            <pc:sldMk cId="0" sldId="272"/>
            <ac:spMk id="58" creationId="{F251D67A-7E22-BA54-840F-5C21C35A9001}"/>
          </ac:spMkLst>
        </pc:spChg>
        <pc:spChg chg="mod">
          <ac:chgData name="Nur Fadhilah Binti Zaharin" userId="5bf6ab49-23b7-4428-82f6-1da2b5251df3" providerId="ADAL" clId="{690F3C8F-690D-4AF7-9BB0-BC45BBA2D768}" dt="2026-01-05T09:52:48.373" v="793" actId="113"/>
          <ac:spMkLst>
            <pc:docMk/>
            <pc:sldMk cId="0" sldId="272"/>
            <ac:spMk id="59" creationId="{DD885A72-C7C6-89D1-17CB-7EAA953562B6}"/>
          </ac:spMkLst>
        </pc:spChg>
        <pc:spChg chg="mod">
          <ac:chgData name="Nur Fadhilah Binti Zaharin" userId="5bf6ab49-23b7-4428-82f6-1da2b5251df3" providerId="ADAL" clId="{690F3C8F-690D-4AF7-9BB0-BC45BBA2D768}" dt="2026-01-05T09:53:11.037" v="798" actId="113"/>
          <ac:spMkLst>
            <pc:docMk/>
            <pc:sldMk cId="0" sldId="272"/>
            <ac:spMk id="60" creationId="{8823C35F-4CB4-FA27-D15E-FE25C6649ECB}"/>
          </ac:spMkLst>
        </pc:spChg>
        <pc:spChg chg="mod">
          <ac:chgData name="Nur Fadhilah Binti Zaharin" userId="5bf6ab49-23b7-4428-82f6-1da2b5251df3" providerId="ADAL" clId="{690F3C8F-690D-4AF7-9BB0-BC45BBA2D768}" dt="2026-01-05T09:04:40.004" v="220" actId="1035"/>
          <ac:spMkLst>
            <pc:docMk/>
            <pc:sldMk cId="0" sldId="272"/>
            <ac:spMk id="61" creationId="{131DD323-F1B0-8F93-7569-363C699EA6D1}"/>
          </ac:spMkLst>
        </pc:spChg>
        <pc:spChg chg="mod">
          <ac:chgData name="Nur Fadhilah Binti Zaharin" userId="5bf6ab49-23b7-4428-82f6-1da2b5251df3" providerId="ADAL" clId="{690F3C8F-690D-4AF7-9BB0-BC45BBA2D768}" dt="2026-01-05T09:53:00.823" v="796" actId="113"/>
          <ac:spMkLst>
            <pc:docMk/>
            <pc:sldMk cId="0" sldId="272"/>
            <ac:spMk id="62" creationId="{B5C0F4A2-70E0-D903-EF11-FD92CFA09FD6}"/>
          </ac:spMkLst>
        </pc:spChg>
        <pc:spChg chg="mod">
          <ac:chgData name="Nur Fadhilah Binti Zaharin" userId="5bf6ab49-23b7-4428-82f6-1da2b5251df3" providerId="ADAL" clId="{690F3C8F-690D-4AF7-9BB0-BC45BBA2D768}" dt="2026-01-05T09:53:05.303" v="797" actId="113"/>
          <ac:spMkLst>
            <pc:docMk/>
            <pc:sldMk cId="0" sldId="272"/>
            <ac:spMk id="63" creationId="{3EED5FED-93EF-0E7E-5B79-6F5896008435}"/>
          </ac:spMkLst>
        </pc:spChg>
        <pc:spChg chg="mod">
          <ac:chgData name="Nur Fadhilah Binti Zaharin" userId="5bf6ab49-23b7-4428-82f6-1da2b5251df3" providerId="ADAL" clId="{690F3C8F-690D-4AF7-9BB0-BC45BBA2D768}" dt="2026-01-05T09:00:01.810" v="147" actId="255"/>
          <ac:spMkLst>
            <pc:docMk/>
            <pc:sldMk cId="0" sldId="272"/>
            <ac:spMk id="576" creationId="{BC52C626-DCC9-ED0B-FE26-60EA578E50D9}"/>
          </ac:spMkLst>
        </pc:spChg>
        <pc:spChg chg="mod">
          <ac:chgData name="Nur Fadhilah Binti Zaharin" userId="5bf6ab49-23b7-4428-82f6-1da2b5251df3" providerId="ADAL" clId="{690F3C8F-690D-4AF7-9BB0-BC45BBA2D768}" dt="2026-01-05T09:01:01.254" v="164" actId="1037"/>
          <ac:spMkLst>
            <pc:docMk/>
            <pc:sldMk cId="0" sldId="272"/>
            <ac:spMk id="577" creationId="{AFED5F7A-3B29-C7FE-EED2-EF2109321C98}"/>
          </ac:spMkLst>
        </pc:spChg>
        <pc:spChg chg="mod">
          <ac:chgData name="Nur Fadhilah Binti Zaharin" userId="5bf6ab49-23b7-4428-82f6-1da2b5251df3" providerId="ADAL" clId="{690F3C8F-690D-4AF7-9BB0-BC45BBA2D768}" dt="2026-01-05T09:01:01.254" v="164" actId="1037"/>
          <ac:spMkLst>
            <pc:docMk/>
            <pc:sldMk cId="0" sldId="272"/>
            <ac:spMk id="578" creationId="{BEE1974E-62CB-AA47-9227-580F6F942114}"/>
          </ac:spMkLst>
        </pc:spChg>
        <pc:spChg chg="mod">
          <ac:chgData name="Nur Fadhilah Binti Zaharin" userId="5bf6ab49-23b7-4428-82f6-1da2b5251df3" providerId="ADAL" clId="{690F3C8F-690D-4AF7-9BB0-BC45BBA2D768}" dt="2026-01-05T09:01:01.254" v="164" actId="1037"/>
          <ac:spMkLst>
            <pc:docMk/>
            <pc:sldMk cId="0" sldId="272"/>
            <ac:spMk id="579" creationId="{F9B33B5E-9602-4C5D-3492-5875DEC96A57}"/>
          </ac:spMkLst>
        </pc:spChg>
        <pc:spChg chg="mod">
          <ac:chgData name="Nur Fadhilah Binti Zaharin" userId="5bf6ab49-23b7-4428-82f6-1da2b5251df3" providerId="ADAL" clId="{690F3C8F-690D-4AF7-9BB0-BC45BBA2D768}" dt="2026-01-05T09:01:01.254" v="164" actId="1037"/>
          <ac:spMkLst>
            <pc:docMk/>
            <pc:sldMk cId="0" sldId="272"/>
            <ac:spMk id="580" creationId="{D9CF20F3-39D2-C927-F666-FBC9EA1C071C}"/>
          </ac:spMkLst>
        </pc:spChg>
        <pc:spChg chg="mod">
          <ac:chgData name="Nur Fadhilah Binti Zaharin" userId="5bf6ab49-23b7-4428-82f6-1da2b5251df3" providerId="ADAL" clId="{690F3C8F-690D-4AF7-9BB0-BC45BBA2D768}" dt="2026-01-05T09:01:01.254" v="164" actId="1037"/>
          <ac:spMkLst>
            <pc:docMk/>
            <pc:sldMk cId="0" sldId="272"/>
            <ac:spMk id="581" creationId="{871CDB3C-964C-412F-B858-99047FFA6FCB}"/>
          </ac:spMkLst>
        </pc:spChg>
        <pc:spChg chg="mod">
          <ac:chgData name="Nur Fadhilah Binti Zaharin" userId="5bf6ab49-23b7-4428-82f6-1da2b5251df3" providerId="ADAL" clId="{690F3C8F-690D-4AF7-9BB0-BC45BBA2D768}" dt="2026-01-05T09:01:01.254" v="164" actId="1037"/>
          <ac:spMkLst>
            <pc:docMk/>
            <pc:sldMk cId="0" sldId="272"/>
            <ac:spMk id="582" creationId="{9A056EBE-5645-7D80-B5FD-E64F9AF21F01}"/>
          </ac:spMkLst>
        </pc:spChg>
        <pc:spChg chg="mod">
          <ac:chgData name="Nur Fadhilah Binti Zaharin" userId="5bf6ab49-23b7-4428-82f6-1da2b5251df3" providerId="ADAL" clId="{690F3C8F-690D-4AF7-9BB0-BC45BBA2D768}" dt="2026-01-05T09:01:01.254" v="164" actId="1037"/>
          <ac:spMkLst>
            <pc:docMk/>
            <pc:sldMk cId="0" sldId="272"/>
            <ac:spMk id="583" creationId="{0F9BAE56-8C55-1BBF-AE38-9F891051A76B}"/>
          </ac:spMkLst>
        </pc:spChg>
        <pc:spChg chg="mod">
          <ac:chgData name="Nur Fadhilah Binti Zaharin" userId="5bf6ab49-23b7-4428-82f6-1da2b5251df3" providerId="ADAL" clId="{690F3C8F-690D-4AF7-9BB0-BC45BBA2D768}" dt="2026-01-05T09:01:01.254" v="164" actId="1037"/>
          <ac:spMkLst>
            <pc:docMk/>
            <pc:sldMk cId="0" sldId="272"/>
            <ac:spMk id="584" creationId="{3AD0BA03-4D90-9333-9332-CC8E8B10B833}"/>
          </ac:spMkLst>
        </pc:spChg>
        <pc:spChg chg="mod">
          <ac:chgData name="Nur Fadhilah Binti Zaharin" userId="5bf6ab49-23b7-4428-82f6-1da2b5251df3" providerId="ADAL" clId="{690F3C8F-690D-4AF7-9BB0-BC45BBA2D768}" dt="2026-01-05T09:01:01.254" v="164" actId="1037"/>
          <ac:spMkLst>
            <pc:docMk/>
            <pc:sldMk cId="0" sldId="272"/>
            <ac:spMk id="585" creationId="{D778AFC5-C1C6-674D-CEFB-815CAB1C2FA5}"/>
          </ac:spMkLst>
        </pc:spChg>
        <pc:spChg chg="mod">
          <ac:chgData name="Nur Fadhilah Binti Zaharin" userId="5bf6ab49-23b7-4428-82f6-1da2b5251df3" providerId="ADAL" clId="{690F3C8F-690D-4AF7-9BB0-BC45BBA2D768}" dt="2026-01-05T09:01:01.254" v="164" actId="1037"/>
          <ac:spMkLst>
            <pc:docMk/>
            <pc:sldMk cId="0" sldId="272"/>
            <ac:spMk id="586" creationId="{40663F2D-2764-572F-BE1D-395FB5DD309F}"/>
          </ac:spMkLst>
        </pc:spChg>
        <pc:spChg chg="mod">
          <ac:chgData name="Nur Fadhilah Binti Zaharin" userId="5bf6ab49-23b7-4428-82f6-1da2b5251df3" providerId="ADAL" clId="{690F3C8F-690D-4AF7-9BB0-BC45BBA2D768}" dt="2026-01-05T08:59:24.934" v="144" actId="255"/>
          <ac:spMkLst>
            <pc:docMk/>
            <pc:sldMk cId="0" sldId="272"/>
            <ac:spMk id="587" creationId="{40B3BB2F-2D95-4988-2F97-482C7A20C03E}"/>
          </ac:spMkLst>
        </pc:spChg>
        <pc:spChg chg="mod">
          <ac:chgData name="Nur Fadhilah Binti Zaharin" userId="5bf6ab49-23b7-4428-82f6-1da2b5251df3" providerId="ADAL" clId="{690F3C8F-690D-4AF7-9BB0-BC45BBA2D768}" dt="2026-01-05T09:03:02.529" v="199" actId="1036"/>
          <ac:spMkLst>
            <pc:docMk/>
            <pc:sldMk cId="0" sldId="272"/>
            <ac:spMk id="588" creationId="{1E7AB94C-F7E9-EE8F-7D29-E0C406881EEB}"/>
          </ac:spMkLst>
        </pc:spChg>
        <pc:spChg chg="mod">
          <ac:chgData name="Nur Fadhilah Binti Zaharin" userId="5bf6ab49-23b7-4428-82f6-1da2b5251df3" providerId="ADAL" clId="{690F3C8F-690D-4AF7-9BB0-BC45BBA2D768}" dt="2026-01-05T09:52:44.710" v="792" actId="113"/>
          <ac:spMkLst>
            <pc:docMk/>
            <pc:sldMk cId="0" sldId="272"/>
            <ac:spMk id="589" creationId="{E48E9274-01A5-94C1-85F6-80DEBF2332F5}"/>
          </ac:spMkLst>
        </pc:spChg>
        <pc:spChg chg="mod">
          <ac:chgData name="Nur Fadhilah Binti Zaharin" userId="5bf6ab49-23b7-4428-82f6-1da2b5251df3" providerId="ADAL" clId="{690F3C8F-690D-4AF7-9BB0-BC45BBA2D768}" dt="2026-01-05T08:58:30.086" v="138"/>
          <ac:spMkLst>
            <pc:docMk/>
            <pc:sldMk cId="0" sldId="272"/>
            <ac:spMk id="591" creationId="{C562493F-D572-40ED-F0C2-6D515BC10C71}"/>
          </ac:spMkLst>
        </pc:spChg>
        <pc:spChg chg="del">
          <ac:chgData name="Nur Fadhilah Binti Zaharin" userId="5bf6ab49-23b7-4428-82f6-1da2b5251df3" providerId="ADAL" clId="{690F3C8F-690D-4AF7-9BB0-BC45BBA2D768}" dt="2026-01-05T08:56:14.287" v="136" actId="478"/>
          <ac:spMkLst>
            <pc:docMk/>
            <pc:sldMk cId="0" sldId="272"/>
            <ac:spMk id="598" creationId="{00000000-0000-0000-0000-000000000000}"/>
          </ac:spMkLst>
        </pc:spChg>
        <pc:spChg chg="del">
          <ac:chgData name="Nur Fadhilah Binti Zaharin" userId="5bf6ab49-23b7-4428-82f6-1da2b5251df3" providerId="ADAL" clId="{690F3C8F-690D-4AF7-9BB0-BC45BBA2D768}" dt="2026-01-05T08:56:14.287" v="136" actId="478"/>
          <ac:spMkLst>
            <pc:docMk/>
            <pc:sldMk cId="0" sldId="272"/>
            <ac:spMk id="600" creationId="{00000000-0000-0000-0000-000000000000}"/>
          </ac:spMkLst>
        </pc:spChg>
        <pc:spChg chg="del">
          <ac:chgData name="Nur Fadhilah Binti Zaharin" userId="5bf6ab49-23b7-4428-82f6-1da2b5251df3" providerId="ADAL" clId="{690F3C8F-690D-4AF7-9BB0-BC45BBA2D768}" dt="2026-01-05T08:56:14.287" v="136" actId="478"/>
          <ac:spMkLst>
            <pc:docMk/>
            <pc:sldMk cId="0" sldId="272"/>
            <ac:spMk id="601" creationId="{00000000-0000-0000-0000-000000000000}"/>
          </ac:spMkLst>
        </pc:spChg>
        <pc:spChg chg="del">
          <ac:chgData name="Nur Fadhilah Binti Zaharin" userId="5bf6ab49-23b7-4428-82f6-1da2b5251df3" providerId="ADAL" clId="{690F3C8F-690D-4AF7-9BB0-BC45BBA2D768}" dt="2026-01-05T08:56:14.287" v="136" actId="478"/>
          <ac:spMkLst>
            <pc:docMk/>
            <pc:sldMk cId="0" sldId="272"/>
            <ac:spMk id="604" creationId="{00000000-0000-0000-0000-000000000000}"/>
          </ac:spMkLst>
        </pc:spChg>
        <pc:spChg chg="del">
          <ac:chgData name="Nur Fadhilah Binti Zaharin" userId="5bf6ab49-23b7-4428-82f6-1da2b5251df3" providerId="ADAL" clId="{690F3C8F-690D-4AF7-9BB0-BC45BBA2D768}" dt="2026-01-05T08:56:14.287" v="136" actId="478"/>
          <ac:spMkLst>
            <pc:docMk/>
            <pc:sldMk cId="0" sldId="272"/>
            <ac:spMk id="607" creationId="{00000000-0000-0000-0000-000000000000}"/>
          </ac:spMkLst>
        </pc:spChg>
        <pc:spChg chg="del">
          <ac:chgData name="Nur Fadhilah Binti Zaharin" userId="5bf6ab49-23b7-4428-82f6-1da2b5251df3" providerId="ADAL" clId="{690F3C8F-690D-4AF7-9BB0-BC45BBA2D768}" dt="2026-01-05T08:56:14.287" v="136" actId="478"/>
          <ac:spMkLst>
            <pc:docMk/>
            <pc:sldMk cId="0" sldId="272"/>
            <ac:spMk id="608" creationId="{00000000-0000-0000-0000-000000000000}"/>
          </ac:spMkLst>
        </pc:spChg>
        <pc:spChg chg="del">
          <ac:chgData name="Nur Fadhilah Binti Zaharin" userId="5bf6ab49-23b7-4428-82f6-1da2b5251df3" providerId="ADAL" clId="{690F3C8F-690D-4AF7-9BB0-BC45BBA2D768}" dt="2026-01-05T08:56:14.287" v="136" actId="478"/>
          <ac:spMkLst>
            <pc:docMk/>
            <pc:sldMk cId="0" sldId="272"/>
            <ac:spMk id="609" creationId="{00000000-0000-0000-0000-000000000000}"/>
          </ac:spMkLst>
        </pc:spChg>
        <pc:spChg chg="del">
          <ac:chgData name="Nur Fadhilah Binti Zaharin" userId="5bf6ab49-23b7-4428-82f6-1da2b5251df3" providerId="ADAL" clId="{690F3C8F-690D-4AF7-9BB0-BC45BBA2D768}" dt="2026-01-05T08:56:14.287" v="136" actId="478"/>
          <ac:spMkLst>
            <pc:docMk/>
            <pc:sldMk cId="0" sldId="272"/>
            <ac:spMk id="616" creationId="{00000000-0000-0000-0000-000000000000}"/>
          </ac:spMkLst>
        </pc:spChg>
        <pc:spChg chg="del">
          <ac:chgData name="Nur Fadhilah Binti Zaharin" userId="5bf6ab49-23b7-4428-82f6-1da2b5251df3" providerId="ADAL" clId="{690F3C8F-690D-4AF7-9BB0-BC45BBA2D768}" dt="2026-01-05T08:56:14.287" v="136" actId="478"/>
          <ac:spMkLst>
            <pc:docMk/>
            <pc:sldMk cId="0" sldId="272"/>
            <ac:spMk id="619" creationId="{00000000-0000-0000-0000-000000000000}"/>
          </ac:spMkLst>
        </pc:spChg>
        <pc:spChg chg="del">
          <ac:chgData name="Nur Fadhilah Binti Zaharin" userId="5bf6ab49-23b7-4428-82f6-1da2b5251df3" providerId="ADAL" clId="{690F3C8F-690D-4AF7-9BB0-BC45BBA2D768}" dt="2026-01-05T08:56:14.287" v="136" actId="478"/>
          <ac:spMkLst>
            <pc:docMk/>
            <pc:sldMk cId="0" sldId="272"/>
            <ac:spMk id="620" creationId="{00000000-0000-0000-0000-000000000000}"/>
          </ac:spMkLst>
        </pc:spChg>
        <pc:spChg chg="mod">
          <ac:chgData name="Nur Fadhilah Binti Zaharin" userId="5bf6ab49-23b7-4428-82f6-1da2b5251df3" providerId="ADAL" clId="{690F3C8F-690D-4AF7-9BB0-BC45BBA2D768}" dt="2026-01-05T08:58:30.086" v="138"/>
          <ac:spMkLst>
            <pc:docMk/>
            <pc:sldMk cId="0" sldId="272"/>
            <ac:spMk id="626" creationId="{ACF593E3-D80E-CB0D-8193-9D0120517CFA}"/>
          </ac:spMkLst>
        </pc:spChg>
        <pc:spChg chg="mod">
          <ac:chgData name="Nur Fadhilah Binti Zaharin" userId="5bf6ab49-23b7-4428-82f6-1da2b5251df3" providerId="ADAL" clId="{690F3C8F-690D-4AF7-9BB0-BC45BBA2D768}" dt="2026-01-05T08:58:30.086" v="138"/>
          <ac:spMkLst>
            <pc:docMk/>
            <pc:sldMk cId="0" sldId="272"/>
            <ac:spMk id="641" creationId="{F2AB9CFA-8EA4-98FD-4AFB-50ECC3524E3F}"/>
          </ac:spMkLst>
        </pc:spChg>
        <pc:spChg chg="mod">
          <ac:chgData name="Nur Fadhilah Binti Zaharin" userId="5bf6ab49-23b7-4428-82f6-1da2b5251df3" providerId="ADAL" clId="{690F3C8F-690D-4AF7-9BB0-BC45BBA2D768}" dt="2026-01-05T09:04:16.211" v="210" actId="14100"/>
          <ac:spMkLst>
            <pc:docMk/>
            <pc:sldMk cId="0" sldId="272"/>
            <ac:spMk id="654" creationId="{C2C12E12-B624-AB9E-AEDF-7A6061BD3011}"/>
          </ac:spMkLst>
        </pc:spChg>
        <pc:spChg chg="mod">
          <ac:chgData name="Nur Fadhilah Binti Zaharin" userId="5bf6ab49-23b7-4428-82f6-1da2b5251df3" providerId="ADAL" clId="{690F3C8F-690D-4AF7-9BB0-BC45BBA2D768}" dt="2026-01-05T08:58:30.086" v="138"/>
          <ac:spMkLst>
            <pc:docMk/>
            <pc:sldMk cId="0" sldId="272"/>
            <ac:spMk id="656" creationId="{8934F0B4-B779-42CA-35A0-FD2CDEF4AD46}"/>
          </ac:spMkLst>
        </pc:spChg>
        <pc:spChg chg="mod">
          <ac:chgData name="Nur Fadhilah Binti Zaharin" userId="5bf6ab49-23b7-4428-82f6-1da2b5251df3" providerId="ADAL" clId="{690F3C8F-690D-4AF7-9BB0-BC45BBA2D768}" dt="2026-01-05T09:05:03.004" v="225" actId="14100"/>
          <ac:spMkLst>
            <pc:docMk/>
            <pc:sldMk cId="0" sldId="272"/>
            <ac:spMk id="658" creationId="{A3517645-5359-A5C5-533E-FF6F88C5F3AB}"/>
          </ac:spMkLst>
        </pc:spChg>
        <pc:grpChg chg="mod">
          <ac:chgData name="Nur Fadhilah Binti Zaharin" userId="5bf6ab49-23b7-4428-82f6-1da2b5251df3" providerId="ADAL" clId="{690F3C8F-690D-4AF7-9BB0-BC45BBA2D768}" dt="2026-01-05T09:00:30.564" v="150" actId="1076"/>
          <ac:grpSpMkLst>
            <pc:docMk/>
            <pc:sldMk cId="0" sldId="272"/>
            <ac:grpSpMk id="2" creationId="{E3D572F8-D303-696F-460F-027F400E43AA}"/>
          </ac:grpSpMkLst>
        </pc:grpChg>
        <pc:picChg chg="del">
          <ac:chgData name="Nur Fadhilah Binti Zaharin" userId="5bf6ab49-23b7-4428-82f6-1da2b5251df3" providerId="ADAL" clId="{690F3C8F-690D-4AF7-9BB0-BC45BBA2D768}" dt="2026-01-05T08:56:15.394" v="137" actId="478"/>
          <ac:picMkLst>
            <pc:docMk/>
            <pc:sldMk cId="0" sldId="272"/>
            <ac:picMk id="612" creationId="{00000000-0000-0000-0000-000000000000}"/>
          </ac:picMkLst>
        </pc:picChg>
      </pc:sldChg>
      <pc:sldChg chg="modSp del mod">
        <pc:chgData name="Nur Fadhilah Binti Zaharin" userId="5bf6ab49-23b7-4428-82f6-1da2b5251df3" providerId="ADAL" clId="{690F3C8F-690D-4AF7-9BB0-BC45BBA2D768}" dt="2026-01-05T09:35:28.105" v="578" actId="47"/>
        <pc:sldMkLst>
          <pc:docMk/>
          <pc:sldMk cId="0" sldId="273"/>
        </pc:sldMkLst>
        <pc:spChg chg="mod">
          <ac:chgData name="Nur Fadhilah Binti Zaharin" userId="5bf6ab49-23b7-4428-82f6-1da2b5251df3" providerId="ADAL" clId="{690F3C8F-690D-4AF7-9BB0-BC45BBA2D768}" dt="2026-01-05T09:29:22.196" v="411" actId="20577"/>
          <ac:spMkLst>
            <pc:docMk/>
            <pc:sldMk cId="0" sldId="273"/>
            <ac:spMk id="631" creationId="{00000000-0000-0000-0000-000000000000}"/>
          </ac:spMkLst>
        </pc:spChg>
      </pc:sldChg>
      <pc:sldChg chg="del">
        <pc:chgData name="Nur Fadhilah Binti Zaharin" userId="5bf6ab49-23b7-4428-82f6-1da2b5251df3" providerId="ADAL" clId="{690F3C8F-690D-4AF7-9BB0-BC45BBA2D768}" dt="2026-01-05T09:54:39.585" v="814" actId="47"/>
        <pc:sldMkLst>
          <pc:docMk/>
          <pc:sldMk cId="0" sldId="274"/>
        </pc:sldMkLst>
      </pc:sldChg>
      <pc:sldChg chg="modSp mod">
        <pc:chgData name="Nur Fadhilah Binti Zaharin" userId="5bf6ab49-23b7-4428-82f6-1da2b5251df3" providerId="ADAL" clId="{690F3C8F-690D-4AF7-9BB0-BC45BBA2D768}" dt="2026-01-05T09:57:52.224" v="970" actId="13926"/>
        <pc:sldMkLst>
          <pc:docMk/>
          <pc:sldMk cId="1866159708" sldId="295"/>
        </pc:sldMkLst>
        <pc:spChg chg="mod">
          <ac:chgData name="Nur Fadhilah Binti Zaharin" userId="5bf6ab49-23b7-4428-82f6-1da2b5251df3" providerId="ADAL" clId="{690F3C8F-690D-4AF7-9BB0-BC45BBA2D768}" dt="2026-01-05T06:57:16.046" v="9" actId="1076"/>
          <ac:spMkLst>
            <pc:docMk/>
            <pc:sldMk cId="1866159708" sldId="295"/>
            <ac:spMk id="2" creationId="{84F330C8-76A5-BA91-5B23-994B03E51D66}"/>
          </ac:spMkLst>
        </pc:spChg>
        <pc:spChg chg="mod">
          <ac:chgData name="Nur Fadhilah Binti Zaharin" userId="5bf6ab49-23b7-4428-82f6-1da2b5251df3" providerId="ADAL" clId="{690F3C8F-690D-4AF7-9BB0-BC45BBA2D768}" dt="2026-01-05T09:57:52.224" v="970" actId="13926"/>
          <ac:spMkLst>
            <pc:docMk/>
            <pc:sldMk cId="1866159708" sldId="295"/>
            <ac:spMk id="3" creationId="{69EE06E5-8F97-7B97-6319-15FA5F281782}"/>
          </ac:spMkLst>
        </pc:spChg>
      </pc:sldChg>
      <pc:sldChg chg="modSp mod">
        <pc:chgData name="Nur Fadhilah Binti Zaharin" userId="5bf6ab49-23b7-4428-82f6-1da2b5251df3" providerId="ADAL" clId="{690F3C8F-690D-4AF7-9BB0-BC45BBA2D768}" dt="2026-01-05T10:17:38.583" v="1276" actId="2085"/>
        <pc:sldMkLst>
          <pc:docMk/>
          <pc:sldMk cId="0" sldId="338"/>
        </pc:sldMkLst>
        <pc:spChg chg="mod">
          <ac:chgData name="Nur Fadhilah Binti Zaharin" userId="5bf6ab49-23b7-4428-82f6-1da2b5251df3" providerId="ADAL" clId="{690F3C8F-690D-4AF7-9BB0-BC45BBA2D768}" dt="2026-01-05T10:17:18.403" v="1274" actId="208"/>
          <ac:spMkLst>
            <pc:docMk/>
            <pc:sldMk cId="0" sldId="338"/>
            <ac:spMk id="235" creationId="{00000000-0000-0000-0000-000000000000}"/>
          </ac:spMkLst>
        </pc:spChg>
        <pc:spChg chg="mod">
          <ac:chgData name="Nur Fadhilah Binti Zaharin" userId="5bf6ab49-23b7-4428-82f6-1da2b5251df3" providerId="ADAL" clId="{690F3C8F-690D-4AF7-9BB0-BC45BBA2D768}" dt="2026-01-05T10:16:46.733" v="1257" actId="1036"/>
          <ac:spMkLst>
            <pc:docMk/>
            <pc:sldMk cId="0" sldId="338"/>
            <ac:spMk id="236" creationId="{00000000-0000-0000-0000-000000000000}"/>
          </ac:spMkLst>
        </pc:spChg>
        <pc:spChg chg="mod">
          <ac:chgData name="Nur Fadhilah Binti Zaharin" userId="5bf6ab49-23b7-4428-82f6-1da2b5251df3" providerId="ADAL" clId="{690F3C8F-690D-4AF7-9BB0-BC45BBA2D768}" dt="2026-01-05T10:17:08.033" v="1272" actId="208"/>
          <ac:spMkLst>
            <pc:docMk/>
            <pc:sldMk cId="0" sldId="338"/>
            <ac:spMk id="237" creationId="{00000000-0000-0000-0000-000000000000}"/>
          </ac:spMkLst>
        </pc:spChg>
        <pc:spChg chg="mod">
          <ac:chgData name="Nur Fadhilah Binti Zaharin" userId="5bf6ab49-23b7-4428-82f6-1da2b5251df3" providerId="ADAL" clId="{690F3C8F-690D-4AF7-9BB0-BC45BBA2D768}" dt="2026-01-05T10:17:18.403" v="1274" actId="208"/>
          <ac:spMkLst>
            <pc:docMk/>
            <pc:sldMk cId="0" sldId="338"/>
            <ac:spMk id="238" creationId="{00000000-0000-0000-0000-000000000000}"/>
          </ac:spMkLst>
        </pc:spChg>
        <pc:spChg chg="mod">
          <ac:chgData name="Nur Fadhilah Binti Zaharin" userId="5bf6ab49-23b7-4428-82f6-1da2b5251df3" providerId="ADAL" clId="{690F3C8F-690D-4AF7-9BB0-BC45BBA2D768}" dt="2026-01-05T10:17:08.033" v="1272" actId="208"/>
          <ac:spMkLst>
            <pc:docMk/>
            <pc:sldMk cId="0" sldId="338"/>
            <ac:spMk id="239" creationId="{00000000-0000-0000-0000-000000000000}"/>
          </ac:spMkLst>
        </pc:spChg>
        <pc:spChg chg="mod">
          <ac:chgData name="Nur Fadhilah Binti Zaharin" userId="5bf6ab49-23b7-4428-82f6-1da2b5251df3" providerId="ADAL" clId="{690F3C8F-690D-4AF7-9BB0-BC45BBA2D768}" dt="2026-01-05T10:17:18.403" v="1274" actId="208"/>
          <ac:spMkLst>
            <pc:docMk/>
            <pc:sldMk cId="0" sldId="338"/>
            <ac:spMk id="240" creationId="{00000000-0000-0000-0000-000000000000}"/>
          </ac:spMkLst>
        </pc:spChg>
        <pc:spChg chg="mod">
          <ac:chgData name="Nur Fadhilah Binti Zaharin" userId="5bf6ab49-23b7-4428-82f6-1da2b5251df3" providerId="ADAL" clId="{690F3C8F-690D-4AF7-9BB0-BC45BBA2D768}" dt="2026-01-05T10:17:18.403" v="1274" actId="208"/>
          <ac:spMkLst>
            <pc:docMk/>
            <pc:sldMk cId="0" sldId="338"/>
            <ac:spMk id="241" creationId="{00000000-0000-0000-0000-000000000000}"/>
          </ac:spMkLst>
        </pc:spChg>
        <pc:spChg chg="mod">
          <ac:chgData name="Nur Fadhilah Binti Zaharin" userId="5bf6ab49-23b7-4428-82f6-1da2b5251df3" providerId="ADAL" clId="{690F3C8F-690D-4AF7-9BB0-BC45BBA2D768}" dt="2026-01-05T10:17:22.478" v="1275" actId="208"/>
          <ac:spMkLst>
            <pc:docMk/>
            <pc:sldMk cId="0" sldId="338"/>
            <ac:spMk id="242" creationId="{00000000-0000-0000-0000-000000000000}"/>
          </ac:spMkLst>
        </pc:spChg>
        <pc:spChg chg="mod">
          <ac:chgData name="Nur Fadhilah Binti Zaharin" userId="5bf6ab49-23b7-4428-82f6-1da2b5251df3" providerId="ADAL" clId="{690F3C8F-690D-4AF7-9BB0-BC45BBA2D768}" dt="2026-01-05T10:16:37.085" v="1240" actId="1036"/>
          <ac:spMkLst>
            <pc:docMk/>
            <pc:sldMk cId="0" sldId="338"/>
            <ac:spMk id="247" creationId="{00000000-0000-0000-0000-000000000000}"/>
          </ac:spMkLst>
        </pc:spChg>
        <pc:spChg chg="mod">
          <ac:chgData name="Nur Fadhilah Binti Zaharin" userId="5bf6ab49-23b7-4428-82f6-1da2b5251df3" providerId="ADAL" clId="{690F3C8F-690D-4AF7-9BB0-BC45BBA2D768}" dt="2026-01-05T10:16:40.833" v="1251" actId="1036"/>
          <ac:spMkLst>
            <pc:docMk/>
            <pc:sldMk cId="0" sldId="338"/>
            <ac:spMk id="248" creationId="{00000000-0000-0000-0000-000000000000}"/>
          </ac:spMkLst>
        </pc:spChg>
        <pc:spChg chg="mod">
          <ac:chgData name="Nur Fadhilah Binti Zaharin" userId="5bf6ab49-23b7-4428-82f6-1da2b5251df3" providerId="ADAL" clId="{690F3C8F-690D-4AF7-9BB0-BC45BBA2D768}" dt="2026-01-05T10:16:52.048" v="1271" actId="1036"/>
          <ac:spMkLst>
            <pc:docMk/>
            <pc:sldMk cId="0" sldId="338"/>
            <ac:spMk id="249" creationId="{00000000-0000-0000-0000-000000000000}"/>
          </ac:spMkLst>
        </pc:spChg>
        <pc:spChg chg="mod">
          <ac:chgData name="Nur Fadhilah Binti Zaharin" userId="5bf6ab49-23b7-4428-82f6-1da2b5251df3" providerId="ADAL" clId="{690F3C8F-690D-4AF7-9BB0-BC45BBA2D768}" dt="2026-01-05T09:58:22.073" v="973" actId="1076"/>
          <ac:spMkLst>
            <pc:docMk/>
            <pc:sldMk cId="0" sldId="338"/>
            <ac:spMk id="250" creationId="{00000000-0000-0000-0000-000000000000}"/>
          </ac:spMkLst>
        </pc:spChg>
        <pc:picChg chg="mod">
          <ac:chgData name="Nur Fadhilah Binti Zaharin" userId="5bf6ab49-23b7-4428-82f6-1da2b5251df3" providerId="ADAL" clId="{690F3C8F-690D-4AF7-9BB0-BC45BBA2D768}" dt="2026-01-05T09:58:09.479" v="971" actId="1076"/>
          <ac:picMkLst>
            <pc:docMk/>
            <pc:sldMk cId="0" sldId="338"/>
            <ac:picMk id="234" creationId="{00000000-0000-0000-0000-000000000000}"/>
          </ac:picMkLst>
        </pc:picChg>
        <pc:picChg chg="mod">
          <ac:chgData name="Nur Fadhilah Binti Zaharin" userId="5bf6ab49-23b7-4428-82f6-1da2b5251df3" providerId="ADAL" clId="{690F3C8F-690D-4AF7-9BB0-BC45BBA2D768}" dt="2026-01-05T09:58:16.923" v="972" actId="1076"/>
          <ac:picMkLst>
            <pc:docMk/>
            <pc:sldMk cId="0" sldId="338"/>
            <ac:picMk id="251" creationId="{00000000-0000-0000-0000-000000000000}"/>
          </ac:picMkLst>
        </pc:picChg>
        <pc:picChg chg="mod">
          <ac:chgData name="Nur Fadhilah Binti Zaharin" userId="5bf6ab49-23b7-4428-82f6-1da2b5251df3" providerId="ADAL" clId="{690F3C8F-690D-4AF7-9BB0-BC45BBA2D768}" dt="2026-01-05T10:16:24.779" v="1210" actId="1036"/>
          <ac:picMkLst>
            <pc:docMk/>
            <pc:sldMk cId="0" sldId="338"/>
            <ac:picMk id="254" creationId="{00000000-0000-0000-0000-000000000000}"/>
          </ac:picMkLst>
        </pc:picChg>
        <pc:picChg chg="mod">
          <ac:chgData name="Nur Fadhilah Binti Zaharin" userId="5bf6ab49-23b7-4428-82f6-1da2b5251df3" providerId="ADAL" clId="{690F3C8F-690D-4AF7-9BB0-BC45BBA2D768}" dt="2026-01-05T10:16:13.023" v="1183" actId="1035"/>
          <ac:picMkLst>
            <pc:docMk/>
            <pc:sldMk cId="0" sldId="338"/>
            <ac:picMk id="256" creationId="{00000000-0000-0000-0000-000000000000}"/>
          </ac:picMkLst>
        </pc:picChg>
        <pc:picChg chg="mod">
          <ac:chgData name="Nur Fadhilah Binti Zaharin" userId="5bf6ab49-23b7-4428-82f6-1da2b5251df3" providerId="ADAL" clId="{690F3C8F-690D-4AF7-9BB0-BC45BBA2D768}" dt="2026-01-05T10:17:38.583" v="1276" actId="2085"/>
          <ac:picMkLst>
            <pc:docMk/>
            <pc:sldMk cId="0" sldId="338"/>
            <ac:picMk id="257" creationId="{00000000-0000-0000-0000-000000000000}"/>
          </ac:picMkLst>
        </pc:picChg>
        <pc:picChg chg="mod">
          <ac:chgData name="Nur Fadhilah Binti Zaharin" userId="5bf6ab49-23b7-4428-82f6-1da2b5251df3" providerId="ADAL" clId="{690F3C8F-690D-4AF7-9BB0-BC45BBA2D768}" dt="2026-01-05T10:16:33.553" v="1226" actId="1036"/>
          <ac:picMkLst>
            <pc:docMk/>
            <pc:sldMk cId="0" sldId="338"/>
            <ac:picMk id="258" creationId="{00000000-0000-0000-0000-000000000000}"/>
          </ac:picMkLst>
        </pc:picChg>
      </pc:sldChg>
      <pc:sldChg chg="del">
        <pc:chgData name="Nur Fadhilah Binti Zaharin" userId="5bf6ab49-23b7-4428-82f6-1da2b5251df3" providerId="ADAL" clId="{690F3C8F-690D-4AF7-9BB0-BC45BBA2D768}" dt="2026-01-05T09:17:54.464" v="323" actId="47"/>
        <pc:sldMkLst>
          <pc:docMk/>
          <pc:sldMk cId="0" sldId="339"/>
        </pc:sldMkLst>
      </pc:sldChg>
      <pc:sldChg chg="addSp delSp modSp add mod">
        <pc:chgData name="Nur Fadhilah Binti Zaharin" userId="5bf6ab49-23b7-4428-82f6-1da2b5251df3" providerId="ADAL" clId="{690F3C8F-690D-4AF7-9BB0-BC45BBA2D768}" dt="2026-01-05T10:13:25.138" v="1154" actId="20577"/>
        <pc:sldMkLst>
          <pc:docMk/>
          <pc:sldMk cId="1831612722" sldId="340"/>
        </pc:sldMkLst>
        <pc:spChg chg="mod">
          <ac:chgData name="Nur Fadhilah Binti Zaharin" userId="5bf6ab49-23b7-4428-82f6-1da2b5251df3" providerId="ADAL" clId="{690F3C8F-690D-4AF7-9BB0-BC45BBA2D768}" dt="2026-01-05T09:10:25.984" v="231"/>
          <ac:spMkLst>
            <pc:docMk/>
            <pc:sldMk cId="1831612722" sldId="340"/>
            <ac:spMk id="12" creationId="{41D7297B-CEA2-4907-2477-5E588048D86F}"/>
          </ac:spMkLst>
        </pc:spChg>
        <pc:spChg chg="mod">
          <ac:chgData name="Nur Fadhilah Binti Zaharin" userId="5bf6ab49-23b7-4428-82f6-1da2b5251df3" providerId="ADAL" clId="{690F3C8F-690D-4AF7-9BB0-BC45BBA2D768}" dt="2026-01-05T09:10:25.984" v="231"/>
          <ac:spMkLst>
            <pc:docMk/>
            <pc:sldMk cId="1831612722" sldId="340"/>
            <ac:spMk id="448" creationId="{5372F341-2F9B-C164-C84B-F74EDC048D7A}"/>
          </ac:spMkLst>
        </pc:spChg>
        <pc:spChg chg="mod">
          <ac:chgData name="Nur Fadhilah Binti Zaharin" userId="5bf6ab49-23b7-4428-82f6-1da2b5251df3" providerId="ADAL" clId="{690F3C8F-690D-4AF7-9BB0-BC45BBA2D768}" dt="2026-01-05T09:10:25.984" v="231"/>
          <ac:spMkLst>
            <pc:docMk/>
            <pc:sldMk cId="1831612722" sldId="340"/>
            <ac:spMk id="452" creationId="{690A94F6-8D39-1E24-3E14-3ABFABD9FD8D}"/>
          </ac:spMkLst>
        </pc:spChg>
        <pc:spChg chg="mod">
          <ac:chgData name="Nur Fadhilah Binti Zaharin" userId="5bf6ab49-23b7-4428-82f6-1da2b5251df3" providerId="ADAL" clId="{690F3C8F-690D-4AF7-9BB0-BC45BBA2D768}" dt="2026-01-05T09:10:25.984" v="231"/>
          <ac:spMkLst>
            <pc:docMk/>
            <pc:sldMk cId="1831612722" sldId="340"/>
            <ac:spMk id="464" creationId="{AADC6F93-A552-3572-C308-B8A959A72E8F}"/>
          </ac:spMkLst>
        </pc:spChg>
        <pc:spChg chg="add mod">
          <ac:chgData name="Nur Fadhilah Binti Zaharin" userId="5bf6ab49-23b7-4428-82f6-1da2b5251df3" providerId="ADAL" clId="{690F3C8F-690D-4AF7-9BB0-BC45BBA2D768}" dt="2026-01-05T09:10:25.984" v="231"/>
          <ac:spMkLst>
            <pc:docMk/>
            <pc:sldMk cId="1831612722" sldId="340"/>
            <ac:spMk id="465" creationId="{5CB091C0-F373-37C1-A6DA-310B74045A06}"/>
          </ac:spMkLst>
        </pc:spChg>
        <pc:spChg chg="mod">
          <ac:chgData name="Nur Fadhilah Binti Zaharin" userId="5bf6ab49-23b7-4428-82f6-1da2b5251df3" providerId="ADAL" clId="{690F3C8F-690D-4AF7-9BB0-BC45BBA2D768}" dt="2026-01-05T09:10:25.984" v="231"/>
          <ac:spMkLst>
            <pc:docMk/>
            <pc:sldMk cId="1831612722" sldId="340"/>
            <ac:spMk id="471" creationId="{656D267C-41C3-642C-6C2E-D6D5B77166AA}"/>
          </ac:spMkLst>
        </pc:spChg>
        <pc:spChg chg="del">
          <ac:chgData name="Nur Fadhilah Binti Zaharin" userId="5bf6ab49-23b7-4428-82f6-1da2b5251df3" providerId="ADAL" clId="{690F3C8F-690D-4AF7-9BB0-BC45BBA2D768}" dt="2026-01-05T09:06:54.478" v="229" actId="478"/>
          <ac:spMkLst>
            <pc:docMk/>
            <pc:sldMk cId="1831612722" sldId="340"/>
            <ac:spMk id="481" creationId="{00E443BF-7590-1586-2938-4CD17AF1708F}"/>
          </ac:spMkLst>
        </pc:spChg>
        <pc:spChg chg="del">
          <ac:chgData name="Nur Fadhilah Binti Zaharin" userId="5bf6ab49-23b7-4428-82f6-1da2b5251df3" providerId="ADAL" clId="{690F3C8F-690D-4AF7-9BB0-BC45BBA2D768}" dt="2026-01-05T09:06:54.478" v="229" actId="478"/>
          <ac:spMkLst>
            <pc:docMk/>
            <pc:sldMk cId="1831612722" sldId="340"/>
            <ac:spMk id="482" creationId="{DA120EF0-A2F5-5597-8757-A842F9C262D3}"/>
          </ac:spMkLst>
        </pc:spChg>
        <pc:spChg chg="del">
          <ac:chgData name="Nur Fadhilah Binti Zaharin" userId="5bf6ab49-23b7-4428-82f6-1da2b5251df3" providerId="ADAL" clId="{690F3C8F-690D-4AF7-9BB0-BC45BBA2D768}" dt="2026-01-05T09:06:54.478" v="229" actId="478"/>
          <ac:spMkLst>
            <pc:docMk/>
            <pc:sldMk cId="1831612722" sldId="340"/>
            <ac:spMk id="486" creationId="{FA0CE355-AA55-AA0A-3588-2FEDC6B0F57B}"/>
          </ac:spMkLst>
        </pc:spChg>
        <pc:spChg chg="del">
          <ac:chgData name="Nur Fadhilah Binti Zaharin" userId="5bf6ab49-23b7-4428-82f6-1da2b5251df3" providerId="ADAL" clId="{690F3C8F-690D-4AF7-9BB0-BC45BBA2D768}" dt="2026-01-05T09:06:54.478" v="229" actId="478"/>
          <ac:spMkLst>
            <pc:docMk/>
            <pc:sldMk cId="1831612722" sldId="340"/>
            <ac:spMk id="488" creationId="{4381F1E4-8FB9-33BE-AECB-727800C44E62}"/>
          </ac:spMkLst>
        </pc:spChg>
        <pc:spChg chg="del">
          <ac:chgData name="Nur Fadhilah Binti Zaharin" userId="5bf6ab49-23b7-4428-82f6-1da2b5251df3" providerId="ADAL" clId="{690F3C8F-690D-4AF7-9BB0-BC45BBA2D768}" dt="2026-01-05T09:06:54.478" v="229" actId="478"/>
          <ac:spMkLst>
            <pc:docMk/>
            <pc:sldMk cId="1831612722" sldId="340"/>
            <ac:spMk id="494" creationId="{BDADEA17-2005-3914-46E2-E0C0EE3521F8}"/>
          </ac:spMkLst>
        </pc:spChg>
        <pc:spChg chg="del">
          <ac:chgData name="Nur Fadhilah Binti Zaharin" userId="5bf6ab49-23b7-4428-82f6-1da2b5251df3" providerId="ADAL" clId="{690F3C8F-690D-4AF7-9BB0-BC45BBA2D768}" dt="2026-01-05T09:06:54.478" v="229" actId="478"/>
          <ac:spMkLst>
            <pc:docMk/>
            <pc:sldMk cId="1831612722" sldId="340"/>
            <ac:spMk id="495" creationId="{84F5B457-18CC-5DEA-BF44-CAE5EC6AF801}"/>
          </ac:spMkLst>
        </pc:spChg>
        <pc:spChg chg="del">
          <ac:chgData name="Nur Fadhilah Binti Zaharin" userId="5bf6ab49-23b7-4428-82f6-1da2b5251df3" providerId="ADAL" clId="{690F3C8F-690D-4AF7-9BB0-BC45BBA2D768}" dt="2026-01-05T09:06:57.167" v="230" actId="478"/>
          <ac:spMkLst>
            <pc:docMk/>
            <pc:sldMk cId="1831612722" sldId="340"/>
            <ac:spMk id="496" creationId="{2B0CD375-1EDD-9D76-E321-31C7CEA2683B}"/>
          </ac:spMkLst>
        </pc:spChg>
        <pc:spChg chg="del">
          <ac:chgData name="Nur Fadhilah Binti Zaharin" userId="5bf6ab49-23b7-4428-82f6-1da2b5251df3" providerId="ADAL" clId="{690F3C8F-690D-4AF7-9BB0-BC45BBA2D768}" dt="2026-01-05T09:06:57.167" v="230" actId="478"/>
          <ac:spMkLst>
            <pc:docMk/>
            <pc:sldMk cId="1831612722" sldId="340"/>
            <ac:spMk id="497" creationId="{166A2478-D06F-77C9-63D4-94FD1C6AE633}"/>
          </ac:spMkLst>
        </pc:spChg>
        <pc:spChg chg="del">
          <ac:chgData name="Nur Fadhilah Binti Zaharin" userId="5bf6ab49-23b7-4428-82f6-1da2b5251df3" providerId="ADAL" clId="{690F3C8F-690D-4AF7-9BB0-BC45BBA2D768}" dt="2026-01-05T09:06:54.478" v="229" actId="478"/>
          <ac:spMkLst>
            <pc:docMk/>
            <pc:sldMk cId="1831612722" sldId="340"/>
            <ac:spMk id="498" creationId="{C0B57908-C91C-4E04-03E6-1720FE77E9D1}"/>
          </ac:spMkLst>
        </pc:spChg>
        <pc:spChg chg="del">
          <ac:chgData name="Nur Fadhilah Binti Zaharin" userId="5bf6ab49-23b7-4428-82f6-1da2b5251df3" providerId="ADAL" clId="{690F3C8F-690D-4AF7-9BB0-BC45BBA2D768}" dt="2026-01-05T09:06:54.478" v="229" actId="478"/>
          <ac:spMkLst>
            <pc:docMk/>
            <pc:sldMk cId="1831612722" sldId="340"/>
            <ac:spMk id="502" creationId="{48541536-5BCD-C5A7-6D1D-76B61A0EBE1F}"/>
          </ac:spMkLst>
        </pc:spChg>
        <pc:spChg chg="del">
          <ac:chgData name="Nur Fadhilah Binti Zaharin" userId="5bf6ab49-23b7-4428-82f6-1da2b5251df3" providerId="ADAL" clId="{690F3C8F-690D-4AF7-9BB0-BC45BBA2D768}" dt="2026-01-05T09:06:54.478" v="229" actId="478"/>
          <ac:spMkLst>
            <pc:docMk/>
            <pc:sldMk cId="1831612722" sldId="340"/>
            <ac:spMk id="503" creationId="{CBA12855-8CA2-25DE-C12D-53BDA48F5F2E}"/>
          </ac:spMkLst>
        </pc:spChg>
        <pc:spChg chg="del">
          <ac:chgData name="Nur Fadhilah Binti Zaharin" userId="5bf6ab49-23b7-4428-82f6-1da2b5251df3" providerId="ADAL" clId="{690F3C8F-690D-4AF7-9BB0-BC45BBA2D768}" dt="2026-01-05T09:06:54.478" v="229" actId="478"/>
          <ac:spMkLst>
            <pc:docMk/>
            <pc:sldMk cId="1831612722" sldId="340"/>
            <ac:spMk id="505" creationId="{5E092789-6534-339E-F412-5B1E1E8D205C}"/>
          </ac:spMkLst>
        </pc:spChg>
        <pc:spChg chg="add mod">
          <ac:chgData name="Nur Fadhilah Binti Zaharin" userId="5bf6ab49-23b7-4428-82f6-1da2b5251df3" providerId="ADAL" clId="{690F3C8F-690D-4AF7-9BB0-BC45BBA2D768}" dt="2026-01-05T09:10:25.984" v="231"/>
          <ac:spMkLst>
            <pc:docMk/>
            <pc:sldMk cId="1831612722" sldId="340"/>
            <ac:spMk id="516" creationId="{3E420081-D1C3-E323-21B3-743D303FF37A}"/>
          </ac:spMkLst>
        </pc:spChg>
        <pc:spChg chg="mod">
          <ac:chgData name="Nur Fadhilah Binti Zaharin" userId="5bf6ab49-23b7-4428-82f6-1da2b5251df3" providerId="ADAL" clId="{690F3C8F-690D-4AF7-9BB0-BC45BBA2D768}" dt="2026-01-05T09:10:25.984" v="231"/>
          <ac:spMkLst>
            <pc:docMk/>
            <pc:sldMk cId="1831612722" sldId="340"/>
            <ac:spMk id="529" creationId="{1242D4B5-8FCF-3DCA-EFDA-293A98EB8531}"/>
          </ac:spMkLst>
        </pc:spChg>
        <pc:spChg chg="mod">
          <ac:chgData name="Nur Fadhilah Binti Zaharin" userId="5bf6ab49-23b7-4428-82f6-1da2b5251df3" providerId="ADAL" clId="{690F3C8F-690D-4AF7-9BB0-BC45BBA2D768}" dt="2026-01-05T09:10:25.984" v="231"/>
          <ac:spMkLst>
            <pc:docMk/>
            <pc:sldMk cId="1831612722" sldId="340"/>
            <ac:spMk id="537" creationId="{3F858416-D63C-643C-F8B7-5015B8B528AE}"/>
          </ac:spMkLst>
        </pc:spChg>
        <pc:spChg chg="mod">
          <ac:chgData name="Nur Fadhilah Binti Zaharin" userId="5bf6ab49-23b7-4428-82f6-1da2b5251df3" providerId="ADAL" clId="{690F3C8F-690D-4AF7-9BB0-BC45BBA2D768}" dt="2026-01-05T09:10:25.984" v="231"/>
          <ac:spMkLst>
            <pc:docMk/>
            <pc:sldMk cId="1831612722" sldId="340"/>
            <ac:spMk id="538" creationId="{1653F577-B762-B5FF-1CD9-2ECCE3ED5A48}"/>
          </ac:spMkLst>
        </pc:spChg>
        <pc:spChg chg="mod">
          <ac:chgData name="Nur Fadhilah Binti Zaharin" userId="5bf6ab49-23b7-4428-82f6-1da2b5251df3" providerId="ADAL" clId="{690F3C8F-690D-4AF7-9BB0-BC45BBA2D768}" dt="2026-01-05T09:16:42.324" v="295" actId="1038"/>
          <ac:spMkLst>
            <pc:docMk/>
            <pc:sldMk cId="1831612722" sldId="340"/>
            <ac:spMk id="550" creationId="{0A3CEC6E-3B83-BA66-61EC-E8231076C24C}"/>
          </ac:spMkLst>
        </pc:spChg>
        <pc:spChg chg="mod">
          <ac:chgData name="Nur Fadhilah Binti Zaharin" userId="5bf6ab49-23b7-4428-82f6-1da2b5251df3" providerId="ADAL" clId="{690F3C8F-690D-4AF7-9BB0-BC45BBA2D768}" dt="2026-01-05T10:11:07.568" v="1120" actId="20577"/>
          <ac:spMkLst>
            <pc:docMk/>
            <pc:sldMk cId="1831612722" sldId="340"/>
            <ac:spMk id="551" creationId="{7754A636-F2DF-B08D-76C5-8E27C43729AA}"/>
          </ac:spMkLst>
        </pc:spChg>
        <pc:spChg chg="mod">
          <ac:chgData name="Nur Fadhilah Binti Zaharin" userId="5bf6ab49-23b7-4428-82f6-1da2b5251df3" providerId="ADAL" clId="{690F3C8F-690D-4AF7-9BB0-BC45BBA2D768}" dt="2026-01-05T09:58:53.088" v="979" actId="20577"/>
          <ac:spMkLst>
            <pc:docMk/>
            <pc:sldMk cId="1831612722" sldId="340"/>
            <ac:spMk id="552" creationId="{7E9CFE6C-6FC4-3DEF-27CC-86F251EDD736}"/>
          </ac:spMkLst>
        </pc:spChg>
        <pc:spChg chg="mod">
          <ac:chgData name="Nur Fadhilah Binti Zaharin" userId="5bf6ab49-23b7-4428-82f6-1da2b5251df3" providerId="ADAL" clId="{690F3C8F-690D-4AF7-9BB0-BC45BBA2D768}" dt="2026-01-05T10:11:27.683" v="1123" actId="20577"/>
          <ac:spMkLst>
            <pc:docMk/>
            <pc:sldMk cId="1831612722" sldId="340"/>
            <ac:spMk id="553" creationId="{A5CCBC44-1057-40EE-5572-CFD6D37EBE4F}"/>
          </ac:spMkLst>
        </pc:spChg>
        <pc:spChg chg="mod topLvl">
          <ac:chgData name="Nur Fadhilah Binti Zaharin" userId="5bf6ab49-23b7-4428-82f6-1da2b5251df3" providerId="ADAL" clId="{690F3C8F-690D-4AF7-9BB0-BC45BBA2D768}" dt="2026-01-05T09:13:52.954" v="240" actId="165"/>
          <ac:spMkLst>
            <pc:docMk/>
            <pc:sldMk cId="1831612722" sldId="340"/>
            <ac:spMk id="557" creationId="{C49B7E86-A444-C457-6567-44B0F2A4578C}"/>
          </ac:spMkLst>
        </pc:spChg>
        <pc:spChg chg="mod">
          <ac:chgData name="Nur Fadhilah Binti Zaharin" userId="5bf6ab49-23b7-4428-82f6-1da2b5251df3" providerId="ADAL" clId="{690F3C8F-690D-4AF7-9BB0-BC45BBA2D768}" dt="2026-01-05T09:17:07.044" v="319" actId="1038"/>
          <ac:spMkLst>
            <pc:docMk/>
            <pc:sldMk cId="1831612722" sldId="340"/>
            <ac:spMk id="566" creationId="{548055C2-6A30-C553-DDDA-55482B629D8D}"/>
          </ac:spMkLst>
        </pc:spChg>
        <pc:spChg chg="mod">
          <ac:chgData name="Nur Fadhilah Binti Zaharin" userId="5bf6ab49-23b7-4428-82f6-1da2b5251df3" providerId="ADAL" clId="{690F3C8F-690D-4AF7-9BB0-BC45BBA2D768}" dt="2026-01-05T10:13:13.171" v="1151" actId="20577"/>
          <ac:spMkLst>
            <pc:docMk/>
            <pc:sldMk cId="1831612722" sldId="340"/>
            <ac:spMk id="567" creationId="{89AA0173-CE87-7BE4-827D-56E4276F9DAD}"/>
          </ac:spMkLst>
        </pc:spChg>
        <pc:spChg chg="mod">
          <ac:chgData name="Nur Fadhilah Binti Zaharin" userId="5bf6ab49-23b7-4428-82f6-1da2b5251df3" providerId="ADAL" clId="{690F3C8F-690D-4AF7-9BB0-BC45BBA2D768}" dt="2026-01-05T10:13:25.138" v="1154" actId="20577"/>
          <ac:spMkLst>
            <pc:docMk/>
            <pc:sldMk cId="1831612722" sldId="340"/>
            <ac:spMk id="576" creationId="{C44F60D0-568E-0B32-CCAA-0AEA325A120C}"/>
          </ac:spMkLst>
        </pc:spChg>
        <pc:spChg chg="mod">
          <ac:chgData name="Nur Fadhilah Binti Zaharin" userId="5bf6ab49-23b7-4428-82f6-1da2b5251df3" providerId="ADAL" clId="{690F3C8F-690D-4AF7-9BB0-BC45BBA2D768}" dt="2026-01-05T09:16:02.490" v="253" actId="255"/>
          <ac:spMkLst>
            <pc:docMk/>
            <pc:sldMk cId="1831612722" sldId="340"/>
            <ac:spMk id="577" creationId="{B392A8FC-FE69-2E63-45E0-FB8CA6AF8DE9}"/>
          </ac:spMkLst>
        </pc:spChg>
        <pc:spChg chg="mod">
          <ac:chgData name="Nur Fadhilah Binti Zaharin" userId="5bf6ab49-23b7-4428-82f6-1da2b5251df3" providerId="ADAL" clId="{690F3C8F-690D-4AF7-9BB0-BC45BBA2D768}" dt="2026-01-05T09:17:33.014" v="322" actId="1076"/>
          <ac:spMkLst>
            <pc:docMk/>
            <pc:sldMk cId="1831612722" sldId="340"/>
            <ac:spMk id="584" creationId="{6AC65704-0166-6F37-2BCE-030DBA6449A8}"/>
          </ac:spMkLst>
        </pc:spChg>
        <pc:spChg chg="mod">
          <ac:chgData name="Nur Fadhilah Binti Zaharin" userId="5bf6ab49-23b7-4428-82f6-1da2b5251df3" providerId="ADAL" clId="{690F3C8F-690D-4AF7-9BB0-BC45BBA2D768}" dt="2026-01-05T09:13:52.954" v="240" actId="165"/>
          <ac:spMkLst>
            <pc:docMk/>
            <pc:sldMk cId="1831612722" sldId="340"/>
            <ac:spMk id="590" creationId="{5B028C38-5FC4-7495-30A0-E7365A7BDDA4}"/>
          </ac:spMkLst>
        </pc:spChg>
        <pc:spChg chg="mod">
          <ac:chgData name="Nur Fadhilah Binti Zaharin" userId="5bf6ab49-23b7-4428-82f6-1da2b5251df3" providerId="ADAL" clId="{690F3C8F-690D-4AF7-9BB0-BC45BBA2D768}" dt="2026-01-05T09:13:52.954" v="240" actId="165"/>
          <ac:spMkLst>
            <pc:docMk/>
            <pc:sldMk cId="1831612722" sldId="340"/>
            <ac:spMk id="592" creationId="{3679EBE4-0080-94C4-E322-79A44F65DB63}"/>
          </ac:spMkLst>
        </pc:spChg>
        <pc:spChg chg="mod">
          <ac:chgData name="Nur Fadhilah Binti Zaharin" userId="5bf6ab49-23b7-4428-82f6-1da2b5251df3" providerId="ADAL" clId="{690F3C8F-690D-4AF7-9BB0-BC45BBA2D768}" dt="2026-01-05T09:13:52.954" v="240" actId="165"/>
          <ac:spMkLst>
            <pc:docMk/>
            <pc:sldMk cId="1831612722" sldId="340"/>
            <ac:spMk id="600" creationId="{87B2C29A-73C4-97DD-A4DA-9E7E11A7CA06}"/>
          </ac:spMkLst>
        </pc:spChg>
        <pc:spChg chg="mod">
          <ac:chgData name="Nur Fadhilah Binti Zaharin" userId="5bf6ab49-23b7-4428-82f6-1da2b5251df3" providerId="ADAL" clId="{690F3C8F-690D-4AF7-9BB0-BC45BBA2D768}" dt="2026-01-05T09:13:52.954" v="240" actId="165"/>
          <ac:spMkLst>
            <pc:docMk/>
            <pc:sldMk cId="1831612722" sldId="340"/>
            <ac:spMk id="613" creationId="{6A5818A7-3E48-7A1B-982C-3C234BA4B3B9}"/>
          </ac:spMkLst>
        </pc:spChg>
        <pc:spChg chg="mod">
          <ac:chgData name="Nur Fadhilah Binti Zaharin" userId="5bf6ab49-23b7-4428-82f6-1da2b5251df3" providerId="ADAL" clId="{690F3C8F-690D-4AF7-9BB0-BC45BBA2D768}" dt="2026-01-05T09:13:52.954" v="240" actId="165"/>
          <ac:spMkLst>
            <pc:docMk/>
            <pc:sldMk cId="1831612722" sldId="340"/>
            <ac:spMk id="621" creationId="{0D3169BB-E4AD-2861-19BB-9BCEE6AAD049}"/>
          </ac:spMkLst>
        </pc:spChg>
        <pc:spChg chg="mod">
          <ac:chgData name="Nur Fadhilah Binti Zaharin" userId="5bf6ab49-23b7-4428-82f6-1da2b5251df3" providerId="ADAL" clId="{690F3C8F-690D-4AF7-9BB0-BC45BBA2D768}" dt="2026-01-05T09:13:52.954" v="240" actId="165"/>
          <ac:spMkLst>
            <pc:docMk/>
            <pc:sldMk cId="1831612722" sldId="340"/>
            <ac:spMk id="624" creationId="{947271D1-62E5-07BF-42C3-BB38C52AEC6E}"/>
          </ac:spMkLst>
        </pc:spChg>
        <pc:spChg chg="mod">
          <ac:chgData name="Nur Fadhilah Binti Zaharin" userId="5bf6ab49-23b7-4428-82f6-1da2b5251df3" providerId="ADAL" clId="{690F3C8F-690D-4AF7-9BB0-BC45BBA2D768}" dt="2026-01-05T09:13:52.954" v="240" actId="165"/>
          <ac:spMkLst>
            <pc:docMk/>
            <pc:sldMk cId="1831612722" sldId="340"/>
            <ac:spMk id="625" creationId="{471024BC-8B12-11AC-8458-306DB895058C}"/>
          </ac:spMkLst>
        </pc:spChg>
        <pc:spChg chg="mod">
          <ac:chgData name="Nur Fadhilah Binti Zaharin" userId="5bf6ab49-23b7-4428-82f6-1da2b5251df3" providerId="ADAL" clId="{690F3C8F-690D-4AF7-9BB0-BC45BBA2D768}" dt="2026-01-05T09:13:52.954" v="240" actId="165"/>
          <ac:spMkLst>
            <pc:docMk/>
            <pc:sldMk cId="1831612722" sldId="340"/>
            <ac:spMk id="626" creationId="{278E05F3-AA1E-C535-E8A6-B9FDF98A3D19}"/>
          </ac:spMkLst>
        </pc:spChg>
        <pc:spChg chg="mod">
          <ac:chgData name="Nur Fadhilah Binti Zaharin" userId="5bf6ab49-23b7-4428-82f6-1da2b5251df3" providerId="ADAL" clId="{690F3C8F-690D-4AF7-9BB0-BC45BBA2D768}" dt="2026-01-05T09:13:52.954" v="240" actId="165"/>
          <ac:spMkLst>
            <pc:docMk/>
            <pc:sldMk cId="1831612722" sldId="340"/>
            <ac:spMk id="630" creationId="{BB7E2E0B-35C7-C35C-625E-7866F3C1C0E2}"/>
          </ac:spMkLst>
        </pc:spChg>
        <pc:grpChg chg="add del">
          <ac:chgData name="Nur Fadhilah Binti Zaharin" userId="5bf6ab49-23b7-4428-82f6-1da2b5251df3" providerId="ADAL" clId="{690F3C8F-690D-4AF7-9BB0-BC45BBA2D768}" dt="2026-01-05T09:18:21.853" v="325" actId="21"/>
          <ac:grpSpMkLst>
            <pc:docMk/>
            <pc:sldMk cId="1831612722" sldId="340"/>
            <ac:grpSpMk id="475" creationId="{4605767D-CACF-A98C-11ED-A51599078B2A}"/>
          </ac:grpSpMkLst>
        </pc:grpChg>
        <pc:grpChg chg="mod">
          <ac:chgData name="Nur Fadhilah Binti Zaharin" userId="5bf6ab49-23b7-4428-82f6-1da2b5251df3" providerId="ADAL" clId="{690F3C8F-690D-4AF7-9BB0-BC45BBA2D768}" dt="2026-01-05T09:13:43.577" v="239" actId="1076"/>
          <ac:grpSpMkLst>
            <pc:docMk/>
            <pc:sldMk cId="1831612722" sldId="340"/>
            <ac:grpSpMk id="540" creationId="{B34F76C4-B6B1-2B23-72CD-757BD2A1489E}"/>
          </ac:grpSpMkLst>
        </pc:grpChg>
      </pc:sldChg>
      <pc:sldChg chg="add del">
        <pc:chgData name="Nur Fadhilah Binti Zaharin" userId="5bf6ab49-23b7-4428-82f6-1da2b5251df3" providerId="ADAL" clId="{690F3C8F-690D-4AF7-9BB0-BC45BBA2D768}" dt="2026-01-05T09:24:34.239" v="359" actId="2696"/>
        <pc:sldMkLst>
          <pc:docMk/>
          <pc:sldMk cId="1579416943" sldId="341"/>
        </pc:sldMkLst>
      </pc:sldChg>
      <pc:sldChg chg="delSp modSp add mod ord">
        <pc:chgData name="Nur Fadhilah Binti Zaharin" userId="5bf6ab49-23b7-4428-82f6-1da2b5251df3" providerId="ADAL" clId="{690F3C8F-690D-4AF7-9BB0-BC45BBA2D768}" dt="2026-01-05T09:52:36.263" v="791" actId="113"/>
        <pc:sldMkLst>
          <pc:docMk/>
          <pc:sldMk cId="3874061933" sldId="341"/>
        </pc:sldMkLst>
        <pc:spChg chg="mod">
          <ac:chgData name="Nur Fadhilah Binti Zaharin" userId="5bf6ab49-23b7-4428-82f6-1da2b5251df3" providerId="ADAL" clId="{690F3C8F-690D-4AF7-9BB0-BC45BBA2D768}" dt="2026-01-05T09:27:32.223" v="402" actId="207"/>
          <ac:spMkLst>
            <pc:docMk/>
            <pc:sldMk cId="3874061933" sldId="341"/>
            <ac:spMk id="16" creationId="{A5CD86E0-4BEA-6EFD-E345-2AD20FF2BFB7}"/>
          </ac:spMkLst>
        </pc:spChg>
        <pc:spChg chg="mod">
          <ac:chgData name="Nur Fadhilah Binti Zaharin" userId="5bf6ab49-23b7-4428-82f6-1da2b5251df3" providerId="ADAL" clId="{690F3C8F-690D-4AF7-9BB0-BC45BBA2D768}" dt="2026-01-05T09:27:32.223" v="402" actId="207"/>
          <ac:spMkLst>
            <pc:docMk/>
            <pc:sldMk cId="3874061933" sldId="341"/>
            <ac:spMk id="17" creationId="{1DA2E6E8-9DE2-4429-6B19-01EBFB2C6688}"/>
          </ac:spMkLst>
        </pc:spChg>
        <pc:spChg chg="del">
          <ac:chgData name="Nur Fadhilah Binti Zaharin" userId="5bf6ab49-23b7-4428-82f6-1da2b5251df3" providerId="ADAL" clId="{690F3C8F-690D-4AF7-9BB0-BC45BBA2D768}" dt="2026-01-05T09:25:11.264" v="385" actId="478"/>
          <ac:spMkLst>
            <pc:docMk/>
            <pc:sldMk cId="3874061933" sldId="341"/>
            <ac:spMk id="20" creationId="{7001AB56-1A8C-AE68-B773-420F68D8899E}"/>
          </ac:spMkLst>
        </pc:spChg>
        <pc:spChg chg="del">
          <ac:chgData name="Nur Fadhilah Binti Zaharin" userId="5bf6ab49-23b7-4428-82f6-1da2b5251df3" providerId="ADAL" clId="{690F3C8F-690D-4AF7-9BB0-BC45BBA2D768}" dt="2026-01-05T09:25:04.551" v="382" actId="478"/>
          <ac:spMkLst>
            <pc:docMk/>
            <pc:sldMk cId="3874061933" sldId="341"/>
            <ac:spMk id="21" creationId="{B0464694-707A-3EFD-5152-755DB760B750}"/>
          </ac:spMkLst>
        </pc:spChg>
        <pc:spChg chg="del">
          <ac:chgData name="Nur Fadhilah Binti Zaharin" userId="5bf6ab49-23b7-4428-82f6-1da2b5251df3" providerId="ADAL" clId="{690F3C8F-690D-4AF7-9BB0-BC45BBA2D768}" dt="2026-01-05T09:25:16.370" v="387" actId="478"/>
          <ac:spMkLst>
            <pc:docMk/>
            <pc:sldMk cId="3874061933" sldId="341"/>
            <ac:spMk id="22" creationId="{A14FCB98-1EF1-F08E-A79F-F410A406F56C}"/>
          </ac:spMkLst>
        </pc:spChg>
        <pc:spChg chg="del">
          <ac:chgData name="Nur Fadhilah Binti Zaharin" userId="5bf6ab49-23b7-4428-82f6-1da2b5251df3" providerId="ADAL" clId="{690F3C8F-690D-4AF7-9BB0-BC45BBA2D768}" dt="2026-01-05T09:25:04.551" v="382" actId="478"/>
          <ac:spMkLst>
            <pc:docMk/>
            <pc:sldMk cId="3874061933" sldId="341"/>
            <ac:spMk id="23" creationId="{9EDB5313-DF30-14CB-5434-B8D27CF15951}"/>
          </ac:spMkLst>
        </pc:spChg>
        <pc:spChg chg="mod">
          <ac:chgData name="Nur Fadhilah Binti Zaharin" userId="5bf6ab49-23b7-4428-82f6-1da2b5251df3" providerId="ADAL" clId="{690F3C8F-690D-4AF7-9BB0-BC45BBA2D768}" dt="2026-01-05T09:27:32.223" v="402" actId="207"/>
          <ac:spMkLst>
            <pc:docMk/>
            <pc:sldMk cId="3874061933" sldId="341"/>
            <ac:spMk id="24" creationId="{85D47583-98C7-5CDF-F0EB-879206954001}"/>
          </ac:spMkLst>
        </pc:spChg>
        <pc:spChg chg="mod">
          <ac:chgData name="Nur Fadhilah Binti Zaharin" userId="5bf6ab49-23b7-4428-82f6-1da2b5251df3" providerId="ADAL" clId="{690F3C8F-690D-4AF7-9BB0-BC45BBA2D768}" dt="2026-01-05T09:27:32.223" v="402" actId="207"/>
          <ac:spMkLst>
            <pc:docMk/>
            <pc:sldMk cId="3874061933" sldId="341"/>
            <ac:spMk id="25" creationId="{771D7488-FF23-237D-5AC5-D85D8B44DA19}"/>
          </ac:spMkLst>
        </pc:spChg>
        <pc:spChg chg="mod">
          <ac:chgData name="Nur Fadhilah Binti Zaharin" userId="5bf6ab49-23b7-4428-82f6-1da2b5251df3" providerId="ADAL" clId="{690F3C8F-690D-4AF7-9BB0-BC45BBA2D768}" dt="2026-01-05T09:27:32.223" v="402" actId="207"/>
          <ac:spMkLst>
            <pc:docMk/>
            <pc:sldMk cId="3874061933" sldId="341"/>
            <ac:spMk id="28" creationId="{ED76831D-0FDD-78B4-D1E3-E389A04AE890}"/>
          </ac:spMkLst>
        </pc:spChg>
        <pc:spChg chg="mod">
          <ac:chgData name="Nur Fadhilah Binti Zaharin" userId="5bf6ab49-23b7-4428-82f6-1da2b5251df3" providerId="ADAL" clId="{690F3C8F-690D-4AF7-9BB0-BC45BBA2D768}" dt="2026-01-05T09:27:32.223" v="402" actId="207"/>
          <ac:spMkLst>
            <pc:docMk/>
            <pc:sldMk cId="3874061933" sldId="341"/>
            <ac:spMk id="29" creationId="{0C389DAE-D6E2-9B2E-EA9C-5711C40EB661}"/>
          </ac:spMkLst>
        </pc:spChg>
        <pc:spChg chg="mod">
          <ac:chgData name="Nur Fadhilah Binti Zaharin" userId="5bf6ab49-23b7-4428-82f6-1da2b5251df3" providerId="ADAL" clId="{690F3C8F-690D-4AF7-9BB0-BC45BBA2D768}" dt="2026-01-05T09:32:59.448" v="433"/>
          <ac:spMkLst>
            <pc:docMk/>
            <pc:sldMk cId="3874061933" sldId="341"/>
            <ac:spMk id="30" creationId="{1B7A95C0-95AF-9B3C-821F-73F1FAF3EB70}"/>
          </ac:spMkLst>
        </pc:spChg>
        <pc:spChg chg="mod">
          <ac:chgData name="Nur Fadhilah Binti Zaharin" userId="5bf6ab49-23b7-4428-82f6-1da2b5251df3" providerId="ADAL" clId="{690F3C8F-690D-4AF7-9BB0-BC45BBA2D768}" dt="2026-01-05T09:31:02.248" v="416"/>
          <ac:spMkLst>
            <pc:docMk/>
            <pc:sldMk cId="3874061933" sldId="341"/>
            <ac:spMk id="32" creationId="{1811F599-E4CE-902B-8453-C58A77EF5EA8}"/>
          </ac:spMkLst>
        </pc:spChg>
        <pc:spChg chg="mod">
          <ac:chgData name="Nur Fadhilah Binti Zaharin" userId="5bf6ab49-23b7-4428-82f6-1da2b5251df3" providerId="ADAL" clId="{690F3C8F-690D-4AF7-9BB0-BC45BBA2D768}" dt="2026-01-05T09:32:59.448" v="433"/>
          <ac:spMkLst>
            <pc:docMk/>
            <pc:sldMk cId="3874061933" sldId="341"/>
            <ac:spMk id="33" creationId="{98501BD1-8B03-C7C3-970F-3502303D3795}"/>
          </ac:spMkLst>
        </pc:spChg>
        <pc:spChg chg="mod">
          <ac:chgData name="Nur Fadhilah Binti Zaharin" userId="5bf6ab49-23b7-4428-82f6-1da2b5251df3" providerId="ADAL" clId="{690F3C8F-690D-4AF7-9BB0-BC45BBA2D768}" dt="2026-01-05T09:27:32.223" v="402" actId="207"/>
          <ac:spMkLst>
            <pc:docMk/>
            <pc:sldMk cId="3874061933" sldId="341"/>
            <ac:spMk id="36" creationId="{413D3E4A-FAFD-C177-FFB5-906198C061B4}"/>
          </ac:spMkLst>
        </pc:spChg>
        <pc:spChg chg="mod">
          <ac:chgData name="Nur Fadhilah Binti Zaharin" userId="5bf6ab49-23b7-4428-82f6-1da2b5251df3" providerId="ADAL" clId="{690F3C8F-690D-4AF7-9BB0-BC45BBA2D768}" dt="2026-01-05T09:32:59.448" v="433"/>
          <ac:spMkLst>
            <pc:docMk/>
            <pc:sldMk cId="3874061933" sldId="341"/>
            <ac:spMk id="37" creationId="{29D0ECC7-3873-675E-A9D4-21A48FA28FF8}"/>
          </ac:spMkLst>
        </pc:spChg>
        <pc:spChg chg="mod">
          <ac:chgData name="Nur Fadhilah Binti Zaharin" userId="5bf6ab49-23b7-4428-82f6-1da2b5251df3" providerId="ADAL" clId="{690F3C8F-690D-4AF7-9BB0-BC45BBA2D768}" dt="2026-01-05T09:32:59.448" v="433"/>
          <ac:spMkLst>
            <pc:docMk/>
            <pc:sldMk cId="3874061933" sldId="341"/>
            <ac:spMk id="38" creationId="{94BBC98B-0666-A72E-23A9-94330384D464}"/>
          </ac:spMkLst>
        </pc:spChg>
        <pc:spChg chg="mod">
          <ac:chgData name="Nur Fadhilah Binti Zaharin" userId="5bf6ab49-23b7-4428-82f6-1da2b5251df3" providerId="ADAL" clId="{690F3C8F-690D-4AF7-9BB0-BC45BBA2D768}" dt="2026-01-05T09:27:38.193" v="403" actId="207"/>
          <ac:spMkLst>
            <pc:docMk/>
            <pc:sldMk cId="3874061933" sldId="341"/>
            <ac:spMk id="52" creationId="{8EA5B070-4F39-9CE5-DA6A-7C243F040A7F}"/>
          </ac:spMkLst>
        </pc:spChg>
        <pc:spChg chg="mod">
          <ac:chgData name="Nur Fadhilah Binti Zaharin" userId="5bf6ab49-23b7-4428-82f6-1da2b5251df3" providerId="ADAL" clId="{690F3C8F-690D-4AF7-9BB0-BC45BBA2D768}" dt="2026-01-05T09:34:59.284" v="577" actId="1037"/>
          <ac:spMkLst>
            <pc:docMk/>
            <pc:sldMk cId="3874061933" sldId="341"/>
            <ac:spMk id="53" creationId="{72FBF3B1-B61D-E2C7-88B5-A546152A4A5E}"/>
          </ac:spMkLst>
        </pc:spChg>
        <pc:spChg chg="mod">
          <ac:chgData name="Nur Fadhilah Binti Zaharin" userId="5bf6ab49-23b7-4428-82f6-1da2b5251df3" providerId="ADAL" clId="{690F3C8F-690D-4AF7-9BB0-BC45BBA2D768}" dt="2026-01-05T09:38:47.054" v="644" actId="113"/>
          <ac:spMkLst>
            <pc:docMk/>
            <pc:sldMk cId="3874061933" sldId="341"/>
            <ac:spMk id="54" creationId="{CDCB1DD9-ED4C-AA0B-C228-CDD40117A578}"/>
          </ac:spMkLst>
        </pc:spChg>
        <pc:spChg chg="mod">
          <ac:chgData name="Nur Fadhilah Binti Zaharin" userId="5bf6ab49-23b7-4428-82f6-1da2b5251df3" providerId="ADAL" clId="{690F3C8F-690D-4AF7-9BB0-BC45BBA2D768}" dt="2026-01-05T09:52:10.260" v="785" actId="113"/>
          <ac:spMkLst>
            <pc:docMk/>
            <pc:sldMk cId="3874061933" sldId="341"/>
            <ac:spMk id="55" creationId="{85186529-3EA1-7DB9-0D8C-7AF8EF2E5C39}"/>
          </ac:spMkLst>
        </pc:spChg>
        <pc:spChg chg="del">
          <ac:chgData name="Nur Fadhilah Binti Zaharin" userId="5bf6ab49-23b7-4428-82f6-1da2b5251df3" providerId="ADAL" clId="{690F3C8F-690D-4AF7-9BB0-BC45BBA2D768}" dt="2026-01-05T09:25:20.334" v="389" actId="478"/>
          <ac:spMkLst>
            <pc:docMk/>
            <pc:sldMk cId="3874061933" sldId="341"/>
            <ac:spMk id="56" creationId="{5CCE86B7-2F94-7D2F-5299-FCA2678114B1}"/>
          </ac:spMkLst>
        </pc:spChg>
        <pc:spChg chg="del">
          <ac:chgData name="Nur Fadhilah Binti Zaharin" userId="5bf6ab49-23b7-4428-82f6-1da2b5251df3" providerId="ADAL" clId="{690F3C8F-690D-4AF7-9BB0-BC45BBA2D768}" dt="2026-01-05T09:25:04.551" v="382" actId="478"/>
          <ac:spMkLst>
            <pc:docMk/>
            <pc:sldMk cId="3874061933" sldId="341"/>
            <ac:spMk id="57" creationId="{F951B2F6-5771-ACB0-E36F-1DDC4EC199BE}"/>
          </ac:spMkLst>
        </pc:spChg>
        <pc:spChg chg="mod">
          <ac:chgData name="Nur Fadhilah Binti Zaharin" userId="5bf6ab49-23b7-4428-82f6-1da2b5251df3" providerId="ADAL" clId="{690F3C8F-690D-4AF7-9BB0-BC45BBA2D768}" dt="2026-01-05T09:52:26.063" v="789" actId="113"/>
          <ac:spMkLst>
            <pc:docMk/>
            <pc:sldMk cId="3874061933" sldId="341"/>
            <ac:spMk id="58" creationId="{EC2A809D-AD0D-BC87-3FFD-C0F1E1789027}"/>
          </ac:spMkLst>
        </pc:spChg>
        <pc:spChg chg="mod">
          <ac:chgData name="Nur Fadhilah Binti Zaharin" userId="5bf6ab49-23b7-4428-82f6-1da2b5251df3" providerId="ADAL" clId="{690F3C8F-690D-4AF7-9BB0-BC45BBA2D768}" dt="2026-01-05T09:52:13.635" v="786" actId="113"/>
          <ac:spMkLst>
            <pc:docMk/>
            <pc:sldMk cId="3874061933" sldId="341"/>
            <ac:spMk id="59" creationId="{218BAE3F-D78A-A767-F376-7494AFC5D700}"/>
          </ac:spMkLst>
        </pc:spChg>
        <pc:spChg chg="mod">
          <ac:chgData name="Nur Fadhilah Binti Zaharin" userId="5bf6ab49-23b7-4428-82f6-1da2b5251df3" providerId="ADAL" clId="{690F3C8F-690D-4AF7-9BB0-BC45BBA2D768}" dt="2026-01-05T09:52:36.263" v="791" actId="113"/>
          <ac:spMkLst>
            <pc:docMk/>
            <pc:sldMk cId="3874061933" sldId="341"/>
            <ac:spMk id="60" creationId="{41AE22F2-EB4C-8F66-E283-D029C6153A1F}"/>
          </ac:spMkLst>
        </pc:spChg>
        <pc:spChg chg="mod">
          <ac:chgData name="Nur Fadhilah Binti Zaharin" userId="5bf6ab49-23b7-4428-82f6-1da2b5251df3" providerId="ADAL" clId="{690F3C8F-690D-4AF7-9BB0-BC45BBA2D768}" dt="2026-01-05T09:52:21.013" v="788" actId="113"/>
          <ac:spMkLst>
            <pc:docMk/>
            <pc:sldMk cId="3874061933" sldId="341"/>
            <ac:spMk id="61" creationId="{17E9F00A-04C5-09D1-C94A-3600A332733B}"/>
          </ac:spMkLst>
        </pc:spChg>
        <pc:spChg chg="mod">
          <ac:chgData name="Nur Fadhilah Binti Zaharin" userId="5bf6ab49-23b7-4428-82f6-1da2b5251df3" providerId="ADAL" clId="{690F3C8F-690D-4AF7-9BB0-BC45BBA2D768}" dt="2026-01-05T09:39:06.715" v="647" actId="113"/>
          <ac:spMkLst>
            <pc:docMk/>
            <pc:sldMk cId="3874061933" sldId="341"/>
            <ac:spMk id="62" creationId="{0BDB2EB0-BB80-1813-3FB2-CCEA3A027125}"/>
          </ac:spMkLst>
        </pc:spChg>
        <pc:spChg chg="mod">
          <ac:chgData name="Nur Fadhilah Binti Zaharin" userId="5bf6ab49-23b7-4428-82f6-1da2b5251df3" providerId="ADAL" clId="{690F3C8F-690D-4AF7-9BB0-BC45BBA2D768}" dt="2026-01-05T09:52:31.823" v="790" actId="113"/>
          <ac:spMkLst>
            <pc:docMk/>
            <pc:sldMk cId="3874061933" sldId="341"/>
            <ac:spMk id="63" creationId="{CB5B8ECE-4E02-4EFF-338B-1850875E46C9}"/>
          </ac:spMkLst>
        </pc:spChg>
        <pc:spChg chg="mod">
          <ac:chgData name="Nur Fadhilah Binti Zaharin" userId="5bf6ab49-23b7-4428-82f6-1da2b5251df3" providerId="ADAL" clId="{690F3C8F-690D-4AF7-9BB0-BC45BBA2D768}" dt="2026-01-05T09:26:53.680" v="401" actId="20577"/>
          <ac:spMkLst>
            <pc:docMk/>
            <pc:sldMk cId="3874061933" sldId="341"/>
            <ac:spMk id="512" creationId="{E90B64D7-1CE7-678A-9D04-802246971199}"/>
          </ac:spMkLst>
        </pc:spChg>
        <pc:spChg chg="del">
          <ac:chgData name="Nur Fadhilah Binti Zaharin" userId="5bf6ab49-23b7-4428-82f6-1da2b5251df3" providerId="ADAL" clId="{690F3C8F-690D-4AF7-9BB0-BC45BBA2D768}" dt="2026-01-05T09:25:14.227" v="386" actId="478"/>
          <ac:spMkLst>
            <pc:docMk/>
            <pc:sldMk cId="3874061933" sldId="341"/>
            <ac:spMk id="514" creationId="{17559D5B-EAD5-E755-9EB0-690638C5DE6D}"/>
          </ac:spMkLst>
        </pc:spChg>
        <pc:spChg chg="mod">
          <ac:chgData name="Nur Fadhilah Binti Zaharin" userId="5bf6ab49-23b7-4428-82f6-1da2b5251df3" providerId="ADAL" clId="{690F3C8F-690D-4AF7-9BB0-BC45BBA2D768}" dt="2026-01-05T09:32:59.448" v="433"/>
          <ac:spMkLst>
            <pc:docMk/>
            <pc:sldMk cId="3874061933" sldId="341"/>
            <ac:spMk id="516" creationId="{439EE5A8-D719-7321-A6BA-B042C8C158B8}"/>
          </ac:spMkLst>
        </pc:spChg>
        <pc:spChg chg="mod">
          <ac:chgData name="Nur Fadhilah Binti Zaharin" userId="5bf6ab49-23b7-4428-82f6-1da2b5251df3" providerId="ADAL" clId="{690F3C8F-690D-4AF7-9BB0-BC45BBA2D768}" dt="2026-01-05T09:31:49.223" v="422"/>
          <ac:spMkLst>
            <pc:docMk/>
            <pc:sldMk cId="3874061933" sldId="341"/>
            <ac:spMk id="518" creationId="{3807C9A0-0972-719E-248E-A5A3DA14A7C0}"/>
          </ac:spMkLst>
        </pc:spChg>
        <pc:spChg chg="mod">
          <ac:chgData name="Nur Fadhilah Binti Zaharin" userId="5bf6ab49-23b7-4428-82f6-1da2b5251df3" providerId="ADAL" clId="{690F3C8F-690D-4AF7-9BB0-BC45BBA2D768}" dt="2026-01-05T09:32:59.448" v="433"/>
          <ac:spMkLst>
            <pc:docMk/>
            <pc:sldMk cId="3874061933" sldId="341"/>
            <ac:spMk id="519" creationId="{42998DDD-80D1-EC69-13F0-AF6838B10E75}"/>
          </ac:spMkLst>
        </pc:spChg>
        <pc:spChg chg="mod">
          <ac:chgData name="Nur Fadhilah Binti Zaharin" userId="5bf6ab49-23b7-4428-82f6-1da2b5251df3" providerId="ADAL" clId="{690F3C8F-690D-4AF7-9BB0-BC45BBA2D768}" dt="2026-01-05T09:26:45.186" v="395" actId="20577"/>
          <ac:spMkLst>
            <pc:docMk/>
            <pc:sldMk cId="3874061933" sldId="341"/>
            <ac:spMk id="520" creationId="{325D7649-CAAD-0EB0-0EB4-968356A0299F}"/>
          </ac:spMkLst>
        </pc:spChg>
        <pc:spChg chg="mod">
          <ac:chgData name="Nur Fadhilah Binti Zaharin" userId="5bf6ab49-23b7-4428-82f6-1da2b5251df3" providerId="ADAL" clId="{690F3C8F-690D-4AF7-9BB0-BC45BBA2D768}" dt="2026-01-05T09:26:41.730" v="393" actId="20577"/>
          <ac:spMkLst>
            <pc:docMk/>
            <pc:sldMk cId="3874061933" sldId="341"/>
            <ac:spMk id="522" creationId="{D1C445DE-CB5E-C2D9-0684-1D21C18AC465}"/>
          </ac:spMkLst>
        </pc:spChg>
        <pc:spChg chg="mod">
          <ac:chgData name="Nur Fadhilah Binti Zaharin" userId="5bf6ab49-23b7-4428-82f6-1da2b5251df3" providerId="ADAL" clId="{690F3C8F-690D-4AF7-9BB0-BC45BBA2D768}" dt="2026-01-05T09:38:27.633" v="640" actId="113"/>
          <ac:spMkLst>
            <pc:docMk/>
            <pc:sldMk cId="3874061933" sldId="341"/>
            <ac:spMk id="524" creationId="{2535E373-EE4D-6173-C47D-0E2B507604B1}"/>
          </ac:spMkLst>
        </pc:spChg>
        <pc:spChg chg="mod">
          <ac:chgData name="Nur Fadhilah Binti Zaharin" userId="5bf6ab49-23b7-4428-82f6-1da2b5251df3" providerId="ADAL" clId="{690F3C8F-690D-4AF7-9BB0-BC45BBA2D768}" dt="2026-01-05T09:52:17.133" v="787" actId="113"/>
          <ac:spMkLst>
            <pc:docMk/>
            <pc:sldMk cId="3874061933" sldId="341"/>
            <ac:spMk id="525" creationId="{B54223FA-9151-739E-2057-19E69031B54A}"/>
          </ac:spMkLst>
        </pc:spChg>
        <pc:spChg chg="del">
          <ac:chgData name="Nur Fadhilah Binti Zaharin" userId="5bf6ab49-23b7-4428-82f6-1da2b5251df3" providerId="ADAL" clId="{690F3C8F-690D-4AF7-9BB0-BC45BBA2D768}" dt="2026-01-05T09:25:09.644" v="384" actId="478"/>
          <ac:spMkLst>
            <pc:docMk/>
            <pc:sldMk cId="3874061933" sldId="341"/>
            <ac:spMk id="526" creationId="{F6CE0C67-3A4A-E66D-BB4F-8671923C6203}"/>
          </ac:spMkLst>
        </pc:spChg>
        <pc:spChg chg="mod">
          <ac:chgData name="Nur Fadhilah Binti Zaharin" userId="5bf6ab49-23b7-4428-82f6-1da2b5251df3" providerId="ADAL" clId="{690F3C8F-690D-4AF7-9BB0-BC45BBA2D768}" dt="2026-01-05T09:28:00.914" v="406" actId="208"/>
          <ac:spMkLst>
            <pc:docMk/>
            <pc:sldMk cId="3874061933" sldId="341"/>
            <ac:spMk id="528" creationId="{D50DB0B4-183C-86F8-C7FD-B6669636838D}"/>
          </ac:spMkLst>
        </pc:spChg>
        <pc:spChg chg="mod">
          <ac:chgData name="Nur Fadhilah Binti Zaharin" userId="5bf6ab49-23b7-4428-82f6-1da2b5251df3" providerId="ADAL" clId="{690F3C8F-690D-4AF7-9BB0-BC45BBA2D768}" dt="2026-01-05T09:31:49.223" v="422"/>
          <ac:spMkLst>
            <pc:docMk/>
            <pc:sldMk cId="3874061933" sldId="341"/>
            <ac:spMk id="529" creationId="{7C014B85-4D4D-8216-113D-5FA0DBB05E2B}"/>
          </ac:spMkLst>
        </pc:spChg>
        <pc:spChg chg="mod">
          <ac:chgData name="Nur Fadhilah Binti Zaharin" userId="5bf6ab49-23b7-4428-82f6-1da2b5251df3" providerId="ADAL" clId="{690F3C8F-690D-4AF7-9BB0-BC45BBA2D768}" dt="2026-01-05T09:28:00.914" v="406" actId="208"/>
          <ac:spMkLst>
            <pc:docMk/>
            <pc:sldMk cId="3874061933" sldId="341"/>
            <ac:spMk id="530" creationId="{90C0F506-EE61-DEAA-D9AC-77240345E34A}"/>
          </ac:spMkLst>
        </pc:spChg>
        <pc:spChg chg="mod">
          <ac:chgData name="Nur Fadhilah Binti Zaharin" userId="5bf6ab49-23b7-4428-82f6-1da2b5251df3" providerId="ADAL" clId="{690F3C8F-690D-4AF7-9BB0-BC45BBA2D768}" dt="2026-01-05T09:28:00.914" v="406" actId="208"/>
          <ac:spMkLst>
            <pc:docMk/>
            <pc:sldMk cId="3874061933" sldId="341"/>
            <ac:spMk id="532" creationId="{E148C326-7AF4-8429-19F6-43FCFE142C54}"/>
          </ac:spMkLst>
        </pc:spChg>
        <pc:spChg chg="mod">
          <ac:chgData name="Nur Fadhilah Binti Zaharin" userId="5bf6ab49-23b7-4428-82f6-1da2b5251df3" providerId="ADAL" clId="{690F3C8F-690D-4AF7-9BB0-BC45BBA2D768}" dt="2026-01-05T09:31:49.223" v="422"/>
          <ac:spMkLst>
            <pc:docMk/>
            <pc:sldMk cId="3874061933" sldId="341"/>
            <ac:spMk id="534" creationId="{F3326406-EE13-81D4-AB69-74B23EAD0BC3}"/>
          </ac:spMkLst>
        </pc:spChg>
        <pc:spChg chg="mod">
          <ac:chgData name="Nur Fadhilah Binti Zaharin" userId="5bf6ab49-23b7-4428-82f6-1da2b5251df3" providerId="ADAL" clId="{690F3C8F-690D-4AF7-9BB0-BC45BBA2D768}" dt="2026-01-05T09:28:00.914" v="406" actId="208"/>
          <ac:spMkLst>
            <pc:docMk/>
            <pc:sldMk cId="3874061933" sldId="341"/>
            <ac:spMk id="536" creationId="{8AA2AC8C-9472-95B9-09DE-9A9AA892F260}"/>
          </ac:spMkLst>
        </pc:spChg>
        <pc:spChg chg="mod">
          <ac:chgData name="Nur Fadhilah Binti Zaharin" userId="5bf6ab49-23b7-4428-82f6-1da2b5251df3" providerId="ADAL" clId="{690F3C8F-690D-4AF7-9BB0-BC45BBA2D768}" dt="2026-01-05T09:32:59.448" v="433"/>
          <ac:spMkLst>
            <pc:docMk/>
            <pc:sldMk cId="3874061933" sldId="341"/>
            <ac:spMk id="537" creationId="{82EA7C4D-ED59-C0E8-2EA8-4ED66F5AF4BE}"/>
          </ac:spMkLst>
        </pc:spChg>
        <pc:spChg chg="mod">
          <ac:chgData name="Nur Fadhilah Binti Zaharin" userId="5bf6ab49-23b7-4428-82f6-1da2b5251df3" providerId="ADAL" clId="{690F3C8F-690D-4AF7-9BB0-BC45BBA2D768}" dt="2026-01-05T09:28:00.914" v="406" actId="208"/>
          <ac:spMkLst>
            <pc:docMk/>
            <pc:sldMk cId="3874061933" sldId="341"/>
            <ac:spMk id="538" creationId="{062270F9-316D-2C4C-3AF3-9B166EFAE058}"/>
          </ac:spMkLst>
        </pc:spChg>
        <pc:spChg chg="mod">
          <ac:chgData name="Nur Fadhilah Binti Zaharin" userId="5bf6ab49-23b7-4428-82f6-1da2b5251df3" providerId="ADAL" clId="{690F3C8F-690D-4AF7-9BB0-BC45BBA2D768}" dt="2026-01-05T09:28:00.914" v="406" actId="208"/>
          <ac:spMkLst>
            <pc:docMk/>
            <pc:sldMk cId="3874061933" sldId="341"/>
            <ac:spMk id="540" creationId="{5F2B5825-A253-DBA2-517F-B492739B62C1}"/>
          </ac:spMkLst>
        </pc:spChg>
        <pc:spChg chg="mod">
          <ac:chgData name="Nur Fadhilah Binti Zaharin" userId="5bf6ab49-23b7-4428-82f6-1da2b5251df3" providerId="ADAL" clId="{690F3C8F-690D-4AF7-9BB0-BC45BBA2D768}" dt="2026-01-05T09:28:00.914" v="406" actId="208"/>
          <ac:spMkLst>
            <pc:docMk/>
            <pc:sldMk cId="3874061933" sldId="341"/>
            <ac:spMk id="542" creationId="{F679B98C-8EB3-C14C-E7C9-55674BAF834C}"/>
          </ac:spMkLst>
        </pc:spChg>
        <pc:spChg chg="mod">
          <ac:chgData name="Nur Fadhilah Binti Zaharin" userId="5bf6ab49-23b7-4428-82f6-1da2b5251df3" providerId="ADAL" clId="{690F3C8F-690D-4AF7-9BB0-BC45BBA2D768}" dt="2026-01-05T09:28:00.914" v="406" actId="208"/>
          <ac:spMkLst>
            <pc:docMk/>
            <pc:sldMk cId="3874061933" sldId="341"/>
            <ac:spMk id="544" creationId="{362B689D-7667-EFA0-65D3-7D54F7491628}"/>
          </ac:spMkLst>
        </pc:spChg>
        <pc:spChg chg="del">
          <ac:chgData name="Nur Fadhilah Binti Zaharin" userId="5bf6ab49-23b7-4428-82f6-1da2b5251df3" providerId="ADAL" clId="{690F3C8F-690D-4AF7-9BB0-BC45BBA2D768}" dt="2026-01-05T09:25:07.487" v="383" actId="478"/>
          <ac:spMkLst>
            <pc:docMk/>
            <pc:sldMk cId="3874061933" sldId="341"/>
            <ac:spMk id="546" creationId="{5FC9469B-8AFC-35C0-279E-36297C4B5547}"/>
          </ac:spMkLst>
        </pc:spChg>
        <pc:spChg chg="mod">
          <ac:chgData name="Nur Fadhilah Binti Zaharin" userId="5bf6ab49-23b7-4428-82f6-1da2b5251df3" providerId="ADAL" clId="{690F3C8F-690D-4AF7-9BB0-BC45BBA2D768}" dt="2026-01-05T09:28:00.914" v="406" actId="208"/>
          <ac:spMkLst>
            <pc:docMk/>
            <pc:sldMk cId="3874061933" sldId="341"/>
            <ac:spMk id="548" creationId="{8D84F90E-0F1A-E59D-9B75-1E4D4FCF5EC3}"/>
          </ac:spMkLst>
        </pc:spChg>
        <pc:spChg chg="mod">
          <ac:chgData name="Nur Fadhilah Binti Zaharin" userId="5bf6ab49-23b7-4428-82f6-1da2b5251df3" providerId="ADAL" clId="{690F3C8F-690D-4AF7-9BB0-BC45BBA2D768}" dt="2026-01-05T09:31:49.223" v="422"/>
          <ac:spMkLst>
            <pc:docMk/>
            <pc:sldMk cId="3874061933" sldId="341"/>
            <ac:spMk id="551" creationId="{59540D3F-CB5A-CE9D-1EC2-81F837E97FC8}"/>
          </ac:spMkLst>
        </pc:spChg>
        <pc:spChg chg="mod">
          <ac:chgData name="Nur Fadhilah Binti Zaharin" userId="5bf6ab49-23b7-4428-82f6-1da2b5251df3" providerId="ADAL" clId="{690F3C8F-690D-4AF7-9BB0-BC45BBA2D768}" dt="2026-01-05T09:32:59.448" v="433"/>
          <ac:spMkLst>
            <pc:docMk/>
            <pc:sldMk cId="3874061933" sldId="341"/>
            <ac:spMk id="553" creationId="{5A0DBC6A-1356-4BBC-8B47-B17E3DBD259F}"/>
          </ac:spMkLst>
        </pc:spChg>
        <pc:spChg chg="mod">
          <ac:chgData name="Nur Fadhilah Binti Zaharin" userId="5bf6ab49-23b7-4428-82f6-1da2b5251df3" providerId="ADAL" clId="{690F3C8F-690D-4AF7-9BB0-BC45BBA2D768}" dt="2026-01-05T09:32:59.448" v="433"/>
          <ac:spMkLst>
            <pc:docMk/>
            <pc:sldMk cId="3874061933" sldId="341"/>
            <ac:spMk id="554" creationId="{D5880710-02D9-2170-F3FB-00BA9BF42E1D}"/>
          </ac:spMkLst>
        </pc:spChg>
        <pc:spChg chg="mod">
          <ac:chgData name="Nur Fadhilah Binti Zaharin" userId="5bf6ab49-23b7-4428-82f6-1da2b5251df3" providerId="ADAL" clId="{690F3C8F-690D-4AF7-9BB0-BC45BBA2D768}" dt="2026-01-05T09:31:49.223" v="422"/>
          <ac:spMkLst>
            <pc:docMk/>
            <pc:sldMk cId="3874061933" sldId="341"/>
            <ac:spMk id="557" creationId="{08208A7A-9CE3-BE1A-870E-BDC5F74BA0FE}"/>
          </ac:spMkLst>
        </pc:spChg>
        <pc:spChg chg="mod">
          <ac:chgData name="Nur Fadhilah Binti Zaharin" userId="5bf6ab49-23b7-4428-82f6-1da2b5251df3" providerId="ADAL" clId="{690F3C8F-690D-4AF7-9BB0-BC45BBA2D768}" dt="2026-01-05T09:24:57.140" v="381" actId="1038"/>
          <ac:spMkLst>
            <pc:docMk/>
            <pc:sldMk cId="3874061933" sldId="341"/>
            <ac:spMk id="589" creationId="{F50E768A-AEC2-D16F-E5D4-F24C3BB2FE3C}"/>
          </ac:spMkLst>
        </pc:spChg>
        <pc:spChg chg="mod">
          <ac:chgData name="Nur Fadhilah Binti Zaharin" userId="5bf6ab49-23b7-4428-82f6-1da2b5251df3" providerId="ADAL" clId="{690F3C8F-690D-4AF7-9BB0-BC45BBA2D768}" dt="2026-01-05T09:31:49.223" v="422"/>
          <ac:spMkLst>
            <pc:docMk/>
            <pc:sldMk cId="3874061933" sldId="341"/>
            <ac:spMk id="595" creationId="{5E157652-FC6D-3F89-2346-987A1110AEA6}"/>
          </ac:spMkLst>
        </pc:spChg>
        <pc:spChg chg="mod">
          <ac:chgData name="Nur Fadhilah Binti Zaharin" userId="5bf6ab49-23b7-4428-82f6-1da2b5251df3" providerId="ADAL" clId="{690F3C8F-690D-4AF7-9BB0-BC45BBA2D768}" dt="2026-01-05T09:31:49.223" v="422"/>
          <ac:spMkLst>
            <pc:docMk/>
            <pc:sldMk cId="3874061933" sldId="341"/>
            <ac:spMk id="596" creationId="{40D5A264-6DAB-DDD9-6DD2-EBFF21048797}"/>
          </ac:spMkLst>
        </pc:spChg>
        <pc:spChg chg="del">
          <ac:chgData name="Nur Fadhilah Binti Zaharin" userId="5bf6ab49-23b7-4428-82f6-1da2b5251df3" providerId="ADAL" clId="{690F3C8F-690D-4AF7-9BB0-BC45BBA2D768}" dt="2026-01-05T09:25:18.724" v="388" actId="478"/>
          <ac:spMkLst>
            <pc:docMk/>
            <pc:sldMk cId="3874061933" sldId="341"/>
            <ac:spMk id="598" creationId="{AD5A5593-974A-2E12-7F30-7BD9FC73CE06}"/>
          </ac:spMkLst>
        </pc:spChg>
        <pc:spChg chg="del">
          <ac:chgData name="Nur Fadhilah Binti Zaharin" userId="5bf6ab49-23b7-4428-82f6-1da2b5251df3" providerId="ADAL" clId="{690F3C8F-690D-4AF7-9BB0-BC45BBA2D768}" dt="2026-01-05T09:25:04.551" v="382" actId="478"/>
          <ac:spMkLst>
            <pc:docMk/>
            <pc:sldMk cId="3874061933" sldId="341"/>
            <ac:spMk id="600" creationId="{5DB0AD43-7F90-D608-C3C7-BD0FED0281EB}"/>
          </ac:spMkLst>
        </pc:spChg>
        <pc:grpChg chg="del">
          <ac:chgData name="Nur Fadhilah Binti Zaharin" userId="5bf6ab49-23b7-4428-82f6-1da2b5251df3" providerId="ADAL" clId="{690F3C8F-690D-4AF7-9BB0-BC45BBA2D768}" dt="2026-01-05T09:25:04.551" v="382" actId="478"/>
          <ac:grpSpMkLst>
            <pc:docMk/>
            <pc:sldMk cId="3874061933" sldId="341"/>
            <ac:grpSpMk id="5" creationId="{63BD3DD8-904F-9922-F059-CACC3C3A161A}"/>
          </ac:grpSpMkLst>
        </pc:grpChg>
        <pc:grpChg chg="del">
          <ac:chgData name="Nur Fadhilah Binti Zaharin" userId="5bf6ab49-23b7-4428-82f6-1da2b5251df3" providerId="ADAL" clId="{690F3C8F-690D-4AF7-9BB0-BC45BBA2D768}" dt="2026-01-05T09:25:18.724" v="388" actId="478"/>
          <ac:grpSpMkLst>
            <pc:docMk/>
            <pc:sldMk cId="3874061933" sldId="341"/>
            <ac:grpSpMk id="6" creationId="{1A869D16-8BDF-FE81-6B40-20A5E39FA017}"/>
          </ac:grpSpMkLst>
        </pc:grpChg>
        <pc:grpChg chg="del">
          <ac:chgData name="Nur Fadhilah Binti Zaharin" userId="5bf6ab49-23b7-4428-82f6-1da2b5251df3" providerId="ADAL" clId="{690F3C8F-690D-4AF7-9BB0-BC45BBA2D768}" dt="2026-01-05T09:25:07.487" v="383" actId="478"/>
          <ac:grpSpMkLst>
            <pc:docMk/>
            <pc:sldMk cId="3874061933" sldId="341"/>
            <ac:grpSpMk id="41" creationId="{27CC7EE9-370D-FFCC-40CD-70D6240BD592}"/>
          </ac:grpSpMkLst>
        </pc:grpChg>
        <pc:grpChg chg="del">
          <ac:chgData name="Nur Fadhilah Binti Zaharin" userId="5bf6ab49-23b7-4428-82f6-1da2b5251df3" providerId="ADAL" clId="{690F3C8F-690D-4AF7-9BB0-BC45BBA2D768}" dt="2026-01-05T09:25:09.644" v="384" actId="478"/>
          <ac:grpSpMkLst>
            <pc:docMk/>
            <pc:sldMk cId="3874061933" sldId="341"/>
            <ac:grpSpMk id="51" creationId="{79514574-D4F5-0298-ED42-953385FF7CEC}"/>
          </ac:grpSpMkLst>
        </pc:grpChg>
      </pc:sldChg>
      <pc:sldChg chg="modSp add mod ord">
        <pc:chgData name="Nur Fadhilah Binti Zaharin" userId="5bf6ab49-23b7-4428-82f6-1da2b5251df3" providerId="ADAL" clId="{690F3C8F-690D-4AF7-9BB0-BC45BBA2D768}" dt="2026-01-05T09:55:14.506" v="816"/>
        <pc:sldMkLst>
          <pc:docMk/>
          <pc:sldMk cId="2155346212" sldId="342"/>
        </pc:sldMkLst>
        <pc:spChg chg="mod">
          <ac:chgData name="Nur Fadhilah Binti Zaharin" userId="5bf6ab49-23b7-4428-82f6-1da2b5251df3" providerId="ADAL" clId="{690F3C8F-690D-4AF7-9BB0-BC45BBA2D768}" dt="2026-01-05T09:37:19.670" v="610" actId="207"/>
          <ac:spMkLst>
            <pc:docMk/>
            <pc:sldMk cId="2155346212" sldId="342"/>
            <ac:spMk id="16" creationId="{A79108BD-9FD7-FDA9-4BCF-2255D6A254F1}"/>
          </ac:spMkLst>
        </pc:spChg>
        <pc:spChg chg="mod">
          <ac:chgData name="Nur Fadhilah Binti Zaharin" userId="5bf6ab49-23b7-4428-82f6-1da2b5251df3" providerId="ADAL" clId="{690F3C8F-690D-4AF7-9BB0-BC45BBA2D768}" dt="2026-01-05T09:37:19.670" v="610" actId="207"/>
          <ac:spMkLst>
            <pc:docMk/>
            <pc:sldMk cId="2155346212" sldId="342"/>
            <ac:spMk id="17" creationId="{C8F6D547-9BA6-3039-A613-F6AE658C92F4}"/>
          </ac:spMkLst>
        </pc:spChg>
        <pc:spChg chg="mod">
          <ac:chgData name="Nur Fadhilah Binti Zaharin" userId="5bf6ab49-23b7-4428-82f6-1da2b5251df3" providerId="ADAL" clId="{690F3C8F-690D-4AF7-9BB0-BC45BBA2D768}" dt="2026-01-05T09:44:10.055" v="665"/>
          <ac:spMkLst>
            <pc:docMk/>
            <pc:sldMk cId="2155346212" sldId="342"/>
            <ac:spMk id="18" creationId="{C3C2D357-544B-4A01-6C80-B156C641F213}"/>
          </ac:spMkLst>
        </pc:spChg>
        <pc:spChg chg="mod">
          <ac:chgData name="Nur Fadhilah Binti Zaharin" userId="5bf6ab49-23b7-4428-82f6-1da2b5251df3" providerId="ADAL" clId="{690F3C8F-690D-4AF7-9BB0-BC45BBA2D768}" dt="2026-01-05T09:37:19.670" v="610" actId="207"/>
          <ac:spMkLst>
            <pc:docMk/>
            <pc:sldMk cId="2155346212" sldId="342"/>
            <ac:spMk id="22" creationId="{141E6E02-7A03-B465-F5A4-57117FD72193}"/>
          </ac:spMkLst>
        </pc:spChg>
        <pc:spChg chg="mod">
          <ac:chgData name="Nur Fadhilah Binti Zaharin" userId="5bf6ab49-23b7-4428-82f6-1da2b5251df3" providerId="ADAL" clId="{690F3C8F-690D-4AF7-9BB0-BC45BBA2D768}" dt="2026-01-05T09:37:19.670" v="610" actId="207"/>
          <ac:spMkLst>
            <pc:docMk/>
            <pc:sldMk cId="2155346212" sldId="342"/>
            <ac:spMk id="23" creationId="{74D6F52D-DB95-67B2-908B-ECC6E95E6973}"/>
          </ac:spMkLst>
        </pc:spChg>
        <pc:spChg chg="mod">
          <ac:chgData name="Nur Fadhilah Binti Zaharin" userId="5bf6ab49-23b7-4428-82f6-1da2b5251df3" providerId="ADAL" clId="{690F3C8F-690D-4AF7-9BB0-BC45BBA2D768}" dt="2026-01-05T09:37:19.670" v="610" actId="207"/>
          <ac:spMkLst>
            <pc:docMk/>
            <pc:sldMk cId="2155346212" sldId="342"/>
            <ac:spMk id="24" creationId="{3527155C-1F23-8AF1-04E4-B2DF00489534}"/>
          </ac:spMkLst>
        </pc:spChg>
        <pc:spChg chg="mod">
          <ac:chgData name="Nur Fadhilah Binti Zaharin" userId="5bf6ab49-23b7-4428-82f6-1da2b5251df3" providerId="ADAL" clId="{690F3C8F-690D-4AF7-9BB0-BC45BBA2D768}" dt="2026-01-05T09:37:19.670" v="610" actId="207"/>
          <ac:spMkLst>
            <pc:docMk/>
            <pc:sldMk cId="2155346212" sldId="342"/>
            <ac:spMk id="25" creationId="{738DD71C-F901-9AC3-3D8A-B5F36A1EC979}"/>
          </ac:spMkLst>
        </pc:spChg>
        <pc:spChg chg="mod">
          <ac:chgData name="Nur Fadhilah Binti Zaharin" userId="5bf6ab49-23b7-4428-82f6-1da2b5251df3" providerId="ADAL" clId="{690F3C8F-690D-4AF7-9BB0-BC45BBA2D768}" dt="2026-01-05T09:37:19.670" v="610" actId="207"/>
          <ac:spMkLst>
            <pc:docMk/>
            <pc:sldMk cId="2155346212" sldId="342"/>
            <ac:spMk id="28" creationId="{29531083-7155-FABD-2644-D2810AD24D76}"/>
          </ac:spMkLst>
        </pc:spChg>
        <pc:spChg chg="mod">
          <ac:chgData name="Nur Fadhilah Binti Zaharin" userId="5bf6ab49-23b7-4428-82f6-1da2b5251df3" providerId="ADAL" clId="{690F3C8F-690D-4AF7-9BB0-BC45BBA2D768}" dt="2026-01-05T09:37:19.670" v="610" actId="207"/>
          <ac:spMkLst>
            <pc:docMk/>
            <pc:sldMk cId="2155346212" sldId="342"/>
            <ac:spMk id="29" creationId="{1575F8EA-14F1-48C1-54CD-AB8128B4C918}"/>
          </ac:spMkLst>
        </pc:spChg>
        <pc:spChg chg="mod">
          <ac:chgData name="Nur Fadhilah Binti Zaharin" userId="5bf6ab49-23b7-4428-82f6-1da2b5251df3" providerId="ADAL" clId="{690F3C8F-690D-4AF7-9BB0-BC45BBA2D768}" dt="2026-01-05T09:37:19.670" v="610" actId="207"/>
          <ac:spMkLst>
            <pc:docMk/>
            <pc:sldMk cId="2155346212" sldId="342"/>
            <ac:spMk id="32" creationId="{8AB26E77-3578-5CA5-95B7-CB963FE04F97}"/>
          </ac:spMkLst>
        </pc:spChg>
        <pc:spChg chg="mod">
          <ac:chgData name="Nur Fadhilah Binti Zaharin" userId="5bf6ab49-23b7-4428-82f6-1da2b5251df3" providerId="ADAL" clId="{690F3C8F-690D-4AF7-9BB0-BC45BBA2D768}" dt="2026-01-05T09:37:19.670" v="610" actId="207"/>
          <ac:spMkLst>
            <pc:docMk/>
            <pc:sldMk cId="2155346212" sldId="342"/>
            <ac:spMk id="37" creationId="{F6BF3DF2-A584-5DCA-7BC8-28FAEA81C2B2}"/>
          </ac:spMkLst>
        </pc:spChg>
        <pc:spChg chg="mod">
          <ac:chgData name="Nur Fadhilah Binti Zaharin" userId="5bf6ab49-23b7-4428-82f6-1da2b5251df3" providerId="ADAL" clId="{690F3C8F-690D-4AF7-9BB0-BC45BBA2D768}" dt="2026-01-05T09:37:49.515" v="612" actId="207"/>
          <ac:spMkLst>
            <pc:docMk/>
            <pc:sldMk cId="2155346212" sldId="342"/>
            <ac:spMk id="52" creationId="{99DD478A-344F-A903-158F-2A8E186481F5}"/>
          </ac:spMkLst>
        </pc:spChg>
        <pc:spChg chg="mod">
          <ac:chgData name="Nur Fadhilah Binti Zaharin" userId="5bf6ab49-23b7-4428-82f6-1da2b5251df3" providerId="ADAL" clId="{690F3C8F-690D-4AF7-9BB0-BC45BBA2D768}" dt="2026-01-05T09:46:37.809" v="712" actId="1038"/>
          <ac:spMkLst>
            <pc:docMk/>
            <pc:sldMk cId="2155346212" sldId="342"/>
            <ac:spMk id="53" creationId="{0341CDE8-9C43-5AF5-A601-DBF896F99976}"/>
          </ac:spMkLst>
        </pc:spChg>
        <pc:spChg chg="mod">
          <ac:chgData name="Nur Fadhilah Binti Zaharin" userId="5bf6ab49-23b7-4428-82f6-1da2b5251df3" providerId="ADAL" clId="{690F3C8F-690D-4AF7-9BB0-BC45BBA2D768}" dt="2026-01-05T09:48:14.313" v="757" actId="113"/>
          <ac:spMkLst>
            <pc:docMk/>
            <pc:sldMk cId="2155346212" sldId="342"/>
            <ac:spMk id="54" creationId="{B216AEAB-C68F-F6BC-12CB-4D84C7EDDE77}"/>
          </ac:spMkLst>
        </pc:spChg>
        <pc:spChg chg="mod">
          <ac:chgData name="Nur Fadhilah Binti Zaharin" userId="5bf6ab49-23b7-4428-82f6-1da2b5251df3" providerId="ADAL" clId="{690F3C8F-690D-4AF7-9BB0-BC45BBA2D768}" dt="2026-01-05T09:52:00.747" v="784" actId="113"/>
          <ac:spMkLst>
            <pc:docMk/>
            <pc:sldMk cId="2155346212" sldId="342"/>
            <ac:spMk id="55" creationId="{D0CA5229-4A71-DC02-0171-58D60A649042}"/>
          </ac:spMkLst>
        </pc:spChg>
        <pc:spChg chg="mod">
          <ac:chgData name="Nur Fadhilah Binti Zaharin" userId="5bf6ab49-23b7-4428-82f6-1da2b5251df3" providerId="ADAL" clId="{690F3C8F-690D-4AF7-9BB0-BC45BBA2D768}" dt="2026-01-05T09:51:02.103" v="762" actId="113"/>
          <ac:spMkLst>
            <pc:docMk/>
            <pc:sldMk cId="2155346212" sldId="342"/>
            <ac:spMk id="56" creationId="{FC538206-5A37-CAC4-9551-111415D22BDA}"/>
          </ac:spMkLst>
        </pc:spChg>
        <pc:spChg chg="mod">
          <ac:chgData name="Nur Fadhilah Binti Zaharin" userId="5bf6ab49-23b7-4428-82f6-1da2b5251df3" providerId="ADAL" clId="{690F3C8F-690D-4AF7-9BB0-BC45BBA2D768}" dt="2026-01-05T09:51:09.087" v="763" actId="113"/>
          <ac:spMkLst>
            <pc:docMk/>
            <pc:sldMk cId="2155346212" sldId="342"/>
            <ac:spMk id="57" creationId="{C7C5CAAD-880F-2EE5-8F42-79AD5324AA56}"/>
          </ac:spMkLst>
        </pc:spChg>
        <pc:spChg chg="mod">
          <ac:chgData name="Nur Fadhilah Binti Zaharin" userId="5bf6ab49-23b7-4428-82f6-1da2b5251df3" providerId="ADAL" clId="{690F3C8F-690D-4AF7-9BB0-BC45BBA2D768}" dt="2026-01-05T09:48:18.513" v="758" actId="113"/>
          <ac:spMkLst>
            <pc:docMk/>
            <pc:sldMk cId="2155346212" sldId="342"/>
            <ac:spMk id="58" creationId="{C997FBAA-B4AB-0299-5B9B-B23BC0506FF2}"/>
          </ac:spMkLst>
        </pc:spChg>
        <pc:spChg chg="mod">
          <ac:chgData name="Nur Fadhilah Binti Zaharin" userId="5bf6ab49-23b7-4428-82f6-1da2b5251df3" providerId="ADAL" clId="{690F3C8F-690D-4AF7-9BB0-BC45BBA2D768}" dt="2026-01-05T09:51:44.123" v="781" actId="113"/>
          <ac:spMkLst>
            <pc:docMk/>
            <pc:sldMk cId="2155346212" sldId="342"/>
            <ac:spMk id="59" creationId="{9C8DA17F-BE0B-10C9-52E0-D58F324C38FA}"/>
          </ac:spMkLst>
        </pc:spChg>
        <pc:spChg chg="mod">
          <ac:chgData name="Nur Fadhilah Binti Zaharin" userId="5bf6ab49-23b7-4428-82f6-1da2b5251df3" providerId="ADAL" clId="{690F3C8F-690D-4AF7-9BB0-BC45BBA2D768}" dt="2026-01-05T09:50:57.629" v="761" actId="113"/>
          <ac:spMkLst>
            <pc:docMk/>
            <pc:sldMk cId="2155346212" sldId="342"/>
            <ac:spMk id="60" creationId="{F5F5401B-BFF5-8CD8-43D9-273B8DDFAE92}"/>
          </ac:spMkLst>
        </pc:spChg>
        <pc:spChg chg="mod">
          <ac:chgData name="Nur Fadhilah Binti Zaharin" userId="5bf6ab49-23b7-4428-82f6-1da2b5251df3" providerId="ADAL" clId="{690F3C8F-690D-4AF7-9BB0-BC45BBA2D768}" dt="2026-01-05T09:51:14.183" v="764" actId="113"/>
          <ac:spMkLst>
            <pc:docMk/>
            <pc:sldMk cId="2155346212" sldId="342"/>
            <ac:spMk id="61" creationId="{A3CC1C67-2ED4-E990-4BB5-8F8EF0DF1726}"/>
          </ac:spMkLst>
        </pc:spChg>
        <pc:spChg chg="mod">
          <ac:chgData name="Nur Fadhilah Binti Zaharin" userId="5bf6ab49-23b7-4428-82f6-1da2b5251df3" providerId="ADAL" clId="{690F3C8F-690D-4AF7-9BB0-BC45BBA2D768}" dt="2026-01-05T09:48:25.181" v="759" actId="113"/>
          <ac:spMkLst>
            <pc:docMk/>
            <pc:sldMk cId="2155346212" sldId="342"/>
            <ac:spMk id="62" creationId="{415E4322-DF17-33E5-99A0-195DA1691EE9}"/>
          </ac:spMkLst>
        </pc:spChg>
        <pc:spChg chg="mod">
          <ac:chgData name="Nur Fadhilah Binti Zaharin" userId="5bf6ab49-23b7-4428-82f6-1da2b5251df3" providerId="ADAL" clId="{690F3C8F-690D-4AF7-9BB0-BC45BBA2D768}" dt="2026-01-05T09:50:51.152" v="760" actId="113"/>
          <ac:spMkLst>
            <pc:docMk/>
            <pc:sldMk cId="2155346212" sldId="342"/>
            <ac:spMk id="63" creationId="{4F3EE2BE-0404-9F44-2B18-E884FA22C079}"/>
          </ac:spMkLst>
        </pc:spChg>
        <pc:spChg chg="mod">
          <ac:chgData name="Nur Fadhilah Binti Zaharin" userId="5bf6ab49-23b7-4428-82f6-1da2b5251df3" providerId="ADAL" clId="{690F3C8F-690D-4AF7-9BB0-BC45BBA2D768}" dt="2026-01-05T09:44:10.055" v="665"/>
          <ac:spMkLst>
            <pc:docMk/>
            <pc:sldMk cId="2155346212" sldId="342"/>
            <ac:spMk id="518" creationId="{F7E7CA68-E186-EB4B-5A78-5276AC81BC4F}"/>
          </ac:spMkLst>
        </pc:spChg>
        <pc:spChg chg="mod">
          <ac:chgData name="Nur Fadhilah Binti Zaharin" userId="5bf6ab49-23b7-4428-82f6-1da2b5251df3" providerId="ADAL" clId="{690F3C8F-690D-4AF7-9BB0-BC45BBA2D768}" dt="2026-01-05T09:44:10.055" v="665"/>
          <ac:spMkLst>
            <pc:docMk/>
            <pc:sldMk cId="2155346212" sldId="342"/>
            <ac:spMk id="520" creationId="{93DCA916-39EA-A5DC-E8ED-FE2DCA84BA77}"/>
          </ac:spMkLst>
        </pc:spChg>
        <pc:spChg chg="mod">
          <ac:chgData name="Nur Fadhilah Binti Zaharin" userId="5bf6ab49-23b7-4428-82f6-1da2b5251df3" providerId="ADAL" clId="{690F3C8F-690D-4AF7-9BB0-BC45BBA2D768}" dt="2026-01-05T09:51:18.302" v="765" actId="113"/>
          <ac:spMkLst>
            <pc:docMk/>
            <pc:sldMk cId="2155346212" sldId="342"/>
            <ac:spMk id="524" creationId="{3A7501DC-4858-3F76-14C2-7D081492E0BC}"/>
          </ac:spMkLst>
        </pc:spChg>
        <pc:spChg chg="mod">
          <ac:chgData name="Nur Fadhilah Binti Zaharin" userId="5bf6ab49-23b7-4428-82f6-1da2b5251df3" providerId="ADAL" clId="{690F3C8F-690D-4AF7-9BB0-BC45BBA2D768}" dt="2026-01-05T09:51:25.402" v="766" actId="113"/>
          <ac:spMkLst>
            <pc:docMk/>
            <pc:sldMk cId="2155346212" sldId="342"/>
            <ac:spMk id="525" creationId="{24CAC6BC-8CA9-1BEA-998C-951DE85FD893}"/>
          </ac:spMkLst>
        </pc:spChg>
        <pc:spChg chg="mod">
          <ac:chgData name="Nur Fadhilah Binti Zaharin" userId="5bf6ab49-23b7-4428-82f6-1da2b5251df3" providerId="ADAL" clId="{690F3C8F-690D-4AF7-9BB0-BC45BBA2D768}" dt="2026-01-05T09:37:42.883" v="611" actId="208"/>
          <ac:spMkLst>
            <pc:docMk/>
            <pc:sldMk cId="2155346212" sldId="342"/>
            <ac:spMk id="526" creationId="{44668B95-8497-C9A8-1764-93CFAB949C55}"/>
          </ac:spMkLst>
        </pc:spChg>
        <pc:spChg chg="mod">
          <ac:chgData name="Nur Fadhilah Binti Zaharin" userId="5bf6ab49-23b7-4428-82f6-1da2b5251df3" providerId="ADAL" clId="{690F3C8F-690D-4AF7-9BB0-BC45BBA2D768}" dt="2026-01-05T09:44:10.055" v="665"/>
          <ac:spMkLst>
            <pc:docMk/>
            <pc:sldMk cId="2155346212" sldId="342"/>
            <ac:spMk id="527" creationId="{1920139F-EA6E-C844-3EED-24E92CDCE5E7}"/>
          </ac:spMkLst>
        </pc:spChg>
        <pc:spChg chg="mod">
          <ac:chgData name="Nur Fadhilah Binti Zaharin" userId="5bf6ab49-23b7-4428-82f6-1da2b5251df3" providerId="ADAL" clId="{690F3C8F-690D-4AF7-9BB0-BC45BBA2D768}" dt="2026-01-05T09:37:42.883" v="611" actId="208"/>
          <ac:spMkLst>
            <pc:docMk/>
            <pc:sldMk cId="2155346212" sldId="342"/>
            <ac:spMk id="531" creationId="{D72237DD-D204-DFC6-BD50-0F8585A4E8B4}"/>
          </ac:spMkLst>
        </pc:spChg>
        <pc:spChg chg="mod">
          <ac:chgData name="Nur Fadhilah Binti Zaharin" userId="5bf6ab49-23b7-4428-82f6-1da2b5251df3" providerId="ADAL" clId="{690F3C8F-690D-4AF7-9BB0-BC45BBA2D768}" dt="2026-01-05T09:37:42.883" v="611" actId="208"/>
          <ac:spMkLst>
            <pc:docMk/>
            <pc:sldMk cId="2155346212" sldId="342"/>
            <ac:spMk id="532" creationId="{6F4DB50F-886F-BFA5-8D04-5093EE58A7B3}"/>
          </ac:spMkLst>
        </pc:spChg>
        <pc:spChg chg="mod">
          <ac:chgData name="Nur Fadhilah Binti Zaharin" userId="5bf6ab49-23b7-4428-82f6-1da2b5251df3" providerId="ADAL" clId="{690F3C8F-690D-4AF7-9BB0-BC45BBA2D768}" dt="2026-01-05T09:37:42.883" v="611" actId="208"/>
          <ac:spMkLst>
            <pc:docMk/>
            <pc:sldMk cId="2155346212" sldId="342"/>
            <ac:spMk id="534" creationId="{C7169DF4-B7A3-ADA2-D5A8-F89548D51242}"/>
          </ac:spMkLst>
        </pc:spChg>
        <pc:spChg chg="mod">
          <ac:chgData name="Nur Fadhilah Binti Zaharin" userId="5bf6ab49-23b7-4428-82f6-1da2b5251df3" providerId="ADAL" clId="{690F3C8F-690D-4AF7-9BB0-BC45BBA2D768}" dt="2026-01-05T09:37:42.883" v="611" actId="208"/>
          <ac:spMkLst>
            <pc:docMk/>
            <pc:sldMk cId="2155346212" sldId="342"/>
            <ac:spMk id="536" creationId="{071DD3EF-D8F8-F0AB-0E18-A2270682271B}"/>
          </ac:spMkLst>
        </pc:spChg>
        <pc:spChg chg="mod">
          <ac:chgData name="Nur Fadhilah Binti Zaharin" userId="5bf6ab49-23b7-4428-82f6-1da2b5251df3" providerId="ADAL" clId="{690F3C8F-690D-4AF7-9BB0-BC45BBA2D768}" dt="2026-01-05T09:37:42.883" v="611" actId="208"/>
          <ac:spMkLst>
            <pc:docMk/>
            <pc:sldMk cId="2155346212" sldId="342"/>
            <ac:spMk id="538" creationId="{5A055B1D-26E3-BA85-BF95-2FE64E163A8D}"/>
          </ac:spMkLst>
        </pc:spChg>
        <pc:spChg chg="mod">
          <ac:chgData name="Nur Fadhilah Binti Zaharin" userId="5bf6ab49-23b7-4428-82f6-1da2b5251df3" providerId="ADAL" clId="{690F3C8F-690D-4AF7-9BB0-BC45BBA2D768}" dt="2026-01-05T09:37:42.883" v="611" actId="208"/>
          <ac:spMkLst>
            <pc:docMk/>
            <pc:sldMk cId="2155346212" sldId="342"/>
            <ac:spMk id="540" creationId="{570BE83D-2148-1EA9-B7F9-C9F58FB2C577}"/>
          </ac:spMkLst>
        </pc:spChg>
        <pc:spChg chg="mod">
          <ac:chgData name="Nur Fadhilah Binti Zaharin" userId="5bf6ab49-23b7-4428-82f6-1da2b5251df3" providerId="ADAL" clId="{690F3C8F-690D-4AF7-9BB0-BC45BBA2D768}" dt="2026-01-05T09:44:10.055" v="665"/>
          <ac:spMkLst>
            <pc:docMk/>
            <pc:sldMk cId="2155346212" sldId="342"/>
            <ac:spMk id="542" creationId="{944EC345-D305-9FD0-37DA-51ACF54FB3D8}"/>
          </ac:spMkLst>
        </pc:spChg>
        <pc:spChg chg="mod">
          <ac:chgData name="Nur Fadhilah Binti Zaharin" userId="5bf6ab49-23b7-4428-82f6-1da2b5251df3" providerId="ADAL" clId="{690F3C8F-690D-4AF7-9BB0-BC45BBA2D768}" dt="2026-01-05T09:44:10.055" v="665"/>
          <ac:spMkLst>
            <pc:docMk/>
            <pc:sldMk cId="2155346212" sldId="342"/>
            <ac:spMk id="543" creationId="{6ED2B8E4-EA75-7C9C-2B4E-8D4105FFCC1E}"/>
          </ac:spMkLst>
        </pc:spChg>
        <pc:spChg chg="mod">
          <ac:chgData name="Nur Fadhilah Binti Zaharin" userId="5bf6ab49-23b7-4428-82f6-1da2b5251df3" providerId="ADAL" clId="{690F3C8F-690D-4AF7-9BB0-BC45BBA2D768}" dt="2026-01-05T09:44:10.055" v="665"/>
          <ac:spMkLst>
            <pc:docMk/>
            <pc:sldMk cId="2155346212" sldId="342"/>
            <ac:spMk id="544" creationId="{896AB268-7229-90B6-AC1E-71AAA2D27995}"/>
          </ac:spMkLst>
        </pc:spChg>
        <pc:spChg chg="mod">
          <ac:chgData name="Nur Fadhilah Binti Zaharin" userId="5bf6ab49-23b7-4428-82f6-1da2b5251df3" providerId="ADAL" clId="{690F3C8F-690D-4AF7-9BB0-BC45BBA2D768}" dt="2026-01-05T09:37:42.883" v="611" actId="208"/>
          <ac:spMkLst>
            <pc:docMk/>
            <pc:sldMk cId="2155346212" sldId="342"/>
            <ac:spMk id="546" creationId="{B0428AD0-CA81-1111-B2AF-516FEA36EB36}"/>
          </ac:spMkLst>
        </pc:spChg>
        <pc:spChg chg="mod">
          <ac:chgData name="Nur Fadhilah Binti Zaharin" userId="5bf6ab49-23b7-4428-82f6-1da2b5251df3" providerId="ADAL" clId="{690F3C8F-690D-4AF7-9BB0-BC45BBA2D768}" dt="2026-01-05T09:37:42.883" v="611" actId="208"/>
          <ac:spMkLst>
            <pc:docMk/>
            <pc:sldMk cId="2155346212" sldId="342"/>
            <ac:spMk id="548" creationId="{35A7CDC7-9FE3-AF3E-9D4E-F1B20EDBDDF5}"/>
          </ac:spMkLst>
        </pc:spChg>
        <pc:spChg chg="mod">
          <ac:chgData name="Nur Fadhilah Binti Zaharin" userId="5bf6ab49-23b7-4428-82f6-1da2b5251df3" providerId="ADAL" clId="{690F3C8F-690D-4AF7-9BB0-BC45BBA2D768}" dt="2026-01-05T09:47:52.954" v="749" actId="14100"/>
          <ac:spMkLst>
            <pc:docMk/>
            <pc:sldMk cId="2155346212" sldId="342"/>
            <ac:spMk id="552" creationId="{CD6423D3-7E8F-5D3D-6C1F-2E7310F3518C}"/>
          </ac:spMkLst>
        </pc:spChg>
        <pc:spChg chg="mod">
          <ac:chgData name="Nur Fadhilah Binti Zaharin" userId="5bf6ab49-23b7-4428-82f6-1da2b5251df3" providerId="ADAL" clId="{690F3C8F-690D-4AF7-9BB0-BC45BBA2D768}" dt="2026-01-05T09:47:31.763" v="729" actId="14100"/>
          <ac:spMkLst>
            <pc:docMk/>
            <pc:sldMk cId="2155346212" sldId="342"/>
            <ac:spMk id="556" creationId="{A5044616-ECA4-3217-5926-48EEEF893165}"/>
          </ac:spMkLst>
        </pc:spChg>
        <pc:spChg chg="mod">
          <ac:chgData name="Nur Fadhilah Binti Zaharin" userId="5bf6ab49-23b7-4428-82f6-1da2b5251df3" providerId="ADAL" clId="{690F3C8F-690D-4AF7-9BB0-BC45BBA2D768}" dt="2026-01-05T09:44:10.055" v="665"/>
          <ac:spMkLst>
            <pc:docMk/>
            <pc:sldMk cId="2155346212" sldId="342"/>
            <ac:spMk id="563" creationId="{A0F7D2BA-2F35-4B18-E304-9E3AC120C1AE}"/>
          </ac:spMkLst>
        </pc:spChg>
        <pc:spChg chg="mod">
          <ac:chgData name="Nur Fadhilah Binti Zaharin" userId="5bf6ab49-23b7-4428-82f6-1da2b5251df3" providerId="ADAL" clId="{690F3C8F-690D-4AF7-9BB0-BC45BBA2D768}" dt="2026-01-05T09:36:06.033" v="609" actId="1037"/>
          <ac:spMkLst>
            <pc:docMk/>
            <pc:sldMk cId="2155346212" sldId="342"/>
            <ac:spMk id="589" creationId="{2A072132-0E25-0FA4-60E9-76DA6BFEC560}"/>
          </ac:spMkLst>
        </pc:spChg>
        <pc:spChg chg="mod">
          <ac:chgData name="Nur Fadhilah Binti Zaharin" userId="5bf6ab49-23b7-4428-82f6-1da2b5251df3" providerId="ADAL" clId="{690F3C8F-690D-4AF7-9BB0-BC45BBA2D768}" dt="2026-01-05T09:44:47.818" v="685" actId="14100"/>
          <ac:spMkLst>
            <pc:docMk/>
            <pc:sldMk cId="2155346212" sldId="342"/>
            <ac:spMk id="600" creationId="{48DD146C-E11B-6AD4-0261-04E329204A08}"/>
          </ac:spMkLst>
        </pc:spChg>
      </pc:sldChg>
    </pc:docChg>
  </pc:docChgLst>
  <pc:docChgLst>
    <pc:chgData name="Rathidevi Ramasamy" userId="0277e29c67248312" providerId="LiveId" clId="{5909933E-9F79-4A58-8BCC-A44C72DA8D80}"/>
    <pc:docChg chg="custSel delSld modSld">
      <pc:chgData name="Rathidevi Ramasamy" userId="0277e29c67248312" providerId="LiveId" clId="{5909933E-9F79-4A58-8BCC-A44C72DA8D80}" dt="2025-04-23T03:50:59.704" v="4" actId="47"/>
      <pc:docMkLst>
        <pc:docMk/>
      </pc:docMkLst>
      <pc:sldChg chg="modSp mod">
        <pc:chgData name="Rathidevi Ramasamy" userId="0277e29c67248312" providerId="LiveId" clId="{5909933E-9F79-4A58-8BCC-A44C72DA8D80}" dt="2025-04-23T03:50:14.667" v="1" actId="27636"/>
        <pc:sldMkLst>
          <pc:docMk/>
          <pc:sldMk cId="0" sldId="256"/>
        </pc:sldMkLst>
      </pc:sldChg>
      <pc:sldChg chg="del">
        <pc:chgData name="Rathidevi Ramasamy" userId="0277e29c67248312" providerId="LiveId" clId="{5909933E-9F79-4A58-8BCC-A44C72DA8D80}" dt="2025-04-23T03:50:50.645" v="2" actId="47"/>
        <pc:sldMkLst>
          <pc:docMk/>
          <pc:sldMk cId="0" sldId="271"/>
        </pc:sldMkLst>
      </pc:sldChg>
      <pc:sldChg chg="del">
        <pc:chgData name="Rathidevi Ramasamy" userId="0277e29c67248312" providerId="LiveId" clId="{5909933E-9F79-4A58-8BCC-A44C72DA8D80}" dt="2025-04-23T03:50:52.098" v="3" actId="47"/>
        <pc:sldMkLst>
          <pc:docMk/>
          <pc:sldMk cId="0" sldId="272"/>
        </pc:sldMkLst>
      </pc:sldChg>
      <pc:sldChg chg="del">
        <pc:chgData name="Rathidevi Ramasamy" userId="0277e29c67248312" providerId="LiveId" clId="{5909933E-9F79-4A58-8BCC-A44C72DA8D80}" dt="2025-04-23T03:50:59.704" v="4" actId="47"/>
        <pc:sldMkLst>
          <pc:docMk/>
          <pc:sldMk cId="0"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MY"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3" name="Google Shape;203;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10" name="Google Shape;510;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b0bc6a2eb5_0_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37" name="Google Shape;537;g2b0bc6a2eb5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1" name="Google Shape;561;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MY"/>
              <a:t>© Copyright </a:t>
            </a:r>
            <a:r>
              <a:rPr lang="en-MY" b="1"/>
              <a:t>PresentationGO.com</a:t>
            </a:r>
            <a:r>
              <a:rPr lang="en-MY"/>
              <a:t> – The free PowerPoint and Google Slides template library</a:t>
            </a:r>
            <a:endParaRPr/>
          </a:p>
        </p:txBody>
      </p:sp>
      <p:sp>
        <p:nvSpPr>
          <p:cNvPr id="562" name="Google Shape;562;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MY"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1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96" name="Google Shape;596;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a:extLst>
            <a:ext uri="{FF2B5EF4-FFF2-40B4-BE49-F238E27FC236}">
              <a16:creationId xmlns:a16="http://schemas.microsoft.com/office/drawing/2014/main" id="{AE9E7701-B967-5307-E93D-8503CDF6A156}"/>
            </a:ext>
          </a:extLst>
        </p:cNvPr>
        <p:cNvGrpSpPr/>
        <p:nvPr/>
      </p:nvGrpSpPr>
      <p:grpSpPr>
        <a:xfrm>
          <a:off x="0" y="0"/>
          <a:ext cx="0" cy="0"/>
          <a:chOff x="0" y="0"/>
          <a:chExt cx="0" cy="0"/>
        </a:xfrm>
      </p:grpSpPr>
      <p:sp>
        <p:nvSpPr>
          <p:cNvPr id="560" name="Google Shape;560;p15:notes">
            <a:extLst>
              <a:ext uri="{FF2B5EF4-FFF2-40B4-BE49-F238E27FC236}">
                <a16:creationId xmlns:a16="http://schemas.microsoft.com/office/drawing/2014/main" id="{38C85E0D-A3D3-C3B8-077F-96C801FFBFD5}"/>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1" name="Google Shape;561;p15:notes">
            <a:extLst>
              <a:ext uri="{FF2B5EF4-FFF2-40B4-BE49-F238E27FC236}">
                <a16:creationId xmlns:a16="http://schemas.microsoft.com/office/drawing/2014/main" id="{5CAB54C7-BB11-8CDE-69CA-04959FDFC402}"/>
              </a:ext>
            </a:extLst>
          </p:cNvPr>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MY"/>
              <a:t>© Copyright </a:t>
            </a:r>
            <a:r>
              <a:rPr lang="en-MY" b="1"/>
              <a:t>PresentationGO.com</a:t>
            </a:r>
            <a:r>
              <a:rPr lang="en-MY"/>
              <a:t> – The free PowerPoint and Google Slides template library</a:t>
            </a:r>
            <a:endParaRPr/>
          </a:p>
        </p:txBody>
      </p:sp>
      <p:sp>
        <p:nvSpPr>
          <p:cNvPr id="562" name="Google Shape;562;p15:notes">
            <a:extLst>
              <a:ext uri="{FF2B5EF4-FFF2-40B4-BE49-F238E27FC236}">
                <a16:creationId xmlns:a16="http://schemas.microsoft.com/office/drawing/2014/main" id="{6E09B413-3C84-9A44-0AC4-16C293E44579}"/>
              </a:ext>
            </a:extLst>
          </p:cNvPr>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MY"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6542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a:extLst>
            <a:ext uri="{FF2B5EF4-FFF2-40B4-BE49-F238E27FC236}">
              <a16:creationId xmlns:a16="http://schemas.microsoft.com/office/drawing/2014/main" id="{E834F4BF-D495-E0DA-056B-024CA351B549}"/>
            </a:ext>
          </a:extLst>
        </p:cNvPr>
        <p:cNvGrpSpPr/>
        <p:nvPr/>
      </p:nvGrpSpPr>
      <p:grpSpPr>
        <a:xfrm>
          <a:off x="0" y="0"/>
          <a:ext cx="0" cy="0"/>
          <a:chOff x="0" y="0"/>
          <a:chExt cx="0" cy="0"/>
        </a:xfrm>
      </p:grpSpPr>
      <p:sp>
        <p:nvSpPr>
          <p:cNvPr id="560" name="Google Shape;560;p15:notes">
            <a:extLst>
              <a:ext uri="{FF2B5EF4-FFF2-40B4-BE49-F238E27FC236}">
                <a16:creationId xmlns:a16="http://schemas.microsoft.com/office/drawing/2014/main" id="{BDCD46A1-DD03-BC30-414E-82B513CDE9B2}"/>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1" name="Google Shape;561;p15:notes">
            <a:extLst>
              <a:ext uri="{FF2B5EF4-FFF2-40B4-BE49-F238E27FC236}">
                <a16:creationId xmlns:a16="http://schemas.microsoft.com/office/drawing/2014/main" id="{D8FCC094-7A11-1D10-9743-96A3146D84A5}"/>
              </a:ext>
            </a:extLst>
          </p:cNvPr>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MY"/>
              <a:t>© Copyright </a:t>
            </a:r>
            <a:r>
              <a:rPr lang="en-MY" b="1"/>
              <a:t>PresentationGO.com</a:t>
            </a:r>
            <a:r>
              <a:rPr lang="en-MY"/>
              <a:t> – The free PowerPoint and Google Slides template library</a:t>
            </a:r>
            <a:endParaRPr/>
          </a:p>
        </p:txBody>
      </p:sp>
      <p:sp>
        <p:nvSpPr>
          <p:cNvPr id="562" name="Google Shape;562;p15:notes">
            <a:extLst>
              <a:ext uri="{FF2B5EF4-FFF2-40B4-BE49-F238E27FC236}">
                <a16:creationId xmlns:a16="http://schemas.microsoft.com/office/drawing/2014/main" id="{B553D215-507D-DDD7-791C-4075BF35250D}"/>
              </a:ext>
            </a:extLst>
          </p:cNvPr>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MY"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886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1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87" name="Google Shape;687;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a:extLst>
            <a:ext uri="{FF2B5EF4-FFF2-40B4-BE49-F238E27FC236}">
              <a16:creationId xmlns:a16="http://schemas.microsoft.com/office/drawing/2014/main" id="{1903EC96-3D39-FDC5-7562-D5EC887E336F}"/>
            </a:ext>
          </a:extLst>
        </p:cNvPr>
        <p:cNvGrpSpPr/>
        <p:nvPr/>
      </p:nvGrpSpPr>
      <p:grpSpPr>
        <a:xfrm>
          <a:off x="0" y="0"/>
          <a:ext cx="0" cy="0"/>
          <a:chOff x="0" y="0"/>
          <a:chExt cx="0" cy="0"/>
        </a:xfrm>
      </p:grpSpPr>
      <p:sp>
        <p:nvSpPr>
          <p:cNvPr id="686" name="Google Shape;686;p19:notes">
            <a:extLst>
              <a:ext uri="{FF2B5EF4-FFF2-40B4-BE49-F238E27FC236}">
                <a16:creationId xmlns:a16="http://schemas.microsoft.com/office/drawing/2014/main" id="{11F2EBD1-BB38-066E-1FC9-0876CCFECDE1}"/>
              </a:ext>
            </a:extLst>
          </p:cNvPr>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87" name="Google Shape;687;p19:notes">
            <a:extLst>
              <a:ext uri="{FF2B5EF4-FFF2-40B4-BE49-F238E27FC236}">
                <a16:creationId xmlns:a16="http://schemas.microsoft.com/office/drawing/2014/main" id="{407E3EA4-582C-3652-D59F-93634A8C7078}"/>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459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6588e90b8e_0_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19" name="Google Shape;719;g26588e90b8e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6588e90b8e_0_18: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38" name="Google Shape;738;g26588e90b8e_0_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20" name="Google Shape;420;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26588e90b8e_0_31: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52" name="Google Shape;752;g26588e90b8e_0_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6588e90b8e_0_58: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81" name="Google Shape;781;g26588e90b8e_0_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6588e90b8e_0_96: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21" name="Google Shape;821;g26588e90b8e_0_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6588e90b8e_0_204: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46" name="Google Shape;846;g26588e90b8e_0_20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3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65" name="Google Shape;865;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3" name="Google Shape;463;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8" name="Google Shape;228;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1" name="Google Shape;261;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7" name="Google Shape;287;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a:extLst>
            <a:ext uri="{FF2B5EF4-FFF2-40B4-BE49-F238E27FC236}">
              <a16:creationId xmlns:a16="http://schemas.microsoft.com/office/drawing/2014/main" id="{A0ADE48D-4D0F-B104-438B-53A7311356CA}"/>
            </a:ext>
          </a:extLst>
        </p:cNvPr>
        <p:cNvGrpSpPr/>
        <p:nvPr/>
      </p:nvGrpSpPr>
      <p:grpSpPr>
        <a:xfrm>
          <a:off x="0" y="0"/>
          <a:ext cx="0" cy="0"/>
          <a:chOff x="0" y="0"/>
          <a:chExt cx="0" cy="0"/>
        </a:xfrm>
      </p:grpSpPr>
      <p:sp>
        <p:nvSpPr>
          <p:cNvPr id="471" name="Google Shape;471;p13:notes">
            <a:extLst>
              <a:ext uri="{FF2B5EF4-FFF2-40B4-BE49-F238E27FC236}">
                <a16:creationId xmlns:a16="http://schemas.microsoft.com/office/drawing/2014/main" id="{4B6AE201-ADB0-C51A-1DCC-8C19AEC91DE7}"/>
              </a:ext>
            </a:extLst>
          </p:cNvPr>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72" name="Google Shape;472;p13:notes">
            <a:extLst>
              <a:ext uri="{FF2B5EF4-FFF2-40B4-BE49-F238E27FC236}">
                <a16:creationId xmlns:a16="http://schemas.microsoft.com/office/drawing/2014/main" id="{95FF513E-7831-3A5B-E658-BC2A8793D99E}"/>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0802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5" name="Google Shape;315;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80" name="Google Shape;380;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8"/>
          <p:cNvSpPr txBox="1">
            <a:spLocks noGrp="1"/>
          </p:cNvSpPr>
          <p:nvPr>
            <p:ph type="dt" idx="10"/>
          </p:nvPr>
        </p:nvSpPr>
        <p:spPr>
          <a:xfrm>
            <a:off x="1361984" y="650727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562384" y="650727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54006692-BEE0-E2F9-04E4-F71E5863D734}"/>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4"/>
          <p:cNvSpPr txBox="1">
            <a:spLocks noGrp="1"/>
          </p:cNvSpPr>
          <p:nvPr>
            <p:ph type="dt" idx="10"/>
          </p:nvPr>
        </p:nvSpPr>
        <p:spPr>
          <a:xfrm>
            <a:off x="1344230" y="650727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4"/>
          <p:cNvSpPr txBox="1">
            <a:spLocks noGrp="1"/>
          </p:cNvSpPr>
          <p:nvPr>
            <p:ph type="ftr" idx="11"/>
          </p:nvPr>
        </p:nvSpPr>
        <p:spPr>
          <a:xfrm>
            <a:off x="4544630" y="650727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791A2BF4-B473-1E4E-663D-A9B5A4CBBB52}"/>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5"/>
          <p:cNvSpPr txBox="1">
            <a:spLocks noGrp="1"/>
          </p:cNvSpPr>
          <p:nvPr>
            <p:ph type="dt" idx="10"/>
          </p:nvPr>
        </p:nvSpPr>
        <p:spPr>
          <a:xfrm>
            <a:off x="1361986" y="650727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5"/>
          <p:cNvSpPr txBox="1">
            <a:spLocks noGrp="1"/>
          </p:cNvSpPr>
          <p:nvPr>
            <p:ph type="ftr" idx="11"/>
          </p:nvPr>
        </p:nvSpPr>
        <p:spPr>
          <a:xfrm>
            <a:off x="4562386" y="650727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7EC25D24-29AA-28C8-F38F-6E27F0AF75F5}"/>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p5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6" name="Google Shape;96;p5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7" name="Google Shape;9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7B2EB5CA-0BD3-349E-A7BF-EEDF9AC08688}"/>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02" name="Google Shape;102;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14924461-B4D6-DFE1-C87E-5B9D448C455A}"/>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5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08" name="Google Shape;108;p5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E1077D35-B266-3F7D-6D72-570BDC84E589}"/>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14" name="Google Shape;114;p5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5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470CFA05-43EA-02D7-75C4-E83B5EB05D9D}"/>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6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21" name="Google Shape;121;p6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6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6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6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1BEF7C40-5AD4-DC2C-DEF2-A9E430827FC3}"/>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0" name="Google Shape;130;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DDE8BC6A-668C-507B-DA90-AEBAD00D34AA}"/>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5" name="Google Shape;135;p6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6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5DE53D84-335C-CD3E-1559-0EC9CABDC6C6}"/>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42" name="Google Shape;142;p63"/>
          <p:cNvSpPr>
            <a:spLocks noGrp="1"/>
          </p:cNvSpPr>
          <p:nvPr>
            <p:ph type="pic" idx="2"/>
          </p:nvPr>
        </p:nvSpPr>
        <p:spPr>
          <a:xfrm>
            <a:off x="5183188" y="987425"/>
            <a:ext cx="6172200" cy="4873625"/>
          </a:xfrm>
          <a:prstGeom prst="rect">
            <a:avLst/>
          </a:prstGeom>
          <a:noFill/>
          <a:ln>
            <a:noFill/>
          </a:ln>
        </p:spPr>
      </p:sp>
      <p:sp>
        <p:nvSpPr>
          <p:cNvPr id="143" name="Google Shape;143;p6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B36D9E04-AF22-AEC9-1CD9-4F8D994E64B0}"/>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9"/>
          <p:cNvSpPr txBox="1">
            <a:spLocks noGrp="1"/>
          </p:cNvSpPr>
          <p:nvPr>
            <p:ph type="dt" idx="10"/>
          </p:nvPr>
        </p:nvSpPr>
        <p:spPr>
          <a:xfrm>
            <a:off x="1353108" y="6507269"/>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9"/>
          <p:cNvSpPr txBox="1">
            <a:spLocks noGrp="1"/>
          </p:cNvSpPr>
          <p:nvPr>
            <p:ph type="ftr" idx="11"/>
          </p:nvPr>
        </p:nvSpPr>
        <p:spPr>
          <a:xfrm>
            <a:off x="4553508" y="650726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9"/>
          <p:cNvSpPr txBox="1">
            <a:spLocks noGrp="1"/>
          </p:cNvSpPr>
          <p:nvPr>
            <p:ph type="sldNum" idx="12"/>
          </p:nvPr>
        </p:nvSpPr>
        <p:spPr>
          <a:xfrm>
            <a:off x="9311937" y="650726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r>
              <a:rPr lang="en-MY" dirty="0"/>
              <a:t>KPT | </a:t>
            </a:r>
            <a:fld id="{00000000-1234-1234-1234-123412341234}" type="slidenum">
              <a:rPr lang="en-MY" smtClean="0"/>
              <a:pPr/>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49" name="Google Shape;149;p6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7E2BD4DC-98A4-F407-433C-DD2D3D84701C}"/>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6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55" name="Google Shape;155;p6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8F6C87D2-7D7C-B747-26BC-F1BE2B037EC9}"/>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1_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Google Shape;14;p37">
            <a:extLst>
              <a:ext uri="{FF2B5EF4-FFF2-40B4-BE49-F238E27FC236}">
                <a16:creationId xmlns:a16="http://schemas.microsoft.com/office/drawing/2014/main" id="{18408321-7305-080B-0A20-1F1011B433BD}"/>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extLst>
      <p:ext uri="{BB962C8B-B14F-4D97-AF65-F5344CB8AC3E}">
        <p14:creationId xmlns:p14="http://schemas.microsoft.com/office/powerpoint/2010/main" val="203223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8" name="Google Shape;14;p37">
            <a:extLst>
              <a:ext uri="{FF2B5EF4-FFF2-40B4-BE49-F238E27FC236}">
                <a16:creationId xmlns:a16="http://schemas.microsoft.com/office/drawing/2014/main" id="{3F133EAA-393B-7604-3DBA-F9C558136B01}"/>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extLst>
      <p:ext uri="{BB962C8B-B14F-4D97-AF65-F5344CB8AC3E}">
        <p14:creationId xmlns:p14="http://schemas.microsoft.com/office/powerpoint/2010/main" val="2011805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Google Shape;14;p37">
            <a:extLst>
              <a:ext uri="{FF2B5EF4-FFF2-40B4-BE49-F238E27FC236}">
                <a16:creationId xmlns:a16="http://schemas.microsoft.com/office/drawing/2014/main" id="{EDA6E823-D331-2D7F-BEAA-F2F1E46F6ADC}"/>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extLst>
      <p:ext uri="{BB962C8B-B14F-4D97-AF65-F5344CB8AC3E}">
        <p14:creationId xmlns:p14="http://schemas.microsoft.com/office/powerpoint/2010/main" val="2925726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0"/>
          <p:cNvSpPr txBox="1">
            <a:spLocks noGrp="1"/>
          </p:cNvSpPr>
          <p:nvPr>
            <p:ph type="dt" idx="10"/>
          </p:nvPr>
        </p:nvSpPr>
        <p:spPr>
          <a:xfrm>
            <a:off x="1326473" y="65161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 name="Google Shape;28;p40"/>
          <p:cNvSpPr txBox="1">
            <a:spLocks noGrp="1"/>
          </p:cNvSpPr>
          <p:nvPr>
            <p:ph type="ftr" idx="11"/>
          </p:nvPr>
        </p:nvSpPr>
        <p:spPr>
          <a:xfrm>
            <a:off x="4526873" y="65161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80D2A5E3-CAB3-0720-ED71-685B11EA5D80}"/>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8"/>
          <p:cNvSpPr txBox="1">
            <a:spLocks noGrp="1"/>
          </p:cNvSpPr>
          <p:nvPr>
            <p:ph type="dt" idx="10"/>
          </p:nvPr>
        </p:nvSpPr>
        <p:spPr>
          <a:xfrm>
            <a:off x="1353105" y="650727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8"/>
          <p:cNvSpPr txBox="1">
            <a:spLocks noGrp="1"/>
          </p:cNvSpPr>
          <p:nvPr>
            <p:ph type="ftr" idx="11"/>
          </p:nvPr>
        </p:nvSpPr>
        <p:spPr>
          <a:xfrm>
            <a:off x="4553505" y="650727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0C01ACE0-228E-603D-D136-49F16045EB2B}"/>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49"/>
          <p:cNvSpPr txBox="1">
            <a:spLocks noGrp="1"/>
          </p:cNvSpPr>
          <p:nvPr>
            <p:ph type="dt" idx="10"/>
          </p:nvPr>
        </p:nvSpPr>
        <p:spPr>
          <a:xfrm>
            <a:off x="1353105" y="648951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0" name="Google Shape;40;p49"/>
          <p:cNvSpPr txBox="1">
            <a:spLocks noGrp="1"/>
          </p:cNvSpPr>
          <p:nvPr>
            <p:ph type="ftr" idx="11"/>
          </p:nvPr>
        </p:nvSpPr>
        <p:spPr>
          <a:xfrm>
            <a:off x="4553505" y="648951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9D21FC72-A839-046C-2C8B-1E612F4CD2E0}"/>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0"/>
          <p:cNvSpPr txBox="1">
            <a:spLocks noGrp="1"/>
          </p:cNvSpPr>
          <p:nvPr>
            <p:ph type="dt" idx="10"/>
          </p:nvPr>
        </p:nvSpPr>
        <p:spPr>
          <a:xfrm>
            <a:off x="1353107" y="649839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0"/>
          <p:cNvSpPr txBox="1">
            <a:spLocks noGrp="1"/>
          </p:cNvSpPr>
          <p:nvPr>
            <p:ph type="ftr" idx="11"/>
          </p:nvPr>
        </p:nvSpPr>
        <p:spPr>
          <a:xfrm>
            <a:off x="4553507" y="649839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4F4794AF-0A1C-D234-1F80-BBF68AFF38D1}"/>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5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5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5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51"/>
          <p:cNvSpPr txBox="1">
            <a:spLocks noGrp="1"/>
          </p:cNvSpPr>
          <p:nvPr>
            <p:ph type="dt" idx="10"/>
          </p:nvPr>
        </p:nvSpPr>
        <p:spPr>
          <a:xfrm>
            <a:off x="1361985" y="650727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51"/>
          <p:cNvSpPr txBox="1">
            <a:spLocks noGrp="1"/>
          </p:cNvSpPr>
          <p:nvPr>
            <p:ph type="ftr" idx="11"/>
          </p:nvPr>
        </p:nvSpPr>
        <p:spPr>
          <a:xfrm>
            <a:off x="4562385" y="650727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2F51B065-D1D9-4E95-D69F-E9418E2D21AD}"/>
              </a:ext>
            </a:extLst>
          </p:cNvPr>
          <p:cNvSpPr txBox="1">
            <a:spLocks/>
          </p:cNvSpPr>
          <p:nvPr userDrawn="1"/>
        </p:nvSpPr>
        <p:spPr>
          <a:xfrm>
            <a:off x="9320818" y="6525026"/>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chemeClr val="tx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r>
              <a:rPr lang="en-MY"/>
              <a:t>KPT | </a:t>
            </a:r>
            <a:fld id="{00000000-1234-1234-1234-123412341234}" type="slidenum">
              <a:rPr lang="en-MY" smtClean="0"/>
              <a:pPr/>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2"/>
          <p:cNvSpPr txBox="1">
            <a:spLocks noGrp="1"/>
          </p:cNvSpPr>
          <p:nvPr>
            <p:ph type="dt" idx="10"/>
          </p:nvPr>
        </p:nvSpPr>
        <p:spPr>
          <a:xfrm>
            <a:off x="1353105" y="649839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2"/>
          <p:cNvSpPr txBox="1">
            <a:spLocks noGrp="1"/>
          </p:cNvSpPr>
          <p:nvPr>
            <p:ph type="ftr" idx="11"/>
          </p:nvPr>
        </p:nvSpPr>
        <p:spPr>
          <a:xfrm>
            <a:off x="4553505" y="649839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8354C989-09C7-A9D2-9897-41EDB5288D03}"/>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3"/>
          <p:cNvSpPr>
            <a:spLocks noGrp="1"/>
          </p:cNvSpPr>
          <p:nvPr>
            <p:ph type="pic" idx="2"/>
          </p:nvPr>
        </p:nvSpPr>
        <p:spPr>
          <a:xfrm>
            <a:off x="5183188" y="987425"/>
            <a:ext cx="6172200" cy="4873625"/>
          </a:xfrm>
          <a:prstGeom prst="rect">
            <a:avLst/>
          </a:prstGeom>
          <a:noFill/>
          <a:ln>
            <a:noFill/>
          </a:ln>
        </p:spPr>
      </p:sp>
      <p:sp>
        <p:nvSpPr>
          <p:cNvPr id="68" name="Google Shape;68;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3"/>
          <p:cNvSpPr txBox="1">
            <a:spLocks noGrp="1"/>
          </p:cNvSpPr>
          <p:nvPr>
            <p:ph type="dt" idx="10"/>
          </p:nvPr>
        </p:nvSpPr>
        <p:spPr>
          <a:xfrm>
            <a:off x="1344229" y="651614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3"/>
          <p:cNvSpPr txBox="1">
            <a:spLocks noGrp="1"/>
          </p:cNvSpPr>
          <p:nvPr>
            <p:ph type="ftr" idx="11"/>
          </p:nvPr>
        </p:nvSpPr>
        <p:spPr>
          <a:xfrm>
            <a:off x="4544629" y="651614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4;p37">
            <a:extLst>
              <a:ext uri="{FF2B5EF4-FFF2-40B4-BE49-F238E27FC236}">
                <a16:creationId xmlns:a16="http://schemas.microsoft.com/office/drawing/2014/main" id="{C7E1B049-DCAF-92E6-25E8-F49DF7FDB63B}"/>
              </a:ext>
            </a:extLst>
          </p:cNvPr>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1344229" y="6525026"/>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544629" y="6525026"/>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37"/>
          <p:cNvSpPr txBox="1">
            <a:spLocks noGrp="1"/>
          </p:cNvSpPr>
          <p:nvPr>
            <p:ph type="sldNum" idx="12"/>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6" name="Google Shape;86;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 name="Google Shape;14;p37">
            <a:extLst>
              <a:ext uri="{FF2B5EF4-FFF2-40B4-BE49-F238E27FC236}">
                <a16:creationId xmlns:a16="http://schemas.microsoft.com/office/drawing/2014/main" id="{E0F3E8A3-2A2F-1704-DFD3-5AC55E4A9C8B}"/>
              </a:ext>
            </a:extLst>
          </p:cNvPr>
          <p:cNvSpPr txBox="1">
            <a:spLocks noGrp="1"/>
          </p:cNvSpPr>
          <p:nvPr>
            <p:ph type="sldNum" idx="4"/>
          </p:nvPr>
        </p:nvSpPr>
        <p:spPr>
          <a:xfrm>
            <a:off x="9320818" y="652502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tx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r>
              <a:rPr lang="en-MY" dirty="0"/>
              <a:t>KPT | </a:t>
            </a:r>
            <a:fld id="{00000000-1234-1234-1234-123412341234}" type="slidenum">
              <a:rPr lang="en-MY" smtClean="0"/>
              <a:pPr/>
              <a:t>‹#›</a:t>
            </a:fld>
            <a:endParaRPr dirty="0"/>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2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90.jpg"/><Relationship Id="rId2" Type="http://schemas.openxmlformats.org/officeDocument/2006/relationships/image" Target="../media/image85.jpg"/><Relationship Id="rId1" Type="http://schemas.openxmlformats.org/officeDocument/2006/relationships/slideLayout" Target="../slideLayouts/slideLayout23.xml"/><Relationship Id="rId6" Type="http://schemas.openxmlformats.org/officeDocument/2006/relationships/image" Target="../media/image89.jpg"/><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23.xml"/><Relationship Id="rId6" Type="http://schemas.openxmlformats.org/officeDocument/2006/relationships/image" Target="../media/image90.jpg"/><Relationship Id="rId5" Type="http://schemas.openxmlformats.org/officeDocument/2006/relationships/image" Target="../media/image94.jpg"/><Relationship Id="rId4" Type="http://schemas.openxmlformats.org/officeDocument/2006/relationships/image" Target="../media/image93.jp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98.jpg"/><Relationship Id="rId7" Type="http://schemas.openxmlformats.org/officeDocument/2006/relationships/hyperlink" Target="https://www.nama.com.my/video/tvclip/kpt2/20220221_t60_tv3-0900am_6.mp4"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nama.com.my/radio_news/radioclip/kpt2/20220221_r60_b24-0700pm_4.mp3" TargetMode="External"/><Relationship Id="rId5" Type="http://schemas.openxmlformats.org/officeDocument/2006/relationships/image" Target="../media/image10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3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7.jpg"/><Relationship Id="rId3" Type="http://schemas.openxmlformats.org/officeDocument/2006/relationships/image" Target="../media/image109.jpg"/><Relationship Id="rId7" Type="http://schemas.openxmlformats.org/officeDocument/2006/relationships/image" Target="../media/image112.png"/><Relationship Id="rId12" Type="http://schemas.openxmlformats.org/officeDocument/2006/relationships/image" Target="../media/image116.png"/><Relationship Id="rId2" Type="http://schemas.openxmlformats.org/officeDocument/2006/relationships/notesSlide" Target="../notesSlides/notesSlide21.xml"/><Relationship Id="rId16" Type="http://schemas.openxmlformats.org/officeDocument/2006/relationships/image" Target="../media/image120.jpg"/><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115.png"/><Relationship Id="rId5" Type="http://schemas.openxmlformats.org/officeDocument/2006/relationships/image" Target="../media/image111.png"/><Relationship Id="rId15" Type="http://schemas.openxmlformats.org/officeDocument/2006/relationships/image" Target="../media/image119.jpg"/><Relationship Id="rId10" Type="http://schemas.openxmlformats.org/officeDocument/2006/relationships/image" Target="../media/image114.png"/><Relationship Id="rId4" Type="http://schemas.openxmlformats.org/officeDocument/2006/relationships/image" Target="../media/image110.png"/><Relationship Id="rId9" Type="http://schemas.openxmlformats.org/officeDocument/2006/relationships/image" Target="../media/image3.png"/><Relationship Id="rId14" Type="http://schemas.openxmlformats.org/officeDocument/2006/relationships/image" Target="../media/image118.png"/></Relationships>
</file>

<file path=ppt/slides/_rels/slide3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02.png"/><Relationship Id="rId9" Type="http://schemas.openxmlformats.org/officeDocument/2006/relationships/image" Target="../media/image108.png"/></Relationships>
</file>

<file path=ppt/slides/_rels/slide36.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mailto:pprn.kpt@moe.gov.m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0.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8"/>
          </a:xfrm>
          <a:prstGeom prst="rect">
            <a:avLst/>
          </a:prstGeom>
        </p:spPr>
      </p:pic>
      <p:sp>
        <p:nvSpPr>
          <p:cNvPr id="3" name="object 3" descr="$PPTXTitle"/>
          <p:cNvSpPr txBox="1">
            <a:spLocks noGrp="1"/>
          </p:cNvSpPr>
          <p:nvPr>
            <p:ph type="title"/>
          </p:nvPr>
        </p:nvSpPr>
        <p:spPr>
          <a:xfrm>
            <a:off x="1620774" y="1451109"/>
            <a:ext cx="7663815" cy="1261884"/>
          </a:xfrm>
          <a:prstGeom prst="rect">
            <a:avLst/>
          </a:prstGeom>
        </p:spPr>
        <p:txBody>
          <a:bodyPr vert="horz" wrap="square" lIns="0" tIns="81280" rIns="0" bIns="0" rtlCol="0">
            <a:spAutoFit/>
          </a:bodyPr>
          <a:lstStyle/>
          <a:p>
            <a:pPr marL="12700" marR="5080">
              <a:lnSpc>
                <a:spcPts val="4320"/>
              </a:lnSpc>
              <a:spcBef>
                <a:spcPts val="640"/>
              </a:spcBef>
            </a:pPr>
            <a:r>
              <a:rPr lang="en-US" sz="4000" b="1" dirty="0">
                <a:latin typeface="Calibri"/>
                <a:cs typeface="Calibri"/>
              </a:rPr>
              <a:t>WAY</a:t>
            </a:r>
            <a:r>
              <a:rPr lang="en-US" sz="4000" b="1" spc="-65" dirty="0">
                <a:latin typeface="Calibri"/>
                <a:cs typeface="Calibri"/>
              </a:rPr>
              <a:t> </a:t>
            </a:r>
            <a:r>
              <a:rPr lang="en-US" sz="4000" b="1" dirty="0">
                <a:latin typeface="Calibri"/>
                <a:cs typeface="Calibri"/>
              </a:rPr>
              <a:t>FORWARD</a:t>
            </a:r>
            <a:r>
              <a:rPr lang="en-US" sz="4000" b="1" spc="-35" dirty="0">
                <a:latin typeface="Calibri"/>
                <a:cs typeface="Calibri"/>
              </a:rPr>
              <a:t> </a:t>
            </a:r>
            <a:r>
              <a:rPr lang="en-US" sz="4000" b="1" spc="-10" dirty="0">
                <a:latin typeface="Calibri"/>
                <a:cs typeface="Calibri"/>
              </a:rPr>
              <a:t>PUBLIC-PRIVATE </a:t>
            </a:r>
            <a:r>
              <a:rPr lang="en-US" sz="4000" b="1" dirty="0">
                <a:latin typeface="Calibri"/>
                <a:cs typeface="Calibri"/>
              </a:rPr>
              <a:t>RESEARCH</a:t>
            </a:r>
            <a:r>
              <a:rPr lang="en-US" sz="4000" b="1" spc="-100" dirty="0">
                <a:latin typeface="Calibri"/>
                <a:cs typeface="Calibri"/>
              </a:rPr>
              <a:t> </a:t>
            </a:r>
            <a:r>
              <a:rPr lang="en-US" sz="4000" b="1" dirty="0">
                <a:latin typeface="Calibri"/>
                <a:cs typeface="Calibri"/>
              </a:rPr>
              <a:t>NETWORK</a:t>
            </a:r>
            <a:r>
              <a:rPr lang="en-US" sz="4000" b="1" spc="-95" dirty="0">
                <a:latin typeface="Calibri"/>
                <a:cs typeface="Calibri"/>
              </a:rPr>
              <a:t> </a:t>
            </a:r>
            <a:r>
              <a:rPr lang="en-US" sz="4000" b="1" dirty="0">
                <a:latin typeface="Calibri"/>
                <a:cs typeface="Calibri"/>
              </a:rPr>
              <a:t>2.0</a:t>
            </a:r>
            <a:r>
              <a:rPr lang="en-US" sz="4000" b="1" spc="-114" dirty="0">
                <a:latin typeface="Calibri"/>
                <a:cs typeface="Calibri"/>
              </a:rPr>
              <a:t> </a:t>
            </a:r>
            <a:r>
              <a:rPr lang="en-US" sz="4000" b="1" dirty="0">
                <a:latin typeface="Calibri"/>
                <a:cs typeface="Calibri"/>
              </a:rPr>
              <a:t>(PPRN</a:t>
            </a:r>
            <a:r>
              <a:rPr lang="en-US" sz="4000" b="1" spc="-110" dirty="0">
                <a:latin typeface="Calibri"/>
                <a:cs typeface="Calibri"/>
              </a:rPr>
              <a:t> </a:t>
            </a:r>
            <a:r>
              <a:rPr lang="en-US" sz="4000" b="1" spc="-20" dirty="0">
                <a:latin typeface="Calibri"/>
                <a:cs typeface="Calibri"/>
              </a:rPr>
              <a:t>2.0)</a:t>
            </a:r>
            <a:endParaRPr lang="en-US" sz="4000" b="1" dirty="0">
              <a:latin typeface="Calibri"/>
              <a:cs typeface="Calibri"/>
            </a:endParaRPr>
          </a:p>
        </p:txBody>
      </p:sp>
      <p:sp>
        <p:nvSpPr>
          <p:cNvPr id="4" name="object 4"/>
          <p:cNvSpPr txBox="1"/>
          <p:nvPr/>
        </p:nvSpPr>
        <p:spPr>
          <a:xfrm>
            <a:off x="1620774" y="2787523"/>
            <a:ext cx="4653280" cy="1796414"/>
          </a:xfrm>
          <a:prstGeom prst="rect">
            <a:avLst/>
          </a:prstGeom>
        </p:spPr>
        <p:txBody>
          <a:bodyPr vert="horz" wrap="square" lIns="0" tIns="13335" rIns="0" bIns="0" rtlCol="0">
            <a:spAutoFit/>
          </a:bodyPr>
          <a:lstStyle/>
          <a:p>
            <a:pPr marL="12700">
              <a:lnSpc>
                <a:spcPts val="2160"/>
              </a:lnSpc>
              <a:spcBef>
                <a:spcPts val="105"/>
              </a:spcBef>
            </a:pPr>
            <a:r>
              <a:rPr lang="en-MY" sz="2000" b="1">
                <a:solidFill>
                  <a:srgbClr val="001F5F"/>
                </a:solidFill>
                <a:latin typeface="Calibri"/>
                <a:cs typeface="Calibri"/>
              </a:rPr>
              <a:t>“Sharing</a:t>
            </a:r>
            <a:r>
              <a:rPr lang="en-MY" sz="2000" b="1" spc="40">
                <a:solidFill>
                  <a:srgbClr val="001F5F"/>
                </a:solidFill>
                <a:latin typeface="Calibri"/>
                <a:cs typeface="Calibri"/>
              </a:rPr>
              <a:t> </a:t>
            </a:r>
            <a:r>
              <a:rPr lang="en-MY" sz="2000" b="1">
                <a:solidFill>
                  <a:srgbClr val="001F5F"/>
                </a:solidFill>
                <a:latin typeface="Calibri"/>
                <a:cs typeface="Calibri"/>
              </a:rPr>
              <a:t>Knowledge,</a:t>
            </a:r>
            <a:r>
              <a:rPr lang="en-MY" sz="2000" b="1" spc="40">
                <a:solidFill>
                  <a:srgbClr val="001F5F"/>
                </a:solidFill>
                <a:latin typeface="Calibri"/>
                <a:cs typeface="Calibri"/>
              </a:rPr>
              <a:t> </a:t>
            </a:r>
            <a:r>
              <a:rPr lang="en-MY" sz="2000" b="1" spc="-10">
                <a:solidFill>
                  <a:srgbClr val="001F5F"/>
                </a:solidFill>
                <a:latin typeface="Calibri"/>
                <a:cs typeface="Calibri"/>
              </a:rPr>
              <a:t>Innovative</a:t>
            </a:r>
            <a:r>
              <a:rPr lang="en-MY" sz="2000" b="1" spc="20">
                <a:solidFill>
                  <a:srgbClr val="001F5F"/>
                </a:solidFill>
                <a:latin typeface="Calibri"/>
                <a:cs typeface="Calibri"/>
              </a:rPr>
              <a:t> </a:t>
            </a:r>
            <a:r>
              <a:rPr lang="en-MY" sz="2000" b="1" spc="-10">
                <a:solidFill>
                  <a:srgbClr val="001F5F"/>
                </a:solidFill>
                <a:latin typeface="Calibri"/>
                <a:cs typeface="Calibri"/>
              </a:rPr>
              <a:t>Solutions”</a:t>
            </a:r>
            <a:endParaRPr lang="en-MY" sz="2000">
              <a:latin typeface="Calibri"/>
              <a:cs typeface="Calibri"/>
            </a:endParaRPr>
          </a:p>
          <a:p>
            <a:pPr marL="60960">
              <a:lnSpc>
                <a:spcPts val="2160"/>
              </a:lnSpc>
            </a:pPr>
            <a:r>
              <a:rPr lang="en-MY" sz="2000" i="1">
                <a:solidFill>
                  <a:srgbClr val="001F5F"/>
                </a:solidFill>
                <a:latin typeface="Calibri"/>
                <a:cs typeface="Calibri"/>
              </a:rPr>
              <a:t>For</a:t>
            </a:r>
            <a:r>
              <a:rPr lang="en-MY" sz="2000" i="1" spc="-60">
                <a:solidFill>
                  <a:srgbClr val="001F5F"/>
                </a:solidFill>
                <a:latin typeface="Calibri"/>
                <a:cs typeface="Calibri"/>
              </a:rPr>
              <a:t> </a:t>
            </a:r>
            <a:r>
              <a:rPr lang="en-MY" sz="2000" i="1" spc="-35">
                <a:solidFill>
                  <a:srgbClr val="001F5F"/>
                </a:solidFill>
                <a:latin typeface="Calibri"/>
                <a:cs typeface="Calibri"/>
              </a:rPr>
              <a:t>Malaysia,</a:t>
            </a:r>
            <a:r>
              <a:rPr lang="en-MY" sz="2000" i="1" spc="-75">
                <a:solidFill>
                  <a:srgbClr val="001F5F"/>
                </a:solidFill>
                <a:latin typeface="Calibri"/>
                <a:cs typeface="Calibri"/>
              </a:rPr>
              <a:t> </a:t>
            </a:r>
            <a:r>
              <a:rPr lang="en-MY" sz="2000" i="1">
                <a:solidFill>
                  <a:srgbClr val="001F5F"/>
                </a:solidFill>
                <a:latin typeface="Calibri"/>
                <a:cs typeface="Calibri"/>
              </a:rPr>
              <a:t>By</a:t>
            </a:r>
            <a:r>
              <a:rPr lang="en-MY" sz="2000" i="1" spc="-55">
                <a:solidFill>
                  <a:srgbClr val="001F5F"/>
                </a:solidFill>
                <a:latin typeface="Calibri"/>
                <a:cs typeface="Calibri"/>
              </a:rPr>
              <a:t> </a:t>
            </a:r>
            <a:r>
              <a:rPr lang="en-MY" sz="2000" i="1" spc="-35">
                <a:solidFill>
                  <a:srgbClr val="001F5F"/>
                </a:solidFill>
                <a:latin typeface="Calibri"/>
                <a:cs typeface="Calibri"/>
              </a:rPr>
              <a:t>Malaysian,</a:t>
            </a:r>
            <a:r>
              <a:rPr lang="en-MY" sz="2000" i="1" spc="-80">
                <a:solidFill>
                  <a:srgbClr val="001F5F"/>
                </a:solidFill>
                <a:latin typeface="Calibri"/>
                <a:cs typeface="Calibri"/>
              </a:rPr>
              <a:t> </a:t>
            </a:r>
            <a:r>
              <a:rPr lang="en-MY" sz="2000" i="1">
                <a:solidFill>
                  <a:srgbClr val="001F5F"/>
                </a:solidFill>
                <a:latin typeface="Calibri"/>
                <a:cs typeface="Calibri"/>
              </a:rPr>
              <a:t>In</a:t>
            </a:r>
            <a:r>
              <a:rPr lang="en-MY" sz="2000" i="1" spc="-30">
                <a:solidFill>
                  <a:srgbClr val="001F5F"/>
                </a:solidFill>
                <a:latin typeface="Calibri"/>
                <a:cs typeface="Calibri"/>
              </a:rPr>
              <a:t> </a:t>
            </a:r>
            <a:r>
              <a:rPr lang="en-MY" sz="2000" i="1" spc="-10">
                <a:solidFill>
                  <a:srgbClr val="001F5F"/>
                </a:solidFill>
                <a:latin typeface="Calibri"/>
                <a:cs typeface="Calibri"/>
              </a:rPr>
              <a:t>Malaysia</a:t>
            </a:r>
            <a:endParaRPr lang="en-MY" sz="2000">
              <a:latin typeface="Calibri"/>
              <a:cs typeface="Calibri"/>
            </a:endParaRPr>
          </a:p>
          <a:p>
            <a:pPr marL="12700">
              <a:lnSpc>
                <a:spcPts val="1730"/>
              </a:lnSpc>
              <a:spcBef>
                <a:spcPts val="1550"/>
              </a:spcBef>
            </a:pPr>
            <a:r>
              <a:rPr lang="en-MY" sz="1600" b="1">
                <a:latin typeface="Calibri"/>
                <a:cs typeface="Calibri"/>
              </a:rPr>
              <a:t>Dr.</a:t>
            </a:r>
            <a:r>
              <a:rPr lang="en-MY" sz="1600" b="1" spc="-40">
                <a:latin typeface="Calibri"/>
                <a:cs typeface="Calibri"/>
              </a:rPr>
              <a:t> </a:t>
            </a:r>
            <a:r>
              <a:rPr lang="en-MY" sz="1600" b="1">
                <a:latin typeface="Calibri"/>
                <a:cs typeface="Calibri"/>
              </a:rPr>
              <a:t>Rathidevi</a:t>
            </a:r>
            <a:r>
              <a:rPr lang="en-MY" sz="1600" b="1" spc="-10">
                <a:latin typeface="Calibri"/>
                <a:cs typeface="Calibri"/>
              </a:rPr>
              <a:t> Ramasamy</a:t>
            </a:r>
            <a:endParaRPr lang="en-MY" sz="1600">
              <a:latin typeface="Calibri"/>
              <a:cs typeface="Calibri"/>
            </a:endParaRPr>
          </a:p>
          <a:p>
            <a:pPr marL="12700" marR="1836420">
              <a:lnSpc>
                <a:spcPct val="80000"/>
              </a:lnSpc>
              <a:spcBef>
                <a:spcPts val="190"/>
              </a:spcBef>
            </a:pPr>
            <a:r>
              <a:rPr lang="en-MY" sz="1600">
                <a:latin typeface="Calibri"/>
                <a:cs typeface="Calibri"/>
              </a:rPr>
              <a:t>Ketua</a:t>
            </a:r>
            <a:r>
              <a:rPr lang="en-MY" sz="1600" spc="-15">
                <a:latin typeface="Calibri"/>
                <a:cs typeface="Calibri"/>
              </a:rPr>
              <a:t> </a:t>
            </a:r>
            <a:r>
              <a:rPr lang="en-MY" sz="1600" spc="-20">
                <a:latin typeface="Calibri"/>
                <a:cs typeface="Calibri"/>
              </a:rPr>
              <a:t>Penolong</a:t>
            </a:r>
            <a:r>
              <a:rPr lang="en-MY" sz="1600" spc="-5">
                <a:latin typeface="Calibri"/>
                <a:cs typeface="Calibri"/>
              </a:rPr>
              <a:t> </a:t>
            </a:r>
            <a:r>
              <a:rPr lang="en-MY" sz="1600">
                <a:latin typeface="Calibri"/>
                <a:cs typeface="Calibri"/>
              </a:rPr>
              <a:t>Setiausaha </a:t>
            </a:r>
            <a:r>
              <a:rPr lang="en-MY" sz="1600" spc="-10">
                <a:latin typeface="Calibri"/>
                <a:cs typeface="Calibri"/>
              </a:rPr>
              <a:t>Kanan </a:t>
            </a:r>
            <a:r>
              <a:rPr lang="en-MY" sz="1600">
                <a:latin typeface="Calibri"/>
                <a:cs typeface="Calibri"/>
              </a:rPr>
              <a:t>Seksyen</a:t>
            </a:r>
            <a:r>
              <a:rPr lang="en-MY" sz="1600" spc="-45">
                <a:latin typeface="Calibri"/>
                <a:cs typeface="Calibri"/>
              </a:rPr>
              <a:t> </a:t>
            </a:r>
            <a:r>
              <a:rPr lang="en-MY" sz="1600" spc="-10">
                <a:latin typeface="Calibri"/>
                <a:cs typeface="Calibri"/>
              </a:rPr>
              <a:t>Penyelidikan</a:t>
            </a:r>
            <a:r>
              <a:rPr lang="en-MY" sz="1600" spc="-20">
                <a:latin typeface="Calibri"/>
                <a:cs typeface="Calibri"/>
              </a:rPr>
              <a:t> </a:t>
            </a:r>
            <a:r>
              <a:rPr lang="en-MY" sz="1600">
                <a:latin typeface="Calibri"/>
                <a:cs typeface="Calibri"/>
              </a:rPr>
              <a:t>dan</a:t>
            </a:r>
            <a:r>
              <a:rPr lang="en-MY" sz="1600" spc="-30">
                <a:latin typeface="Calibri"/>
                <a:cs typeface="Calibri"/>
              </a:rPr>
              <a:t> </a:t>
            </a:r>
            <a:r>
              <a:rPr lang="en-MY" sz="1600" spc="30">
                <a:latin typeface="Calibri"/>
                <a:cs typeface="Calibri"/>
              </a:rPr>
              <a:t>PPRN </a:t>
            </a:r>
            <a:r>
              <a:rPr lang="en-MY" sz="1600">
                <a:latin typeface="Calibri"/>
                <a:cs typeface="Calibri"/>
              </a:rPr>
              <a:t>Bahagian</a:t>
            </a:r>
            <a:r>
              <a:rPr lang="en-MY" sz="1600" spc="-5">
                <a:latin typeface="Calibri"/>
                <a:cs typeface="Calibri"/>
              </a:rPr>
              <a:t> </a:t>
            </a:r>
            <a:r>
              <a:rPr lang="en-MY" sz="1600">
                <a:latin typeface="Calibri"/>
                <a:cs typeface="Calibri"/>
              </a:rPr>
              <a:t>Dasar</a:t>
            </a:r>
            <a:r>
              <a:rPr lang="en-MY" sz="1600" spc="-40">
                <a:latin typeface="Calibri"/>
                <a:cs typeface="Calibri"/>
              </a:rPr>
              <a:t> </a:t>
            </a:r>
            <a:r>
              <a:rPr lang="en-MY" sz="1600">
                <a:latin typeface="Calibri"/>
                <a:cs typeface="Calibri"/>
              </a:rPr>
              <a:t>dan</a:t>
            </a:r>
            <a:r>
              <a:rPr lang="en-MY" sz="1600" spc="-45">
                <a:latin typeface="Calibri"/>
                <a:cs typeface="Calibri"/>
              </a:rPr>
              <a:t> </a:t>
            </a:r>
            <a:r>
              <a:rPr lang="en-MY" sz="1600" spc="-10">
                <a:latin typeface="Calibri"/>
                <a:cs typeface="Calibri"/>
              </a:rPr>
              <a:t>Penyelidikan </a:t>
            </a:r>
            <a:r>
              <a:rPr lang="en-MY" sz="1600" spc="-20">
                <a:latin typeface="Calibri"/>
                <a:cs typeface="Calibri"/>
              </a:rPr>
              <a:t>Kementerian</a:t>
            </a:r>
            <a:r>
              <a:rPr lang="en-MY" sz="1600" spc="5">
                <a:latin typeface="Calibri"/>
                <a:cs typeface="Calibri"/>
              </a:rPr>
              <a:t> </a:t>
            </a:r>
            <a:r>
              <a:rPr lang="en-MY" sz="1600" spc="-20">
                <a:latin typeface="Calibri"/>
                <a:cs typeface="Calibri"/>
              </a:rPr>
              <a:t>Pendidikan </a:t>
            </a:r>
            <a:r>
              <a:rPr lang="en-MY" sz="1600" spc="-10">
                <a:latin typeface="Calibri"/>
                <a:cs typeface="Calibri"/>
              </a:rPr>
              <a:t>Tinggi</a:t>
            </a:r>
            <a:endParaRPr lang="en-MY" sz="1600">
              <a:latin typeface="Calibri"/>
              <a:cs typeface="Calibri"/>
            </a:endParaRPr>
          </a:p>
        </p:txBody>
      </p:sp>
      <p:pic>
        <p:nvPicPr>
          <p:cNvPr id="10" name="Google Shape;167;p1">
            <a:extLst>
              <a:ext uri="{FF2B5EF4-FFF2-40B4-BE49-F238E27FC236}">
                <a16:creationId xmlns:a16="http://schemas.microsoft.com/office/drawing/2014/main" id="{7DCC280B-C5A3-172C-3CB1-59102E0BD3B3}"/>
              </a:ext>
            </a:extLst>
          </p:cNvPr>
          <p:cNvPicPr preferRelativeResize="0"/>
          <p:nvPr/>
        </p:nvPicPr>
        <p:blipFill rotWithShape="1">
          <a:blip r:embed="rId3">
            <a:alphaModFix/>
          </a:blip>
          <a:srcRect/>
          <a:stretch/>
        </p:blipFill>
        <p:spPr>
          <a:xfrm>
            <a:off x="1951265" y="208500"/>
            <a:ext cx="1214437" cy="692209"/>
          </a:xfrm>
          <a:prstGeom prst="rect">
            <a:avLst/>
          </a:prstGeom>
          <a:noFill/>
          <a:ln>
            <a:noFill/>
          </a:ln>
        </p:spPr>
      </p:pic>
      <p:pic>
        <p:nvPicPr>
          <p:cNvPr id="11" name="Google Shape;169;p1">
            <a:extLst>
              <a:ext uri="{FF2B5EF4-FFF2-40B4-BE49-F238E27FC236}">
                <a16:creationId xmlns:a16="http://schemas.microsoft.com/office/drawing/2014/main" id="{E5E28A71-129F-5C39-3C71-28D322F90A43}"/>
              </a:ext>
            </a:extLst>
          </p:cNvPr>
          <p:cNvPicPr preferRelativeResize="0"/>
          <p:nvPr/>
        </p:nvPicPr>
        <p:blipFill>
          <a:blip r:embed="rId4">
            <a:alphaModFix/>
          </a:blip>
          <a:stretch>
            <a:fillRect/>
          </a:stretch>
        </p:blipFill>
        <p:spPr>
          <a:xfrm>
            <a:off x="736850" y="302162"/>
            <a:ext cx="1214425" cy="598538"/>
          </a:xfrm>
          <a:prstGeom prst="rect">
            <a:avLst/>
          </a:prstGeom>
          <a:noFill/>
          <a:ln>
            <a:noFill/>
          </a:ln>
        </p:spPr>
      </p:pic>
      <p:pic>
        <p:nvPicPr>
          <p:cNvPr id="13" name="Picture 12">
            <a:extLst>
              <a:ext uri="{FF2B5EF4-FFF2-40B4-BE49-F238E27FC236}">
                <a16:creationId xmlns:a16="http://schemas.microsoft.com/office/drawing/2014/main" id="{7BD5BD2B-EF16-6103-2248-16E4D5C2B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43" b="98279" l="9746" r="96186">
                        <a14:foregroundMark x1="39831" y1="31740" x2="13152" y2="37037"/>
                        <a14:foregroundMark x1="4735" y1="48869" x2="2542" y2="56023"/>
                        <a14:foregroundMark x1="5941" y1="44933" x2="5906" y2="45046"/>
                        <a14:foregroundMark x1="21825" y1="85245" x2="25000" y2="90057"/>
                        <a14:foregroundMark x1="16629" y1="77371" x2="19261" y2="81360"/>
                        <a14:foregroundMark x1="9623" y1="66754" x2="11580" y2="69719"/>
                        <a14:foregroundMark x1="2542" y1="56023" x2="7291" y2="63220"/>
                        <a14:foregroundMark x1="25000" y1="90057" x2="23749" y2="92314"/>
                        <a14:foregroundMark x1="61864" y1="32505" x2="84746" y2="49713"/>
                        <a14:foregroundMark x1="84746" y1="49713" x2="76695" y2="89101"/>
                        <a14:foregroundMark x1="76695" y1="89101" x2="77966" y2="96750"/>
                        <a14:foregroundMark x1="96186" y1="56788" x2="96186" y2="56788"/>
                        <a14:foregroundMark x1="66525" y1="40535" x2="66525" y2="40535"/>
                        <a14:backgroundMark x1="7627" y1="39771" x2="7627" y2="39771"/>
                        <a14:backgroundMark x1="7627" y1="36520" x2="4237" y2="43786"/>
                        <a14:backgroundMark x1="4237" y1="43977" x2="4237" y2="43977"/>
                        <a14:backgroundMark x1="5085" y1="44933" x2="2542" y2="48566"/>
                        <a14:backgroundMark x1="5508" y1="43786" x2="5508" y2="43786"/>
                        <a14:backgroundMark x1="4237" y1="43977" x2="4237" y2="43977"/>
                        <a14:backgroundMark x1="11441" y1="71702" x2="12712" y2="75143"/>
                        <a14:backgroundMark x1="18220" y1="92925" x2="22034" y2="99809"/>
                        <a14:backgroundMark x1="1695" y1="64818" x2="6356" y2="67686"/>
                        <a14:backgroundMark x1="11017" y1="71319" x2="13136" y2="71319"/>
                        <a14:backgroundMark x1="6356" y1="43786" x2="6356" y2="43786"/>
                        <a14:backgroundMark x1="5508" y1="44551" x2="5508" y2="44551"/>
                        <a14:backgroundMark x1="5932" y1="44551" x2="5932" y2="44551"/>
                        <a14:backgroundMark x1="5932" y1="43977" x2="5932" y2="44933"/>
                        <a14:backgroundMark x1="15254" y1="74187" x2="14407" y2="77247"/>
                        <a14:backgroundMark x1="10593" y1="69981" x2="12288" y2="71128"/>
                        <a14:backgroundMark x1="18644" y1="81453" x2="21610" y2="85277"/>
                      </a14:backgroundRemoval>
                    </a14:imgEffect>
                  </a14:imgLayer>
                </a14:imgProps>
              </a:ext>
            </a:extLst>
          </a:blip>
          <a:stretch>
            <a:fillRect/>
          </a:stretch>
        </p:blipFill>
        <p:spPr>
          <a:xfrm>
            <a:off x="9160081" y="747116"/>
            <a:ext cx="2677846" cy="59343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grpSp>
        <p:nvGrpSpPr>
          <p:cNvPr id="289" name="Google Shape;289;p6"/>
          <p:cNvGrpSpPr/>
          <p:nvPr/>
        </p:nvGrpSpPr>
        <p:grpSpPr>
          <a:xfrm>
            <a:off x="125288" y="133350"/>
            <a:ext cx="9361611" cy="419100"/>
            <a:chOff x="473040" y="209826"/>
            <a:chExt cx="16064111" cy="419100"/>
          </a:xfrm>
        </p:grpSpPr>
        <p:sp>
          <p:nvSpPr>
            <p:cNvPr id="290" name="Google Shape;290;p6"/>
            <p:cNvSpPr txBox="1"/>
            <p:nvPr/>
          </p:nvSpPr>
          <p:spPr>
            <a:xfrm>
              <a:off x="473040" y="209826"/>
              <a:ext cx="16064111" cy="418824"/>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chemeClr val="dk1"/>
                </a:buClr>
                <a:buSzPts val="2400"/>
                <a:buFont typeface="Arial"/>
                <a:buNone/>
              </a:pPr>
              <a:r>
                <a:rPr lang="en-MY" sz="2400" b="1" i="0" u="none" strike="noStrike" cap="none">
                  <a:solidFill>
                    <a:schemeClr val="dk1"/>
                  </a:solidFill>
                  <a:latin typeface="Twentieth Century"/>
                  <a:ea typeface="Twentieth Century"/>
                  <a:cs typeface="Twentieth Century"/>
                  <a:sym typeface="Twentieth Century"/>
                </a:rPr>
                <a:t>SYARAT UMUM PERMOHONAN - SYARIKAT </a:t>
              </a:r>
              <a:endParaRPr/>
            </a:p>
          </p:txBody>
        </p:sp>
        <p:cxnSp>
          <p:nvCxnSpPr>
            <p:cNvPr id="291" name="Google Shape;291;p6"/>
            <p:cNvCxnSpPr/>
            <p:nvPr/>
          </p:nvCxnSpPr>
          <p:spPr>
            <a:xfrm>
              <a:off x="473042" y="628926"/>
              <a:ext cx="724969" cy="0"/>
            </a:xfrm>
            <a:prstGeom prst="straightConnector1">
              <a:avLst/>
            </a:prstGeom>
            <a:noFill/>
            <a:ln w="57150" cap="flat" cmpd="sng">
              <a:solidFill>
                <a:srgbClr val="22357B"/>
              </a:solidFill>
              <a:prstDash val="solid"/>
              <a:miter lim="800000"/>
              <a:headEnd type="none" w="sm" len="sm"/>
              <a:tailEnd type="none" w="sm" len="sm"/>
            </a:ln>
          </p:spPr>
        </p:cxnSp>
      </p:grpSp>
      <p:grpSp>
        <p:nvGrpSpPr>
          <p:cNvPr id="293" name="Google Shape;293;p6"/>
          <p:cNvGrpSpPr/>
          <p:nvPr/>
        </p:nvGrpSpPr>
        <p:grpSpPr>
          <a:xfrm>
            <a:off x="1772494" y="1830358"/>
            <a:ext cx="8745917" cy="726409"/>
            <a:chOff x="5876009" y="1820707"/>
            <a:chExt cx="5911800" cy="632100"/>
          </a:xfrm>
        </p:grpSpPr>
        <p:sp>
          <p:nvSpPr>
            <p:cNvPr id="294" name="Google Shape;294;p6"/>
            <p:cNvSpPr/>
            <p:nvPr/>
          </p:nvSpPr>
          <p:spPr>
            <a:xfrm>
              <a:off x="5876009" y="1820707"/>
              <a:ext cx="5911800" cy="632100"/>
            </a:xfrm>
            <a:prstGeom prst="rect">
              <a:avLst/>
            </a:prstGeom>
            <a:solidFill>
              <a:srgbClr val="D5DBE5">
                <a:alpha val="85880"/>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1600" b="0" i="0" u="none" strike="noStrike" cap="none">
                <a:solidFill>
                  <a:schemeClr val="dk1"/>
                </a:solidFill>
                <a:latin typeface="+mn-lt"/>
                <a:ea typeface="Twentieth Century"/>
                <a:cs typeface="Twentieth Century"/>
                <a:sym typeface="Twentieth Century"/>
              </a:endParaRPr>
            </a:p>
          </p:txBody>
        </p:sp>
        <p:sp>
          <p:nvSpPr>
            <p:cNvPr id="295" name="Google Shape;295;p6"/>
            <p:cNvSpPr/>
            <p:nvPr/>
          </p:nvSpPr>
          <p:spPr>
            <a:xfrm>
              <a:off x="5951994" y="1827792"/>
              <a:ext cx="5683418" cy="50881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MY" sz="1600" dirty="0" err="1">
                  <a:solidFill>
                    <a:schemeClr val="dk1"/>
                  </a:solidFill>
                  <a:latin typeface="+mn-lt"/>
                  <a:ea typeface="Twentieth Century"/>
                  <a:cs typeface="Twentieth Century"/>
                  <a:sym typeface="Twentieth Century"/>
                </a:rPr>
                <a:t>Pemohon</a:t>
              </a:r>
              <a:r>
                <a:rPr lang="en-MY" sz="1600" dirty="0">
                  <a:solidFill>
                    <a:schemeClr val="dk1"/>
                  </a:solidFill>
                  <a:latin typeface="+mn-lt"/>
                  <a:ea typeface="Twentieth Century"/>
                  <a:cs typeface="Twentieth Century"/>
                  <a:sym typeface="Twentieth Century"/>
                </a:rPr>
                <a:t> </a:t>
              </a:r>
              <a:r>
                <a:rPr lang="en-MY" sz="1600" dirty="0" err="1">
                  <a:solidFill>
                    <a:schemeClr val="dk1"/>
                  </a:solidFill>
                  <a:latin typeface="+mn-lt"/>
                  <a:ea typeface="Twentieth Century"/>
                  <a:cs typeface="Twentieth Century"/>
                  <a:sym typeface="Twentieth Century"/>
                </a:rPr>
                <a:t>industri</a:t>
              </a:r>
              <a:r>
                <a:rPr lang="en-MY" sz="1600" dirty="0">
                  <a:solidFill>
                    <a:schemeClr val="dk1"/>
                  </a:solidFill>
                  <a:latin typeface="+mn-lt"/>
                  <a:ea typeface="Twentieth Century"/>
                  <a:cs typeface="Twentieth Century"/>
                  <a:sym typeface="Twentieth Century"/>
                </a:rPr>
                <a:t> PMKS </a:t>
              </a:r>
              <a:r>
                <a:rPr lang="en-MY" sz="1600" b="0" i="0" u="none" strike="noStrike" cap="none" dirty="0" err="1">
                  <a:solidFill>
                    <a:schemeClr val="dk1"/>
                  </a:solidFill>
                  <a:latin typeface="+mn-lt"/>
                  <a:ea typeface="Twentieth Century"/>
                  <a:cs typeface="Twentieth Century"/>
                  <a:sym typeface="Twentieth Century"/>
                </a:rPr>
                <a:t>mesti</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beroperasi</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sekurang-kurangnya</a:t>
              </a:r>
              <a:r>
                <a:rPr lang="en-MY" sz="1600" b="0" i="0" u="none" strike="noStrike" cap="none" dirty="0">
                  <a:solidFill>
                    <a:schemeClr val="dk1"/>
                  </a:solidFill>
                  <a:latin typeface="+mn-lt"/>
                  <a:ea typeface="Twentieth Century"/>
                  <a:cs typeface="Twentieth Century"/>
                  <a:sym typeface="Twentieth Century"/>
                </a:rPr>
                <a:t> </a:t>
              </a:r>
              <a:r>
                <a:rPr lang="en-MY" sz="1600" b="1" i="0" strike="noStrike" cap="none" dirty="0">
                  <a:solidFill>
                    <a:schemeClr val="tx1"/>
                  </a:solidFill>
                  <a:latin typeface="+mn-lt"/>
                  <a:ea typeface="Twentieth Century"/>
                  <a:cs typeface="Twentieth Century"/>
                  <a:sym typeface="Twentieth Century"/>
                </a:rPr>
                <a:t>1 </a:t>
              </a:r>
              <a:r>
                <a:rPr lang="en-MY" sz="1600" b="1" i="0" strike="noStrike" cap="none" dirty="0" err="1">
                  <a:solidFill>
                    <a:schemeClr val="tx1"/>
                  </a:solidFill>
                  <a:latin typeface="+mn-lt"/>
                  <a:ea typeface="Twentieth Century"/>
                  <a:cs typeface="Twentieth Century"/>
                  <a:sym typeface="Twentieth Century"/>
                </a:rPr>
                <a:t>tahun</a:t>
              </a:r>
              <a:r>
                <a:rPr lang="en-MY" sz="1600" b="1" i="0" strike="noStrike" cap="none" dirty="0">
                  <a:solidFill>
                    <a:schemeClr val="tx1"/>
                  </a:solidFill>
                  <a:latin typeface="+mn-lt"/>
                  <a:ea typeface="Twentieth Century"/>
                  <a:cs typeface="Twentieth Century"/>
                  <a:sym typeface="Twentieth Century"/>
                </a:rPr>
                <a:t> </a:t>
              </a:r>
              <a:r>
                <a:rPr lang="en-MY" sz="1600" b="1" dirty="0" err="1">
                  <a:solidFill>
                    <a:schemeClr val="tx1"/>
                  </a:solidFill>
                  <a:latin typeface="+mn-lt"/>
                  <a:ea typeface="Twentieth Century"/>
                  <a:cs typeface="Twentieth Century"/>
                  <a:sym typeface="Twentieth Century"/>
                </a:rPr>
                <a:t>bagi</a:t>
              </a:r>
              <a:r>
                <a:rPr lang="en-MY" sz="1600" b="1" dirty="0">
                  <a:solidFill>
                    <a:schemeClr val="tx1"/>
                  </a:solidFill>
                  <a:latin typeface="+mn-lt"/>
                  <a:ea typeface="Twentieth Century"/>
                  <a:cs typeface="Twentieth Century"/>
                  <a:sym typeface="Twentieth Century"/>
                </a:rPr>
                <a:t> “</a:t>
              </a:r>
              <a:r>
                <a:rPr lang="en-MY" sz="1600" b="1" dirty="0" err="1">
                  <a:solidFill>
                    <a:schemeClr val="tx1"/>
                  </a:solidFill>
                  <a:latin typeface="+mn-lt"/>
                  <a:ea typeface="Twentieth Century"/>
                  <a:cs typeface="Twentieth Century"/>
                  <a:sym typeface="Twentieth Century"/>
                </a:rPr>
                <a:t>perniagaan</a:t>
              </a:r>
              <a:r>
                <a:rPr lang="en-MY" sz="1600" b="1" dirty="0">
                  <a:solidFill>
                    <a:schemeClr val="tx1"/>
                  </a:solidFill>
                  <a:latin typeface="+mn-lt"/>
                  <a:ea typeface="Twentieth Century"/>
                  <a:cs typeface="Twentieth Century"/>
                  <a:sym typeface="Twentieth Century"/>
                </a:rPr>
                <a:t>” dan 3 </a:t>
              </a:r>
              <a:r>
                <a:rPr lang="en-MY" sz="1600" b="1" dirty="0" err="1">
                  <a:solidFill>
                    <a:schemeClr val="tx1"/>
                  </a:solidFill>
                  <a:latin typeface="+mn-lt"/>
                  <a:ea typeface="Twentieth Century"/>
                  <a:cs typeface="Twentieth Century"/>
                  <a:sym typeface="Twentieth Century"/>
                </a:rPr>
                <a:t>tahun</a:t>
              </a:r>
              <a:r>
                <a:rPr lang="en-MY" sz="1600" b="1" dirty="0">
                  <a:solidFill>
                    <a:schemeClr val="tx1"/>
                  </a:solidFill>
                  <a:latin typeface="+mn-lt"/>
                  <a:ea typeface="Twentieth Century"/>
                  <a:cs typeface="Twentieth Century"/>
                  <a:sym typeface="Twentieth Century"/>
                </a:rPr>
                <a:t> </a:t>
              </a:r>
              <a:r>
                <a:rPr lang="en-MY" sz="1600" b="1" dirty="0" err="1">
                  <a:solidFill>
                    <a:schemeClr val="tx1"/>
                  </a:solidFill>
                  <a:latin typeface="+mn-lt"/>
                  <a:ea typeface="Twentieth Century"/>
                  <a:cs typeface="Twentieth Century"/>
                  <a:sym typeface="Twentieth Century"/>
                </a:rPr>
                <a:t>bagi</a:t>
              </a:r>
              <a:r>
                <a:rPr lang="en-MY" sz="1600" b="1" dirty="0">
                  <a:solidFill>
                    <a:schemeClr val="tx1"/>
                  </a:solidFill>
                  <a:latin typeface="+mn-lt"/>
                  <a:ea typeface="Twentieth Century"/>
                  <a:cs typeface="Twentieth Century"/>
                  <a:sym typeface="Twentieth Century"/>
                </a:rPr>
                <a:t> “</a:t>
              </a:r>
              <a:r>
                <a:rPr lang="en-MY" sz="1600" b="1" dirty="0" err="1">
                  <a:solidFill>
                    <a:schemeClr val="tx1"/>
                  </a:solidFill>
                  <a:latin typeface="+mn-lt"/>
                  <a:ea typeface="Twentieth Century"/>
                  <a:cs typeface="Twentieth Century"/>
                  <a:sym typeface="Twentieth Century"/>
                </a:rPr>
                <a:t>syarikat</a:t>
              </a:r>
              <a:r>
                <a:rPr lang="en-MY" sz="1600" b="1" dirty="0">
                  <a:solidFill>
                    <a:schemeClr val="tx1"/>
                  </a:solidFill>
                  <a:latin typeface="+mn-lt"/>
                  <a:ea typeface="Twentieth Century"/>
                  <a:cs typeface="Twentieth Century"/>
                  <a:sym typeface="Twentieth Century"/>
                </a:rPr>
                <a:t>”</a:t>
              </a:r>
              <a:endParaRPr sz="1600" b="1" i="0" strike="noStrike" cap="none" dirty="0">
                <a:solidFill>
                  <a:schemeClr val="tx1"/>
                </a:solidFill>
                <a:latin typeface="+mn-lt"/>
                <a:ea typeface="Twentieth Century"/>
                <a:cs typeface="Twentieth Century"/>
                <a:sym typeface="Twentieth Century"/>
              </a:endParaRPr>
            </a:p>
          </p:txBody>
        </p:sp>
      </p:grpSp>
      <p:grpSp>
        <p:nvGrpSpPr>
          <p:cNvPr id="296" name="Google Shape;296;p6"/>
          <p:cNvGrpSpPr/>
          <p:nvPr/>
        </p:nvGrpSpPr>
        <p:grpSpPr>
          <a:xfrm>
            <a:off x="1787907" y="2655293"/>
            <a:ext cx="8745836" cy="937550"/>
            <a:chOff x="395376" y="4982861"/>
            <a:chExt cx="5911868" cy="942916"/>
          </a:xfrm>
        </p:grpSpPr>
        <p:sp>
          <p:nvSpPr>
            <p:cNvPr id="297" name="Google Shape;297;p6"/>
            <p:cNvSpPr/>
            <p:nvPr/>
          </p:nvSpPr>
          <p:spPr>
            <a:xfrm>
              <a:off x="395376" y="4982861"/>
              <a:ext cx="5911868" cy="942916"/>
            </a:xfrm>
            <a:prstGeom prst="rect">
              <a:avLst/>
            </a:prstGeom>
            <a:solidFill>
              <a:srgbClr val="D5DBE5">
                <a:alpha val="85882"/>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1600" b="0" i="0" u="none" strike="noStrike" cap="none">
                <a:solidFill>
                  <a:schemeClr val="dk1"/>
                </a:solidFill>
                <a:highlight>
                  <a:srgbClr val="FF0000"/>
                </a:highlight>
                <a:latin typeface="+mn-lt"/>
                <a:ea typeface="Twentieth Century"/>
                <a:cs typeface="Twentieth Century"/>
                <a:sym typeface="Twentieth Century"/>
              </a:endParaRPr>
            </a:p>
          </p:txBody>
        </p:sp>
        <p:sp>
          <p:nvSpPr>
            <p:cNvPr id="298" name="Google Shape;298;p6"/>
            <p:cNvSpPr/>
            <p:nvPr/>
          </p:nvSpPr>
          <p:spPr>
            <a:xfrm>
              <a:off x="471576" y="5094780"/>
              <a:ext cx="5759468"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MY" sz="1600" b="0" i="0" u="none" strike="noStrike" cap="none" dirty="0" err="1">
                  <a:solidFill>
                    <a:schemeClr val="dk1"/>
                  </a:solidFill>
                  <a:highlight>
                    <a:srgbClr val="DBE0E9"/>
                  </a:highlight>
                  <a:latin typeface="+mn-lt"/>
                  <a:ea typeface="Twentieth Century"/>
                  <a:cs typeface="Twentieth Century"/>
                  <a:sym typeface="Twentieth Century"/>
                </a:rPr>
                <a:t>Produk</a:t>
              </a:r>
              <a:r>
                <a:rPr lang="en-MY" sz="1600" b="0" i="0" u="none" strike="noStrike" cap="none" dirty="0">
                  <a:solidFill>
                    <a:schemeClr val="dk1"/>
                  </a:solidFill>
                  <a:highlight>
                    <a:srgbClr val="DBE0E9"/>
                  </a:highlight>
                  <a:latin typeface="+mn-lt"/>
                  <a:ea typeface="Twentieth Century"/>
                  <a:cs typeface="Twentieth Century"/>
                  <a:sym typeface="Twentieth Century"/>
                </a:rPr>
                <a:t>/</a:t>
              </a:r>
              <a:r>
                <a:rPr lang="en-MY" sz="1600" b="0" i="0" u="none" strike="noStrike" cap="none" dirty="0" err="1">
                  <a:solidFill>
                    <a:schemeClr val="dk1"/>
                  </a:solidFill>
                  <a:highlight>
                    <a:srgbClr val="DBE0E9"/>
                  </a:highlight>
                  <a:latin typeface="+mn-lt"/>
                  <a:ea typeface="Twentieth Century"/>
                  <a:cs typeface="Twentieth Century"/>
                  <a:sym typeface="Twentieth Century"/>
                </a:rPr>
                <a:t>perkhidmatan</a:t>
              </a:r>
              <a:r>
                <a:rPr lang="en-MY" sz="1600" b="0" i="0" u="none" strike="noStrike" cap="none" dirty="0">
                  <a:solidFill>
                    <a:schemeClr val="dk1"/>
                  </a:solidFill>
                  <a:highlight>
                    <a:srgbClr val="DBE0E9"/>
                  </a:highlight>
                  <a:latin typeface="+mn-lt"/>
                  <a:ea typeface="Twentieth Century"/>
                  <a:cs typeface="Twentieth Century"/>
                  <a:sym typeface="Twentieth Century"/>
                </a:rPr>
                <a:t> yang </a:t>
              </a:r>
              <a:r>
                <a:rPr lang="en-MY" sz="1600" b="0" i="0" u="none" strike="noStrike" cap="none" dirty="0" err="1">
                  <a:solidFill>
                    <a:schemeClr val="dk1"/>
                  </a:solidFill>
                  <a:highlight>
                    <a:srgbClr val="DBE0E9"/>
                  </a:highlight>
                  <a:latin typeface="+mn-lt"/>
                  <a:ea typeface="Twentieth Century"/>
                  <a:cs typeface="Twentieth Century"/>
                  <a:sym typeface="Twentieth Century"/>
                </a:rPr>
                <a:t>hendak</a:t>
              </a:r>
              <a:r>
                <a:rPr lang="en-MY" sz="1600" b="0" i="0" u="none" strike="noStrike" cap="none" dirty="0">
                  <a:solidFill>
                    <a:schemeClr val="dk1"/>
                  </a:solidFill>
                  <a:highlight>
                    <a:srgbClr val="DBE0E9"/>
                  </a:highlight>
                  <a:latin typeface="+mn-lt"/>
                  <a:ea typeface="Twentieth Century"/>
                  <a:cs typeface="Twentieth Century"/>
                  <a:sym typeface="Twentieth Century"/>
                </a:rPr>
                <a:t> </a:t>
              </a:r>
              <a:r>
                <a:rPr lang="en-MY" sz="1600" b="0" i="0" u="none" strike="noStrike" cap="none" dirty="0" err="1">
                  <a:solidFill>
                    <a:schemeClr val="dk1"/>
                  </a:solidFill>
                  <a:highlight>
                    <a:srgbClr val="DBE0E9"/>
                  </a:highlight>
                  <a:latin typeface="+mn-lt"/>
                  <a:ea typeface="Twentieth Century"/>
                  <a:cs typeface="Twentieth Century"/>
                  <a:sym typeface="Twentieth Century"/>
                </a:rPr>
                <a:t>ditambah</a:t>
              </a:r>
              <a:r>
                <a:rPr lang="en-MY" sz="1600" b="0" i="0" u="none" strike="noStrike" cap="none" dirty="0">
                  <a:solidFill>
                    <a:schemeClr val="dk1"/>
                  </a:solidFill>
                  <a:highlight>
                    <a:srgbClr val="DBE0E9"/>
                  </a:highlight>
                  <a:latin typeface="+mn-lt"/>
                  <a:ea typeface="Twentieth Century"/>
                  <a:cs typeface="Twentieth Century"/>
                  <a:sym typeface="Twentieth Century"/>
                </a:rPr>
                <a:t> </a:t>
              </a:r>
              <a:r>
                <a:rPr lang="en-MY" sz="1600" b="0" i="0" u="none" strike="noStrike" cap="none" dirty="0" err="1">
                  <a:solidFill>
                    <a:schemeClr val="dk1"/>
                  </a:solidFill>
                  <a:highlight>
                    <a:srgbClr val="DBE0E9"/>
                  </a:highlight>
                  <a:latin typeface="+mn-lt"/>
                  <a:ea typeface="Twentieth Century"/>
                  <a:cs typeface="Twentieth Century"/>
                  <a:sym typeface="Twentieth Century"/>
                </a:rPr>
                <a:t>baik</a:t>
              </a:r>
              <a:r>
                <a:rPr lang="en-MY" sz="1600" b="0" i="0" u="none" strike="noStrike" cap="none" dirty="0">
                  <a:solidFill>
                    <a:schemeClr val="dk1"/>
                  </a:solidFill>
                  <a:highlight>
                    <a:srgbClr val="DBE0E9"/>
                  </a:highlight>
                  <a:latin typeface="+mn-lt"/>
                  <a:ea typeface="Twentieth Century"/>
                  <a:cs typeface="Twentieth Century"/>
                  <a:sym typeface="Twentieth Century"/>
                </a:rPr>
                <a:t>/</a:t>
              </a:r>
              <a:r>
                <a:rPr lang="en-MY" sz="1600" b="0" i="0" u="none" strike="noStrike" cap="none" dirty="0" err="1">
                  <a:solidFill>
                    <a:schemeClr val="dk1"/>
                  </a:solidFill>
                  <a:highlight>
                    <a:srgbClr val="DBE0E9"/>
                  </a:highlight>
                  <a:latin typeface="+mn-lt"/>
                  <a:ea typeface="Twentieth Century"/>
                  <a:cs typeface="Twentieth Century"/>
                  <a:sym typeface="Twentieth Century"/>
                </a:rPr>
                <a:t>ditambah</a:t>
              </a:r>
              <a:r>
                <a:rPr lang="en-MY" sz="1600" b="0" i="0" u="none" strike="noStrike" cap="none" dirty="0">
                  <a:solidFill>
                    <a:schemeClr val="dk1"/>
                  </a:solidFill>
                  <a:highlight>
                    <a:srgbClr val="DBE0E9"/>
                  </a:highlight>
                  <a:latin typeface="+mn-lt"/>
                  <a:ea typeface="Twentieth Century"/>
                  <a:cs typeface="Twentieth Century"/>
                  <a:sym typeface="Twentieth Century"/>
                </a:rPr>
                <a:t> </a:t>
              </a:r>
              <a:r>
                <a:rPr lang="en-MY" sz="1600" b="0" i="0" u="none" strike="noStrike" cap="none" dirty="0" err="1">
                  <a:solidFill>
                    <a:schemeClr val="dk1"/>
                  </a:solidFill>
                  <a:highlight>
                    <a:srgbClr val="DBE0E9"/>
                  </a:highlight>
                  <a:latin typeface="+mn-lt"/>
                  <a:ea typeface="Twentieth Century"/>
                  <a:cs typeface="Twentieth Century"/>
                  <a:sym typeface="Twentieth Century"/>
                </a:rPr>
                <a:t>nilai</a:t>
              </a:r>
              <a:r>
                <a:rPr lang="en-MY" sz="1600" b="0" i="0" u="none" strike="noStrike" cap="none" dirty="0">
                  <a:solidFill>
                    <a:schemeClr val="dk1"/>
                  </a:solidFill>
                  <a:highlight>
                    <a:srgbClr val="DBE0E9"/>
                  </a:highlight>
                  <a:latin typeface="+mn-lt"/>
                  <a:ea typeface="Twentieth Century"/>
                  <a:cs typeface="Twentieth Century"/>
                  <a:sym typeface="Twentieth Century"/>
                </a:rPr>
                <a:t> di </a:t>
              </a:r>
              <a:r>
                <a:rPr lang="en-MY" sz="1600" b="0" i="0" u="none" strike="noStrike" cap="none" dirty="0" err="1">
                  <a:solidFill>
                    <a:schemeClr val="dk1"/>
                  </a:solidFill>
                  <a:highlight>
                    <a:srgbClr val="DBE0E9"/>
                  </a:highlight>
                  <a:latin typeface="+mn-lt"/>
                  <a:ea typeface="Twentieth Century"/>
                  <a:cs typeface="Twentieth Century"/>
                  <a:sym typeface="Twentieth Century"/>
                </a:rPr>
                <a:t>bawah</a:t>
              </a:r>
              <a:r>
                <a:rPr lang="en-MY" sz="1600" b="0" i="0" u="none" strike="noStrike" cap="none" dirty="0">
                  <a:solidFill>
                    <a:schemeClr val="dk1"/>
                  </a:solidFill>
                  <a:highlight>
                    <a:srgbClr val="DBE0E9"/>
                  </a:highlight>
                  <a:latin typeface="+mn-lt"/>
                  <a:ea typeface="Twentieth Century"/>
                  <a:cs typeface="Twentieth Century"/>
                  <a:sym typeface="Twentieth Century"/>
                </a:rPr>
                <a:t> </a:t>
              </a:r>
              <a:r>
                <a:rPr lang="en-MY" sz="1600" b="0" i="0" u="none" strike="noStrike" cap="none" dirty="0" err="1">
                  <a:solidFill>
                    <a:schemeClr val="dk1"/>
                  </a:solidFill>
                  <a:highlight>
                    <a:srgbClr val="DBE0E9"/>
                  </a:highlight>
                  <a:latin typeface="+mn-lt"/>
                  <a:ea typeface="Twentieth Century"/>
                  <a:cs typeface="Twentieth Century"/>
                  <a:sym typeface="Twentieth Century"/>
                </a:rPr>
                <a:t>Inisiatif</a:t>
              </a:r>
              <a:r>
                <a:rPr lang="en-MY" sz="1600" b="0" i="0" u="none" strike="noStrike" cap="none" dirty="0">
                  <a:solidFill>
                    <a:schemeClr val="dk1"/>
                  </a:solidFill>
                  <a:highlight>
                    <a:srgbClr val="DBE0E9"/>
                  </a:highlight>
                  <a:latin typeface="+mn-lt"/>
                  <a:ea typeface="Twentieth Century"/>
                  <a:cs typeface="Twentieth Century"/>
                  <a:sym typeface="Twentieth Century"/>
                </a:rPr>
                <a:t> PPRN </a:t>
              </a:r>
              <a:r>
                <a:rPr lang="en-MY" sz="1600" b="0" i="0" u="none" strike="noStrike" cap="none" dirty="0" err="1">
                  <a:solidFill>
                    <a:schemeClr val="dk1"/>
                  </a:solidFill>
                  <a:highlight>
                    <a:srgbClr val="DBE0E9"/>
                  </a:highlight>
                  <a:latin typeface="+mn-lt"/>
                  <a:ea typeface="Twentieth Century"/>
                  <a:cs typeface="Twentieth Century"/>
                  <a:sym typeface="Twentieth Century"/>
                </a:rPr>
                <a:t>perlu</a:t>
              </a:r>
              <a:r>
                <a:rPr lang="en-MY" sz="1600" b="0" i="0" u="none" strike="noStrike" cap="none" dirty="0">
                  <a:solidFill>
                    <a:schemeClr val="dk1"/>
                  </a:solidFill>
                  <a:highlight>
                    <a:srgbClr val="DBE0E9"/>
                  </a:highlight>
                  <a:latin typeface="+mn-lt"/>
                  <a:ea typeface="Twentieth Century"/>
                  <a:cs typeface="Twentieth Century"/>
                  <a:sym typeface="Twentieth Century"/>
                </a:rPr>
                <a:t> </a:t>
              </a:r>
              <a:r>
                <a:rPr lang="en-MY" sz="1600" b="0" i="0" u="none" strike="noStrike" cap="none" dirty="0" err="1">
                  <a:solidFill>
                    <a:schemeClr val="dk1"/>
                  </a:solidFill>
                  <a:highlight>
                    <a:srgbClr val="DBE0E9"/>
                  </a:highlight>
                  <a:latin typeface="+mn-lt"/>
                  <a:ea typeface="Twentieth Century"/>
                  <a:cs typeface="Twentieth Century"/>
                  <a:sym typeface="Twentieth Century"/>
                </a:rPr>
                <a:t>berada</a:t>
              </a:r>
              <a:r>
                <a:rPr lang="en-MY" sz="1600" b="0" i="0" u="none" strike="noStrike" cap="none" dirty="0">
                  <a:solidFill>
                    <a:schemeClr val="dk1"/>
                  </a:solidFill>
                  <a:highlight>
                    <a:srgbClr val="DBE0E9"/>
                  </a:highlight>
                  <a:latin typeface="+mn-lt"/>
                  <a:ea typeface="Twentieth Century"/>
                  <a:cs typeface="Twentieth Century"/>
                  <a:sym typeface="Twentieth Century"/>
                </a:rPr>
                <a:t> </a:t>
              </a:r>
              <a:r>
                <a:rPr lang="en-MY" sz="1600" b="0" i="0" u="none" strike="noStrike" cap="none" dirty="0" err="1">
                  <a:solidFill>
                    <a:schemeClr val="dk1"/>
                  </a:solidFill>
                  <a:highlight>
                    <a:srgbClr val="DBE0E9"/>
                  </a:highlight>
                  <a:latin typeface="+mn-lt"/>
                  <a:ea typeface="Twentieth Century"/>
                  <a:cs typeface="Twentieth Century"/>
                  <a:sym typeface="Twentieth Century"/>
                </a:rPr>
                <a:t>dipasaran</a:t>
              </a:r>
              <a:r>
                <a:rPr lang="en-MY" sz="1600" b="0" i="0" u="none" strike="noStrike" cap="none" dirty="0">
                  <a:solidFill>
                    <a:schemeClr val="dk1"/>
                  </a:solidFill>
                  <a:highlight>
                    <a:srgbClr val="DBE0E9"/>
                  </a:highlight>
                  <a:latin typeface="+mn-lt"/>
                  <a:ea typeface="Twentieth Century"/>
                  <a:cs typeface="Twentieth Century"/>
                  <a:sym typeface="Twentieth Century"/>
                </a:rPr>
                <a:t>/</a:t>
              </a:r>
              <a:r>
                <a:rPr lang="en-MY" sz="1600" b="0" i="0" u="none" strike="noStrike" cap="none" dirty="0" err="1">
                  <a:solidFill>
                    <a:schemeClr val="dk1"/>
                  </a:solidFill>
                  <a:highlight>
                    <a:srgbClr val="DBE0E9"/>
                  </a:highlight>
                  <a:latin typeface="+mn-lt"/>
                  <a:ea typeface="Twentieth Century"/>
                  <a:cs typeface="Twentieth Century"/>
                  <a:sym typeface="Twentieth Century"/>
                </a:rPr>
                <a:t>ditawarkan</a:t>
              </a:r>
              <a:r>
                <a:rPr lang="en-MY" sz="1600" b="0" i="0" u="none" strike="noStrike" cap="none" dirty="0">
                  <a:solidFill>
                    <a:schemeClr val="dk1"/>
                  </a:solidFill>
                  <a:highlight>
                    <a:srgbClr val="DBE0E9"/>
                  </a:highlight>
                  <a:latin typeface="+mn-lt"/>
                  <a:ea typeface="Twentieth Century"/>
                  <a:cs typeface="Twentieth Century"/>
                  <a:sym typeface="Twentieth Century"/>
                </a:rPr>
                <a:t> </a:t>
              </a:r>
              <a:r>
                <a:rPr lang="en-MY" sz="1600" b="0" i="0" u="none" strike="noStrike" cap="none" dirty="0" err="1">
                  <a:solidFill>
                    <a:schemeClr val="dk1"/>
                  </a:solidFill>
                  <a:highlight>
                    <a:srgbClr val="DBE0E9"/>
                  </a:highlight>
                  <a:latin typeface="+mn-lt"/>
                  <a:ea typeface="Twentieth Century"/>
                  <a:cs typeface="Twentieth Century"/>
                  <a:sym typeface="Twentieth Century"/>
                </a:rPr>
                <a:t>sekurang-kurangnya</a:t>
              </a:r>
              <a:r>
                <a:rPr lang="en-MY" sz="1600" b="0" i="0" u="none" strike="noStrike" cap="none" dirty="0">
                  <a:solidFill>
                    <a:schemeClr val="dk1"/>
                  </a:solidFill>
                  <a:highlight>
                    <a:srgbClr val="DBE0E9"/>
                  </a:highlight>
                  <a:latin typeface="+mn-lt"/>
                  <a:ea typeface="Twentieth Century"/>
                  <a:cs typeface="Twentieth Century"/>
                  <a:sym typeface="Twentieth Century"/>
                </a:rPr>
                <a:t> </a:t>
              </a:r>
              <a:r>
                <a:rPr lang="en-MY" sz="1600" b="1" i="0" strike="noStrike" cap="none" dirty="0" err="1">
                  <a:solidFill>
                    <a:schemeClr val="tx1"/>
                  </a:solidFill>
                  <a:highlight>
                    <a:srgbClr val="DBE0E9"/>
                  </a:highlight>
                  <a:latin typeface="+mn-lt"/>
                  <a:ea typeface="Twentieth Century"/>
                  <a:cs typeface="Twentieth Century"/>
                  <a:sym typeface="Twentieth Century"/>
                </a:rPr>
                <a:t>setahun</a:t>
              </a:r>
              <a:endParaRPr sz="1600" b="1" i="0" strike="noStrike" cap="none" dirty="0">
                <a:solidFill>
                  <a:schemeClr val="tx1"/>
                </a:solidFill>
                <a:highlight>
                  <a:srgbClr val="DBE0E9"/>
                </a:highlight>
                <a:latin typeface="+mn-lt"/>
                <a:ea typeface="Twentieth Century"/>
                <a:cs typeface="Twentieth Century"/>
                <a:sym typeface="Twentieth Century"/>
              </a:endParaRPr>
            </a:p>
          </p:txBody>
        </p:sp>
      </p:grpSp>
      <p:grpSp>
        <p:nvGrpSpPr>
          <p:cNvPr id="299" name="Google Shape;299;p6"/>
          <p:cNvGrpSpPr/>
          <p:nvPr/>
        </p:nvGrpSpPr>
        <p:grpSpPr>
          <a:xfrm>
            <a:off x="1781676" y="706498"/>
            <a:ext cx="8736339" cy="1323469"/>
            <a:chOff x="395375" y="804671"/>
            <a:chExt cx="6306460" cy="1257931"/>
          </a:xfrm>
        </p:grpSpPr>
        <p:sp>
          <p:nvSpPr>
            <p:cNvPr id="300" name="Google Shape;300;p6"/>
            <p:cNvSpPr/>
            <p:nvPr/>
          </p:nvSpPr>
          <p:spPr>
            <a:xfrm>
              <a:off x="395375" y="841179"/>
              <a:ext cx="6306460" cy="942915"/>
            </a:xfrm>
            <a:prstGeom prst="rect">
              <a:avLst/>
            </a:prstGeom>
            <a:solidFill>
              <a:srgbClr val="D5DBE5">
                <a:alpha val="85882"/>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1600" b="0" i="0" u="none" strike="noStrike" cap="none">
                <a:solidFill>
                  <a:schemeClr val="dk1"/>
                </a:solidFill>
                <a:latin typeface="+mn-lt"/>
                <a:ea typeface="Twentieth Century"/>
                <a:cs typeface="Twentieth Century"/>
                <a:sym typeface="Twentieth Century"/>
              </a:endParaRPr>
            </a:p>
          </p:txBody>
        </p:sp>
        <p:sp>
          <p:nvSpPr>
            <p:cNvPr id="301" name="Google Shape;301;p6"/>
            <p:cNvSpPr/>
            <p:nvPr/>
          </p:nvSpPr>
          <p:spPr>
            <a:xfrm>
              <a:off x="480099" y="804671"/>
              <a:ext cx="6221736" cy="12579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MY" sz="1600" b="1" i="0" strike="noStrike" cap="none" dirty="0" err="1">
                  <a:solidFill>
                    <a:schemeClr val="dk1"/>
                  </a:solidFill>
                  <a:latin typeface="+mn-lt"/>
                  <a:ea typeface="Twentieth Century"/>
                  <a:cs typeface="Twentieth Century"/>
                  <a:sym typeface="Twentieth Century"/>
                </a:rPr>
                <a:t>Pemilikan</a:t>
              </a:r>
              <a:r>
                <a:rPr lang="en-MY" sz="1600" b="1" i="0" strike="noStrike" cap="none" dirty="0">
                  <a:solidFill>
                    <a:schemeClr val="dk1"/>
                  </a:solidFill>
                  <a:latin typeface="+mn-lt"/>
                  <a:ea typeface="Twentieth Century"/>
                  <a:cs typeface="Twentieth Century"/>
                  <a:sym typeface="Twentieth Century"/>
                </a:rPr>
                <a:t> </a:t>
              </a:r>
              <a:r>
                <a:rPr lang="en-MY" sz="1600" b="1" i="0" strike="noStrike" cap="none" dirty="0" err="1">
                  <a:solidFill>
                    <a:schemeClr val="dk1"/>
                  </a:solidFill>
                  <a:latin typeface="+mn-lt"/>
                  <a:ea typeface="Twentieth Century"/>
                  <a:cs typeface="Twentieth Century"/>
                  <a:sym typeface="Twentieth Century"/>
                </a:rPr>
                <a:t>majoriti</a:t>
              </a:r>
              <a:r>
                <a:rPr lang="en-MY" sz="1600" b="1" i="0" strike="noStrike" cap="none" dirty="0">
                  <a:solidFill>
                    <a:schemeClr val="dk1"/>
                  </a:solidFill>
                  <a:latin typeface="+mn-lt"/>
                  <a:ea typeface="Twentieth Century"/>
                  <a:cs typeface="Twentieth Century"/>
                  <a:sym typeface="Twentieth Century"/>
                </a:rPr>
                <a:t> </a:t>
              </a:r>
              <a:r>
                <a:rPr lang="en-MY" sz="1600" b="1" i="0" strike="noStrike" cap="none" dirty="0" err="1">
                  <a:solidFill>
                    <a:schemeClr val="dk1"/>
                  </a:solidFill>
                  <a:latin typeface="+mn-lt"/>
                  <a:ea typeface="Twentieth Century"/>
                  <a:cs typeface="Twentieth Century"/>
                  <a:sym typeface="Twentieth Century"/>
                </a:rPr>
                <a:t>warganegara</a:t>
              </a:r>
              <a:r>
                <a:rPr lang="en-MY" sz="1600" b="1" i="0" strike="noStrike" cap="none" dirty="0">
                  <a:solidFill>
                    <a:schemeClr val="dk1"/>
                  </a:solidFill>
                  <a:latin typeface="+mn-lt"/>
                  <a:ea typeface="Twentieth Century"/>
                  <a:cs typeface="Twentieth Century"/>
                  <a:sym typeface="Twentieth Century"/>
                </a:rPr>
                <a:t> Malaysia</a:t>
              </a:r>
              <a:r>
                <a:rPr lang="en-MY" sz="1600" b="0" i="0" strike="noStrike" cap="none" dirty="0">
                  <a:solidFill>
                    <a:schemeClr val="dk1"/>
                  </a:solidFill>
                  <a:latin typeface="+mn-lt"/>
                  <a:ea typeface="Twentieth Century"/>
                  <a:cs typeface="Twentieth Century"/>
                  <a:sym typeface="Twentieth Century"/>
                </a:rPr>
                <a:t> </a:t>
              </a:r>
              <a:r>
                <a:rPr lang="en-MY" sz="1600" b="1" i="0" u="none" strike="noStrike" cap="none" dirty="0">
                  <a:solidFill>
                    <a:schemeClr val="dk1"/>
                  </a:solidFill>
                  <a:latin typeface="+mn-lt"/>
                  <a:ea typeface="Twentieth Century"/>
                  <a:cs typeface="Twentieth Century"/>
                  <a:sym typeface="Twentieth Century"/>
                </a:rPr>
                <a:t>(</a:t>
              </a:r>
              <a:r>
                <a:rPr lang="en-MY" sz="1600" b="1" i="0" u="none" strike="noStrike" cap="none" dirty="0" err="1">
                  <a:solidFill>
                    <a:schemeClr val="dk1"/>
                  </a:solidFill>
                  <a:latin typeface="+mn-lt"/>
                  <a:ea typeface="Twentieth Century"/>
                  <a:cs typeface="Twentieth Century"/>
                  <a:sym typeface="Twentieth Century"/>
                </a:rPr>
                <a:t>iaitu</a:t>
              </a:r>
              <a:r>
                <a:rPr lang="en-MY" sz="1600" b="1" i="0" u="none" strike="noStrike" cap="none" dirty="0">
                  <a:solidFill>
                    <a:schemeClr val="dk1"/>
                  </a:solidFill>
                  <a:latin typeface="+mn-lt"/>
                  <a:ea typeface="Twentieth Century"/>
                  <a:cs typeface="Twentieth Century"/>
                  <a:sym typeface="Twentieth Century"/>
                </a:rPr>
                <a:t> ≥ 51%)</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perlu</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kemukakan</a:t>
              </a:r>
              <a:r>
                <a:rPr lang="en-MY" sz="1600" b="0" i="0" u="none" strike="noStrike" cap="none" dirty="0">
                  <a:solidFill>
                    <a:schemeClr val="dk1"/>
                  </a:solidFill>
                  <a:latin typeface="+mn-lt"/>
                  <a:ea typeface="Twentieth Century"/>
                  <a:cs typeface="Twentieth Century"/>
                  <a:sym typeface="Twentieth Century"/>
                </a:rPr>
                <a:t> </a:t>
              </a:r>
              <a:r>
                <a:rPr lang="en-MY" sz="1600" b="1" i="0" u="none" strike="noStrike" cap="none" dirty="0">
                  <a:solidFill>
                    <a:schemeClr val="dk1"/>
                  </a:solidFill>
                  <a:latin typeface="+mn-lt"/>
                  <a:ea typeface="Twentieth Century"/>
                  <a:cs typeface="Twentieth Century"/>
                  <a:sym typeface="Twentieth Century"/>
                </a:rPr>
                <a:t>Form 24 </a:t>
              </a:r>
              <a:r>
                <a:rPr lang="en-MY" sz="1600" b="0" i="0" u="none" strike="noStrike" cap="none" dirty="0" err="1">
                  <a:solidFill>
                    <a:schemeClr val="dk1"/>
                  </a:solidFill>
                  <a:latin typeface="+mn-lt"/>
                  <a:ea typeface="Twentieth Century"/>
                  <a:cs typeface="Twentieth Century"/>
                  <a:sym typeface="Twentieth Century"/>
                </a:rPr>
                <a:t>bagi</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syarikat</a:t>
              </a:r>
              <a:r>
                <a:rPr lang="en-MY" sz="1600" b="0" i="0" u="none" strike="noStrike" cap="none" dirty="0">
                  <a:solidFill>
                    <a:schemeClr val="dk1"/>
                  </a:solidFill>
                  <a:latin typeface="+mn-lt"/>
                  <a:ea typeface="Twentieth Century"/>
                  <a:cs typeface="Twentieth Century"/>
                  <a:sym typeface="Twentieth Century"/>
                </a:rPr>
                <a:t> yang </a:t>
              </a:r>
              <a:r>
                <a:rPr lang="en-MY" sz="1600" b="0" i="0" u="none" strike="noStrike" cap="none" dirty="0" err="1">
                  <a:solidFill>
                    <a:schemeClr val="dk1"/>
                  </a:solidFill>
                  <a:latin typeface="+mn-lt"/>
                  <a:ea typeface="Twentieth Century"/>
                  <a:cs typeface="Twentieth Century"/>
                  <a:sym typeface="Twentieth Century"/>
                </a:rPr>
                <a:t>diperbadankan</a:t>
              </a:r>
              <a:r>
                <a:rPr lang="en-MY" sz="1600" b="0" i="0" u="none" strike="noStrike" cap="none" dirty="0">
                  <a:solidFill>
                    <a:schemeClr val="dk1"/>
                  </a:solidFill>
                  <a:latin typeface="+mn-lt"/>
                  <a:ea typeface="Twentieth Century"/>
                  <a:cs typeface="Twentieth Century"/>
                  <a:sym typeface="Twentieth Century"/>
                </a:rPr>
                <a:t> di </a:t>
              </a:r>
              <a:r>
                <a:rPr lang="en-MY" sz="1600" b="0" i="0" u="none" strike="noStrike" cap="none" dirty="0" err="1">
                  <a:solidFill>
                    <a:schemeClr val="dk1"/>
                  </a:solidFill>
                  <a:latin typeface="+mn-lt"/>
                  <a:ea typeface="Twentieth Century"/>
                  <a:cs typeface="Twentieth Century"/>
                  <a:sym typeface="Twentieth Century"/>
                </a:rPr>
                <a:t>bawah</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Akta</a:t>
              </a:r>
              <a:r>
                <a:rPr lang="en-MY" sz="1600" b="0" i="0" u="none" strike="noStrike" cap="none" dirty="0">
                  <a:solidFill>
                    <a:schemeClr val="dk1"/>
                  </a:solidFill>
                  <a:latin typeface="+mn-lt"/>
                  <a:ea typeface="Twentieth Century"/>
                  <a:cs typeface="Twentieth Century"/>
                  <a:sym typeface="Twentieth Century"/>
                </a:rPr>
                <a:t> Syarikat 1965 ATAU Sijil </a:t>
              </a:r>
              <a:r>
                <a:rPr lang="en-MY" sz="1600" b="0" i="0" u="none" strike="noStrike" cap="none" dirty="0" err="1">
                  <a:solidFill>
                    <a:schemeClr val="dk1"/>
                  </a:solidFill>
                  <a:latin typeface="+mn-lt"/>
                  <a:ea typeface="Twentieth Century"/>
                  <a:cs typeface="Twentieth Century"/>
                  <a:sym typeface="Twentieth Century"/>
                </a:rPr>
                <a:t>Pengesahan</a:t>
              </a:r>
              <a:r>
                <a:rPr lang="en-MY" sz="1600" b="0" i="0" u="none" strike="noStrike" cap="none" dirty="0">
                  <a:solidFill>
                    <a:schemeClr val="dk1"/>
                  </a:solidFill>
                  <a:latin typeface="+mn-lt"/>
                  <a:ea typeface="Twentieth Century"/>
                  <a:cs typeface="Twentieth Century"/>
                  <a:sym typeface="Twentieth Century"/>
                </a:rPr>
                <a:t> SSM yang </a:t>
              </a:r>
              <a:r>
                <a:rPr lang="en-MY" sz="1600" b="0" i="0" u="none" strike="noStrike" cap="none" dirty="0" err="1">
                  <a:solidFill>
                    <a:schemeClr val="dk1"/>
                  </a:solidFill>
                  <a:latin typeface="+mn-lt"/>
                  <a:ea typeface="Twentieth Century"/>
                  <a:cs typeface="Twentieth Century"/>
                  <a:sym typeface="Twentieth Century"/>
                </a:rPr>
                <a:t>mengandungi</a:t>
              </a:r>
              <a:r>
                <a:rPr lang="en-MY" sz="1600" b="0" i="0" u="none" strike="noStrike" cap="none" dirty="0">
                  <a:solidFill>
                    <a:schemeClr val="dk1"/>
                  </a:solidFill>
                  <a:latin typeface="+mn-lt"/>
                  <a:ea typeface="Twentieth Century"/>
                  <a:cs typeface="Twentieth Century"/>
                  <a:sym typeface="Twentieth Century"/>
                </a:rPr>
                <a:t> Maklumat </a:t>
              </a:r>
              <a:r>
                <a:rPr lang="en-MY" sz="1600" b="0" i="0" u="none" strike="noStrike" cap="none" dirty="0" err="1">
                  <a:solidFill>
                    <a:schemeClr val="dk1"/>
                  </a:solidFill>
                  <a:latin typeface="+mn-lt"/>
                  <a:ea typeface="Twentieth Century"/>
                  <a:cs typeface="Twentieth Century"/>
                  <a:sym typeface="Twentieth Century"/>
                </a:rPr>
                <a:t>Pengarah</a:t>
              </a:r>
              <a:r>
                <a:rPr lang="en-MY" sz="1600" b="0" i="0" u="none" strike="noStrike" cap="none" dirty="0">
                  <a:solidFill>
                    <a:schemeClr val="dk1"/>
                  </a:solidFill>
                  <a:latin typeface="+mn-lt"/>
                  <a:ea typeface="Twentieth Century"/>
                  <a:cs typeface="Twentieth Century"/>
                  <a:sym typeface="Twentieth Century"/>
                </a:rPr>
                <a:t> dan Maklumat </a:t>
              </a:r>
              <a:r>
                <a:rPr lang="en-MY" sz="1600" b="0" i="0" u="none" strike="noStrike" cap="none" dirty="0" err="1">
                  <a:solidFill>
                    <a:schemeClr val="dk1"/>
                  </a:solidFill>
                  <a:latin typeface="+mn-lt"/>
                  <a:ea typeface="Twentieth Century"/>
                  <a:cs typeface="Twentieth Century"/>
                  <a:sym typeface="Twentieth Century"/>
                </a:rPr>
                <a:t>Pemegang</a:t>
              </a:r>
              <a:r>
                <a:rPr lang="en-MY" sz="1600" b="0" i="0" u="none" strike="noStrike" cap="none" dirty="0">
                  <a:solidFill>
                    <a:schemeClr val="dk1"/>
                  </a:solidFill>
                  <a:latin typeface="+mn-lt"/>
                  <a:ea typeface="Twentieth Century"/>
                  <a:cs typeface="Twentieth Century"/>
                  <a:sym typeface="Twentieth Century"/>
                </a:rPr>
                <a:t> Syer </a:t>
              </a:r>
              <a:r>
                <a:rPr lang="en-MY" sz="1600" b="0" i="0" u="none" strike="noStrike" cap="none" dirty="0" err="1">
                  <a:solidFill>
                    <a:schemeClr val="dk1"/>
                  </a:solidFill>
                  <a:latin typeface="+mn-lt"/>
                  <a:ea typeface="Twentieth Century"/>
                  <a:cs typeface="Twentieth Century"/>
                  <a:sym typeface="Twentieth Century"/>
                </a:rPr>
                <a:t>bagi</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syarikat</a:t>
              </a:r>
              <a:r>
                <a:rPr lang="en-MY" sz="1600" b="0" i="0" u="none" strike="noStrike" cap="none" dirty="0">
                  <a:solidFill>
                    <a:schemeClr val="dk1"/>
                  </a:solidFill>
                  <a:latin typeface="+mn-lt"/>
                  <a:ea typeface="Twentieth Century"/>
                  <a:cs typeface="Twentieth Century"/>
                  <a:sym typeface="Twentieth Century"/>
                </a:rPr>
                <a:t> yang </a:t>
              </a:r>
              <a:r>
                <a:rPr lang="en-MY" sz="1600" b="0" i="0" u="none" strike="noStrike" cap="none" dirty="0" err="1">
                  <a:solidFill>
                    <a:schemeClr val="dk1"/>
                  </a:solidFill>
                  <a:latin typeface="+mn-lt"/>
                  <a:ea typeface="Twentieth Century"/>
                  <a:cs typeface="Twentieth Century"/>
                  <a:sym typeface="Twentieth Century"/>
                </a:rPr>
                <a:t>diperbadankan</a:t>
              </a:r>
              <a:r>
                <a:rPr lang="en-MY" sz="1600" b="0" i="0" u="none" strike="noStrike" cap="none" dirty="0">
                  <a:solidFill>
                    <a:schemeClr val="dk1"/>
                  </a:solidFill>
                  <a:latin typeface="+mn-lt"/>
                  <a:ea typeface="Twentieth Century"/>
                  <a:cs typeface="Twentieth Century"/>
                  <a:sym typeface="Twentieth Century"/>
                </a:rPr>
                <a:t> di </a:t>
              </a:r>
              <a:r>
                <a:rPr lang="en-MY" sz="1600" b="0" i="0" u="none" strike="noStrike" cap="none" dirty="0" err="1">
                  <a:solidFill>
                    <a:schemeClr val="dk1"/>
                  </a:solidFill>
                  <a:latin typeface="+mn-lt"/>
                  <a:ea typeface="Twentieth Century"/>
                  <a:cs typeface="Twentieth Century"/>
                  <a:sym typeface="Twentieth Century"/>
                </a:rPr>
                <a:t>bawah</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Akta</a:t>
              </a:r>
              <a:r>
                <a:rPr lang="en-MY" sz="1600" b="0" i="0" u="none" strike="noStrike" cap="none" dirty="0">
                  <a:solidFill>
                    <a:schemeClr val="dk1"/>
                  </a:solidFill>
                  <a:latin typeface="+mn-lt"/>
                  <a:ea typeface="Twentieth Century"/>
                  <a:cs typeface="Twentieth Century"/>
                  <a:sym typeface="Twentieth Century"/>
                </a:rPr>
                <a:t> Syarikat 2016)</a:t>
              </a:r>
              <a:endParaRPr sz="1600" dirty="0">
                <a:solidFill>
                  <a:schemeClr val="dk1"/>
                </a:solidFill>
                <a:latin typeface="+mn-lt"/>
              </a:endParaRPr>
            </a:p>
            <a:p>
              <a:pPr marL="0" marR="0" lvl="0" indent="0" algn="just" rtl="0">
                <a:spcBef>
                  <a:spcPts val="0"/>
                </a:spcBef>
                <a:spcAft>
                  <a:spcPts val="0"/>
                </a:spcAft>
                <a:buNone/>
              </a:pPr>
              <a:endParaRPr sz="1600" b="1" i="0" u="none" strike="noStrike" cap="none" dirty="0">
                <a:solidFill>
                  <a:srgbClr val="22357B"/>
                </a:solidFill>
                <a:latin typeface="+mn-lt"/>
                <a:ea typeface="Twentieth Century"/>
                <a:cs typeface="Twentieth Century"/>
                <a:sym typeface="Twentieth Century"/>
              </a:endParaRPr>
            </a:p>
          </p:txBody>
        </p:sp>
      </p:grpSp>
      <p:sp>
        <p:nvSpPr>
          <p:cNvPr id="302" name="Google Shape;302;p6"/>
          <p:cNvSpPr/>
          <p:nvPr/>
        </p:nvSpPr>
        <p:spPr>
          <a:xfrm>
            <a:off x="1220848" y="563482"/>
            <a:ext cx="35652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4400" b="1" i="0" u="none" strike="noStrike" cap="none" dirty="0">
                <a:solidFill>
                  <a:schemeClr val="dk1"/>
                </a:solidFill>
                <a:latin typeface="Century Gothic"/>
                <a:ea typeface="Century Gothic"/>
                <a:cs typeface="Century Gothic"/>
                <a:sym typeface="Century Gothic"/>
              </a:rPr>
              <a:t>5</a:t>
            </a:r>
            <a:endParaRPr dirty="0"/>
          </a:p>
        </p:txBody>
      </p:sp>
      <p:sp>
        <p:nvSpPr>
          <p:cNvPr id="303" name="Google Shape;303;p6"/>
          <p:cNvSpPr/>
          <p:nvPr/>
        </p:nvSpPr>
        <p:spPr>
          <a:xfrm>
            <a:off x="1227299" y="1666123"/>
            <a:ext cx="357099"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4400" b="1" i="0" u="none" strike="noStrike" cap="none" dirty="0">
                <a:solidFill>
                  <a:schemeClr val="dk1"/>
                </a:solidFill>
                <a:latin typeface="Century Gothic"/>
                <a:ea typeface="Century Gothic"/>
                <a:cs typeface="Century Gothic"/>
                <a:sym typeface="Century Gothic"/>
              </a:rPr>
              <a:t>6</a:t>
            </a:r>
            <a:endParaRPr sz="4400" b="1" i="0" u="none" strike="noStrike" cap="none" dirty="0">
              <a:solidFill>
                <a:srgbClr val="22357B"/>
              </a:solidFill>
              <a:latin typeface="Century Gothic"/>
              <a:ea typeface="Century Gothic"/>
              <a:cs typeface="Century Gothic"/>
              <a:sym typeface="Century Gothic"/>
            </a:endParaRPr>
          </a:p>
        </p:txBody>
      </p:sp>
      <p:sp>
        <p:nvSpPr>
          <p:cNvPr id="304" name="Google Shape;304;p6"/>
          <p:cNvSpPr/>
          <p:nvPr/>
        </p:nvSpPr>
        <p:spPr>
          <a:xfrm>
            <a:off x="1220848" y="2472294"/>
            <a:ext cx="337221" cy="7728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4400" b="1" i="0" u="none" strike="noStrike" cap="none" dirty="0">
                <a:solidFill>
                  <a:schemeClr val="dk1"/>
                </a:solidFill>
                <a:latin typeface="Century Gothic"/>
                <a:ea typeface="Century Gothic"/>
                <a:cs typeface="Century Gothic"/>
                <a:sym typeface="Century Gothic"/>
              </a:rPr>
              <a:t>7</a:t>
            </a:r>
            <a:endParaRPr sz="4400" b="1" i="0" u="none" strike="noStrike" cap="none" dirty="0">
              <a:solidFill>
                <a:schemeClr val="dk1"/>
              </a:solidFill>
              <a:latin typeface="Century Gothic"/>
              <a:ea typeface="Century Gothic"/>
              <a:cs typeface="Century Gothic"/>
              <a:sym typeface="Century Gothic"/>
            </a:endParaRPr>
          </a:p>
        </p:txBody>
      </p:sp>
      <p:sp>
        <p:nvSpPr>
          <p:cNvPr id="305" name="Google Shape;305;p6"/>
          <p:cNvSpPr/>
          <p:nvPr/>
        </p:nvSpPr>
        <p:spPr>
          <a:xfrm>
            <a:off x="1210113" y="3511781"/>
            <a:ext cx="337221" cy="7728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4400" b="1" i="0" u="none" strike="noStrike" cap="none" dirty="0">
                <a:solidFill>
                  <a:schemeClr val="dk1"/>
                </a:solidFill>
                <a:latin typeface="Century Gothic"/>
                <a:ea typeface="Century Gothic"/>
                <a:cs typeface="Century Gothic"/>
                <a:sym typeface="Century Gothic"/>
              </a:rPr>
              <a:t>8</a:t>
            </a:r>
            <a:endParaRPr sz="4400" b="1" i="0" u="none" strike="noStrike" cap="none" dirty="0">
              <a:solidFill>
                <a:schemeClr val="dk1"/>
              </a:solidFill>
              <a:latin typeface="Century Gothic"/>
              <a:ea typeface="Century Gothic"/>
              <a:cs typeface="Century Gothic"/>
              <a:sym typeface="Century Gothic"/>
            </a:endParaRPr>
          </a:p>
        </p:txBody>
      </p:sp>
      <p:grpSp>
        <p:nvGrpSpPr>
          <p:cNvPr id="306" name="Google Shape;306;p6"/>
          <p:cNvGrpSpPr/>
          <p:nvPr/>
        </p:nvGrpSpPr>
        <p:grpSpPr>
          <a:xfrm>
            <a:off x="1793726" y="3696491"/>
            <a:ext cx="8745836" cy="919818"/>
            <a:chOff x="395376" y="4982861"/>
            <a:chExt cx="5911868" cy="942916"/>
          </a:xfrm>
        </p:grpSpPr>
        <p:sp>
          <p:nvSpPr>
            <p:cNvPr id="307" name="Google Shape;307;p6"/>
            <p:cNvSpPr/>
            <p:nvPr/>
          </p:nvSpPr>
          <p:spPr>
            <a:xfrm>
              <a:off x="395376" y="4982861"/>
              <a:ext cx="5911868" cy="942916"/>
            </a:xfrm>
            <a:prstGeom prst="rect">
              <a:avLst/>
            </a:prstGeom>
            <a:solidFill>
              <a:srgbClr val="D5DBE5">
                <a:alpha val="85882"/>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1600" b="0" i="0" u="none" strike="noStrike" cap="none">
                <a:solidFill>
                  <a:schemeClr val="dk1"/>
                </a:solidFill>
                <a:latin typeface="+mn-lt"/>
                <a:ea typeface="Twentieth Century"/>
                <a:cs typeface="Twentieth Century"/>
                <a:sym typeface="Twentieth Century"/>
              </a:endParaRPr>
            </a:p>
          </p:txBody>
        </p:sp>
        <p:sp>
          <p:nvSpPr>
            <p:cNvPr id="308" name="Google Shape;308;p6"/>
            <p:cNvSpPr/>
            <p:nvPr/>
          </p:nvSpPr>
          <p:spPr>
            <a:xfrm>
              <a:off x="486054" y="5112093"/>
              <a:ext cx="5759468" cy="5994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MY" sz="1600" b="0" i="0" u="none" strike="noStrike" cap="none" dirty="0">
                  <a:solidFill>
                    <a:schemeClr val="dk1"/>
                  </a:solidFill>
                  <a:latin typeface="+mn-lt"/>
                  <a:ea typeface="Twentieth Century"/>
                  <a:cs typeface="Twentieth Century"/>
                  <a:sym typeface="Twentieth Century"/>
                </a:rPr>
                <a:t>Syarikat yang </a:t>
              </a:r>
              <a:r>
                <a:rPr lang="en-MY" sz="1600" b="1" i="0" u="none" strike="noStrike" cap="none" dirty="0" err="1">
                  <a:solidFill>
                    <a:schemeClr val="tx1"/>
                  </a:solidFill>
                  <a:latin typeface="+mn-lt"/>
                  <a:ea typeface="Twentieth Century"/>
                  <a:cs typeface="Twentieth Century"/>
                  <a:sym typeface="Twentieth Century"/>
                </a:rPr>
                <a:t>pernah</a:t>
              </a:r>
              <a:r>
                <a:rPr lang="en-MY" sz="1600" b="1" i="0" u="none" strike="noStrike" cap="none" dirty="0">
                  <a:solidFill>
                    <a:schemeClr val="tx1"/>
                  </a:solidFill>
                  <a:latin typeface="+mn-lt"/>
                  <a:ea typeface="Twentieth Century"/>
                  <a:cs typeface="Twentieth Century"/>
                  <a:sym typeface="Twentieth Century"/>
                </a:rPr>
                <a:t> </a:t>
              </a:r>
              <a:r>
                <a:rPr lang="en-MY" sz="1600" b="1" i="0" u="none" strike="noStrike" cap="none" dirty="0" err="1">
                  <a:solidFill>
                    <a:schemeClr val="tx1"/>
                  </a:solidFill>
                  <a:latin typeface="+mn-lt"/>
                  <a:ea typeface="Twentieth Century"/>
                  <a:cs typeface="Twentieth Century"/>
                  <a:sym typeface="Twentieth Century"/>
                </a:rPr>
                <a:t>mendapat</a:t>
              </a:r>
              <a:r>
                <a:rPr lang="en-MY" sz="1600" b="1" i="0" u="none" strike="noStrike" cap="none" dirty="0">
                  <a:solidFill>
                    <a:schemeClr val="tx1"/>
                  </a:solidFill>
                  <a:latin typeface="+mn-lt"/>
                  <a:ea typeface="Twentieth Century"/>
                  <a:cs typeface="Twentieth Century"/>
                  <a:sym typeface="Twentieth Century"/>
                </a:rPr>
                <a:t> dana PPRN </a:t>
              </a:r>
              <a:r>
                <a:rPr lang="en-MY" sz="1600" b="0" i="0" u="none" strike="noStrike" cap="none" dirty="0" err="1">
                  <a:solidFill>
                    <a:schemeClr val="dk1"/>
                  </a:solidFill>
                  <a:latin typeface="+mn-lt"/>
                  <a:ea typeface="Twentieth Century"/>
                  <a:cs typeface="Twentieth Century"/>
                  <a:sym typeface="Twentieth Century"/>
                </a:rPr>
                <a:t>perlu</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menunggu</a:t>
              </a:r>
              <a:r>
                <a:rPr lang="en-MY" sz="1600" b="0" i="0" u="none" strike="noStrike" cap="none" dirty="0">
                  <a:solidFill>
                    <a:schemeClr val="dk1"/>
                  </a:solidFill>
                  <a:latin typeface="+mn-lt"/>
                  <a:ea typeface="Twentieth Century"/>
                  <a:cs typeface="Twentieth Century"/>
                  <a:sym typeface="Twentieth Century"/>
                </a:rPr>
                <a:t> </a:t>
              </a:r>
              <a:r>
                <a:rPr lang="en-MY" sz="1600" b="1" i="0" strike="noStrike" cap="none" dirty="0" err="1">
                  <a:solidFill>
                    <a:schemeClr val="tx1"/>
                  </a:solidFill>
                  <a:latin typeface="+mn-lt"/>
                  <a:ea typeface="Twentieth Century"/>
                  <a:cs typeface="Twentieth Century"/>
                  <a:sym typeface="Twentieth Century"/>
                </a:rPr>
                <a:t>enam</a:t>
              </a:r>
              <a:r>
                <a:rPr lang="en-MY" sz="1600" b="1" i="0" strike="noStrike" cap="none" dirty="0">
                  <a:solidFill>
                    <a:schemeClr val="tx1"/>
                  </a:solidFill>
                  <a:latin typeface="+mn-lt"/>
                  <a:ea typeface="Twentieth Century"/>
                  <a:cs typeface="Twentieth Century"/>
                  <a:sym typeface="Twentieth Century"/>
                </a:rPr>
                <a:t> (6) </a:t>
              </a:r>
              <a:r>
                <a:rPr lang="en-MY" sz="1600" b="1" i="0" strike="noStrike" cap="none" dirty="0" err="1">
                  <a:solidFill>
                    <a:schemeClr val="tx1"/>
                  </a:solidFill>
                  <a:latin typeface="+mn-lt"/>
                  <a:ea typeface="Twentieth Century"/>
                  <a:cs typeface="Twentieth Century"/>
                  <a:sym typeface="Twentieth Century"/>
                </a:rPr>
                <a:t>bulan</a:t>
              </a:r>
              <a:r>
                <a:rPr lang="en-MY" sz="1600" b="1" i="0" strike="noStrike" cap="none" dirty="0">
                  <a:solidFill>
                    <a:schemeClr val="tx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selepas</a:t>
              </a:r>
              <a:r>
                <a:rPr lang="en-MY" sz="1600" b="0" i="0" u="none" strike="noStrike" cap="none" dirty="0">
                  <a:solidFill>
                    <a:schemeClr val="dk1"/>
                  </a:solidFill>
                  <a:latin typeface="+mn-lt"/>
                  <a:ea typeface="Twentieth Century"/>
                  <a:cs typeface="Twentieth Century"/>
                  <a:sym typeface="Twentieth Century"/>
                </a:rPr>
                <a:t> Keputusan </a:t>
              </a:r>
              <a:r>
                <a:rPr lang="en-MY" sz="1600" b="0" i="0" u="none" strike="noStrike" cap="none" dirty="0" err="1">
                  <a:solidFill>
                    <a:schemeClr val="dk1"/>
                  </a:solidFill>
                  <a:latin typeface="+mn-lt"/>
                  <a:ea typeface="Twentieth Century"/>
                  <a:cs typeface="Twentieth Century"/>
                  <a:sym typeface="Twentieth Century"/>
                </a:rPr>
                <a:t>tamat</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dengan</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adaptasi</a:t>
              </a:r>
              <a:r>
                <a:rPr lang="en-MY" sz="1600" b="0" i="0" u="none" strike="noStrike" cap="none" dirty="0">
                  <a:solidFill>
                    <a:schemeClr val="dk1"/>
                  </a:solidFill>
                  <a:latin typeface="+mn-lt"/>
                  <a:ea typeface="Twentieth Century"/>
                  <a:cs typeface="Twentieth Century"/>
                  <a:sym typeface="Twentieth Century"/>
                </a:rPr>
                <a:t> oleh KPT </a:t>
              </a:r>
              <a:r>
                <a:rPr lang="en-MY" sz="1600" b="0" i="0" u="none" strike="noStrike" cap="none" dirty="0" err="1">
                  <a:solidFill>
                    <a:schemeClr val="dk1"/>
                  </a:solidFill>
                  <a:latin typeface="+mn-lt"/>
                  <a:ea typeface="Twentieth Century"/>
                  <a:cs typeface="Twentieth Century"/>
                  <a:sym typeface="Twentieth Century"/>
                </a:rPr>
                <a:t>sebelum</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membuat</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permohonan</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baharu</a:t>
              </a:r>
              <a:endParaRPr sz="1600" b="0" i="0" u="none" strike="noStrike" cap="none" dirty="0">
                <a:solidFill>
                  <a:schemeClr val="dk1"/>
                </a:solidFill>
                <a:latin typeface="+mn-lt"/>
                <a:ea typeface="Twentieth Century"/>
                <a:cs typeface="Twentieth Century"/>
                <a:sym typeface="Twentieth Century"/>
              </a:endParaRPr>
            </a:p>
          </p:txBody>
        </p:sp>
      </p:grpSp>
      <p:grpSp>
        <p:nvGrpSpPr>
          <p:cNvPr id="309" name="Google Shape;309;p6"/>
          <p:cNvGrpSpPr/>
          <p:nvPr/>
        </p:nvGrpSpPr>
        <p:grpSpPr>
          <a:xfrm>
            <a:off x="1772308" y="4739007"/>
            <a:ext cx="8745836" cy="792472"/>
            <a:chOff x="395376" y="4982861"/>
            <a:chExt cx="5911868" cy="942916"/>
          </a:xfrm>
        </p:grpSpPr>
        <p:sp>
          <p:nvSpPr>
            <p:cNvPr id="310" name="Google Shape;310;p6"/>
            <p:cNvSpPr/>
            <p:nvPr/>
          </p:nvSpPr>
          <p:spPr>
            <a:xfrm>
              <a:off x="395376" y="4982861"/>
              <a:ext cx="5911868" cy="942916"/>
            </a:xfrm>
            <a:prstGeom prst="rect">
              <a:avLst/>
            </a:prstGeom>
            <a:solidFill>
              <a:srgbClr val="D5DBE5">
                <a:alpha val="85882"/>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1600" b="0" i="0" u="none" strike="noStrike" cap="none">
                <a:solidFill>
                  <a:schemeClr val="dk1"/>
                </a:solidFill>
                <a:latin typeface="+mn-lt"/>
                <a:ea typeface="Twentieth Century"/>
                <a:cs typeface="Twentieth Century"/>
                <a:sym typeface="Twentieth Century"/>
              </a:endParaRPr>
            </a:p>
          </p:txBody>
        </p:sp>
        <p:sp>
          <p:nvSpPr>
            <p:cNvPr id="311" name="Google Shape;311;p6"/>
            <p:cNvSpPr/>
            <p:nvPr/>
          </p:nvSpPr>
          <p:spPr>
            <a:xfrm>
              <a:off x="471576" y="5094780"/>
              <a:ext cx="5759468" cy="69579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MY" sz="1600" b="0" i="0" u="none" strike="noStrike" cap="none" dirty="0">
                  <a:solidFill>
                    <a:schemeClr val="dk1"/>
                  </a:solidFill>
                  <a:latin typeface="+mn-lt"/>
                  <a:ea typeface="Twentieth Century"/>
                  <a:cs typeface="Twentieth Century"/>
                  <a:sym typeface="Twentieth Century"/>
                </a:rPr>
                <a:t>Syarikat </a:t>
              </a:r>
              <a:r>
                <a:rPr lang="en-MY" sz="1600" b="1" i="0" strike="noStrike" cap="none" dirty="0">
                  <a:solidFill>
                    <a:schemeClr val="tx1"/>
                  </a:solidFill>
                  <a:latin typeface="+mn-lt"/>
                  <a:ea typeface="Twentieth Century"/>
                  <a:cs typeface="Twentieth Century"/>
                  <a:sym typeface="Twentieth Century"/>
                </a:rPr>
                <a:t>spin off/start-up IPT/PRI </a:t>
              </a:r>
              <a:r>
                <a:rPr lang="en-MY" sz="1600" b="1" i="0" strike="noStrike" cap="none" dirty="0" err="1">
                  <a:solidFill>
                    <a:schemeClr val="tx1"/>
                  </a:solidFill>
                  <a:latin typeface="+mn-lt"/>
                  <a:ea typeface="Twentieth Century"/>
                  <a:cs typeface="Twentieth Century"/>
                  <a:sym typeface="Twentieth Century"/>
                </a:rPr>
                <a:t>tidak</a:t>
              </a:r>
              <a:r>
                <a:rPr lang="en-MY" sz="1600" b="1" i="0" strike="noStrike" cap="none" dirty="0">
                  <a:solidFill>
                    <a:schemeClr val="tx1"/>
                  </a:solidFill>
                  <a:latin typeface="+mn-lt"/>
                  <a:ea typeface="Twentieth Century"/>
                  <a:cs typeface="Twentieth Century"/>
                  <a:sym typeface="Twentieth Century"/>
                </a:rPr>
                <a:t> </a:t>
              </a:r>
              <a:r>
                <a:rPr lang="en-MY" sz="1600" b="1" i="0" strike="noStrike" cap="none" dirty="0" err="1">
                  <a:solidFill>
                    <a:schemeClr val="tx1"/>
                  </a:solidFill>
                  <a:latin typeface="+mn-lt"/>
                  <a:ea typeface="Twentieth Century"/>
                  <a:cs typeface="Twentieth Century"/>
                  <a:sym typeface="Twentieth Century"/>
                </a:rPr>
                <a:t>boleh</a:t>
              </a:r>
              <a:r>
                <a:rPr lang="en-MY" sz="1600" b="1" i="0" strike="noStrike" cap="none" dirty="0">
                  <a:solidFill>
                    <a:schemeClr val="tx1"/>
                  </a:solidFill>
                  <a:latin typeface="+mn-lt"/>
                  <a:ea typeface="Twentieth Century"/>
                  <a:cs typeface="Twentieth Century"/>
                  <a:sym typeface="Twentieth Century"/>
                </a:rPr>
                <a:t> </a:t>
              </a:r>
              <a:r>
                <a:rPr lang="en-MY" sz="1600" b="1" i="0" strike="noStrike" cap="none" dirty="0" err="1">
                  <a:solidFill>
                    <a:schemeClr val="tx1"/>
                  </a:solidFill>
                  <a:latin typeface="+mn-lt"/>
                  <a:ea typeface="Twentieth Century"/>
                  <a:cs typeface="Twentieth Century"/>
                  <a:sym typeface="Twentieth Century"/>
                </a:rPr>
                <a:t>bekerjasama</a:t>
              </a:r>
              <a:r>
                <a:rPr lang="en-MY" sz="1600" b="1" i="0" strike="noStrike" cap="none" dirty="0">
                  <a:solidFill>
                    <a:schemeClr val="tx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dengan</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penyelidik</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dari</a:t>
              </a:r>
              <a:r>
                <a:rPr lang="en-MY" sz="1600" b="0" i="0" u="none" strike="noStrike" cap="none" dirty="0">
                  <a:solidFill>
                    <a:schemeClr val="dk1"/>
                  </a:solidFill>
                  <a:latin typeface="+mn-lt"/>
                  <a:ea typeface="Twentieth Century"/>
                  <a:cs typeface="Twentieth Century"/>
                  <a:sym typeface="Twentieth Century"/>
                </a:rPr>
                <a:t> </a:t>
              </a:r>
              <a:r>
                <a:rPr lang="en-MY" sz="1600" b="1" i="0" u="none" strike="noStrike" cap="none" dirty="0">
                  <a:solidFill>
                    <a:schemeClr val="tx1"/>
                  </a:solidFill>
                  <a:latin typeface="+mn-lt"/>
                  <a:ea typeface="Twentieth Century"/>
                  <a:cs typeface="Twentieth Century"/>
                  <a:sym typeface="Twentieth Century"/>
                </a:rPr>
                <a:t>IPT/PRI yang </a:t>
              </a:r>
              <a:r>
                <a:rPr lang="en-MY" sz="1600" b="1" i="0" u="none" strike="noStrike" cap="none" dirty="0" err="1">
                  <a:solidFill>
                    <a:schemeClr val="tx1"/>
                  </a:solidFill>
                  <a:latin typeface="+mn-lt"/>
                  <a:ea typeface="Twentieth Century"/>
                  <a:cs typeface="Twentieth Century"/>
                  <a:sym typeface="Twentieth Century"/>
                </a:rPr>
                <a:t>sama</a:t>
              </a:r>
              <a:endParaRPr sz="1600" b="1" i="0" u="none" strike="noStrike" cap="none" dirty="0">
                <a:solidFill>
                  <a:schemeClr val="tx1"/>
                </a:solidFill>
                <a:latin typeface="+mn-lt"/>
                <a:ea typeface="Twentieth Century"/>
                <a:cs typeface="Twentieth Century"/>
                <a:sym typeface="Twentieth Century"/>
              </a:endParaRPr>
            </a:p>
          </p:txBody>
        </p:sp>
      </p:grpSp>
      <p:sp>
        <p:nvSpPr>
          <p:cNvPr id="312" name="Google Shape;312;p6"/>
          <p:cNvSpPr/>
          <p:nvPr/>
        </p:nvSpPr>
        <p:spPr>
          <a:xfrm>
            <a:off x="1198833" y="4565232"/>
            <a:ext cx="337221" cy="7728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4400" b="1" i="0" u="none" strike="noStrike" cap="none" dirty="0">
                <a:solidFill>
                  <a:schemeClr val="dk1"/>
                </a:solidFill>
                <a:latin typeface="Century Gothic"/>
                <a:ea typeface="Century Gothic"/>
                <a:cs typeface="Century Gothic"/>
                <a:sym typeface="Century Gothic"/>
              </a:rPr>
              <a:t>9</a:t>
            </a:r>
            <a:endParaRPr sz="4400" b="1" i="0" u="none" strike="noStrike" cap="none" dirty="0">
              <a:solidFill>
                <a:schemeClr val="dk1"/>
              </a:solidFill>
              <a:latin typeface="Century Gothic"/>
              <a:ea typeface="Century Gothic"/>
              <a:cs typeface="Century Gothic"/>
              <a:sym typeface="Century Gothic"/>
            </a:endParaRPr>
          </a:p>
        </p:txBody>
      </p:sp>
      <p:grpSp>
        <p:nvGrpSpPr>
          <p:cNvPr id="2" name="Google Shape;309;p6">
            <a:extLst>
              <a:ext uri="{FF2B5EF4-FFF2-40B4-BE49-F238E27FC236}">
                <a16:creationId xmlns:a16="http://schemas.microsoft.com/office/drawing/2014/main" id="{B83FFDBF-F2C4-AAE9-238C-E9D30F986015}"/>
              </a:ext>
            </a:extLst>
          </p:cNvPr>
          <p:cNvGrpSpPr/>
          <p:nvPr/>
        </p:nvGrpSpPr>
        <p:grpSpPr>
          <a:xfrm>
            <a:off x="1772179" y="5625541"/>
            <a:ext cx="8745836" cy="792472"/>
            <a:chOff x="395376" y="4982861"/>
            <a:chExt cx="5911868" cy="942916"/>
          </a:xfrm>
        </p:grpSpPr>
        <p:sp>
          <p:nvSpPr>
            <p:cNvPr id="3" name="Google Shape;310;p6">
              <a:extLst>
                <a:ext uri="{FF2B5EF4-FFF2-40B4-BE49-F238E27FC236}">
                  <a16:creationId xmlns:a16="http://schemas.microsoft.com/office/drawing/2014/main" id="{5E575997-552B-B1D1-A9E7-4E8A35D73D34}"/>
                </a:ext>
              </a:extLst>
            </p:cNvPr>
            <p:cNvSpPr/>
            <p:nvPr/>
          </p:nvSpPr>
          <p:spPr>
            <a:xfrm>
              <a:off x="395376" y="4982861"/>
              <a:ext cx="5911868" cy="942916"/>
            </a:xfrm>
            <a:prstGeom prst="rect">
              <a:avLst/>
            </a:prstGeom>
            <a:solidFill>
              <a:srgbClr val="D5DBE5">
                <a:alpha val="85882"/>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1600" b="0" i="0" u="none" strike="noStrike" cap="none">
                <a:solidFill>
                  <a:schemeClr val="dk1"/>
                </a:solidFill>
                <a:latin typeface="+mn-lt"/>
                <a:ea typeface="Twentieth Century"/>
                <a:cs typeface="Twentieth Century"/>
                <a:sym typeface="Twentieth Century"/>
              </a:endParaRPr>
            </a:p>
          </p:txBody>
        </p:sp>
        <p:sp>
          <p:nvSpPr>
            <p:cNvPr id="4" name="Google Shape;311;p6">
              <a:extLst>
                <a:ext uri="{FF2B5EF4-FFF2-40B4-BE49-F238E27FC236}">
                  <a16:creationId xmlns:a16="http://schemas.microsoft.com/office/drawing/2014/main" id="{CB0ED8B1-81DE-3C6E-29D2-6A21924845E0}"/>
                </a:ext>
              </a:extLst>
            </p:cNvPr>
            <p:cNvSpPr/>
            <p:nvPr/>
          </p:nvSpPr>
          <p:spPr>
            <a:xfrm>
              <a:off x="471576" y="5094780"/>
              <a:ext cx="5759468" cy="40277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MY" sz="1600" dirty="0">
                  <a:solidFill>
                    <a:schemeClr val="dk1"/>
                  </a:solidFill>
                  <a:latin typeface="+mn-lt"/>
                  <a:ea typeface="Twentieth Century"/>
                  <a:cs typeface="Twentieth Century"/>
                  <a:sym typeface="Twentieth Century"/>
                </a:rPr>
                <a:t>Syarikat </a:t>
              </a:r>
              <a:r>
                <a:rPr lang="en-MY" sz="1600" dirty="0" err="1">
                  <a:solidFill>
                    <a:schemeClr val="dk1"/>
                  </a:solidFill>
                  <a:latin typeface="+mn-lt"/>
                  <a:ea typeface="Twentieth Century"/>
                  <a:cs typeface="Twentieth Century"/>
                  <a:sym typeface="Twentieth Century"/>
                </a:rPr>
                <a:t>perlu</a:t>
              </a:r>
              <a:r>
                <a:rPr lang="en-MY" sz="1600" dirty="0">
                  <a:solidFill>
                    <a:schemeClr val="dk1"/>
                  </a:solidFill>
                  <a:latin typeface="+mn-lt"/>
                  <a:ea typeface="Twentieth Century"/>
                  <a:cs typeface="Twentieth Century"/>
                  <a:sym typeface="Twentieth Century"/>
                </a:rPr>
                <a:t> </a:t>
              </a:r>
              <a:r>
                <a:rPr lang="en-MY" sz="1600" b="1" dirty="0" err="1">
                  <a:solidFill>
                    <a:schemeClr val="dk1"/>
                  </a:solidFill>
                  <a:latin typeface="+mn-lt"/>
                  <a:ea typeface="Twentieth Century"/>
                  <a:cs typeface="Twentieth Century"/>
                  <a:sym typeface="Twentieth Century"/>
                </a:rPr>
                <a:t>mematuhi</a:t>
              </a:r>
              <a:r>
                <a:rPr lang="en-MY" sz="1600" b="1" dirty="0">
                  <a:solidFill>
                    <a:schemeClr val="dk1"/>
                  </a:solidFill>
                  <a:latin typeface="+mn-lt"/>
                  <a:ea typeface="Twentieth Century"/>
                  <a:cs typeface="Twentieth Century"/>
                  <a:sym typeface="Twentieth Century"/>
                </a:rPr>
                <a:t> </a:t>
              </a:r>
              <a:r>
                <a:rPr lang="en-MY" sz="1600" b="1" dirty="0" err="1">
                  <a:solidFill>
                    <a:schemeClr val="dk1"/>
                  </a:solidFill>
                  <a:latin typeface="+mn-lt"/>
                  <a:ea typeface="Twentieth Century"/>
                  <a:cs typeface="Twentieth Century"/>
                  <a:sym typeface="Twentieth Century"/>
                </a:rPr>
                <a:t>peraturan-peraturan</a:t>
              </a:r>
              <a:r>
                <a:rPr lang="en-MY" sz="1600" b="1" dirty="0">
                  <a:solidFill>
                    <a:schemeClr val="dk1"/>
                  </a:solidFill>
                  <a:latin typeface="+mn-lt"/>
                  <a:ea typeface="Twentieth Century"/>
                  <a:cs typeface="Twentieth Century"/>
                  <a:sym typeface="Twentieth Century"/>
                </a:rPr>
                <a:t> </a:t>
              </a:r>
              <a:r>
                <a:rPr lang="en-MY" sz="1600" b="1" dirty="0" err="1">
                  <a:solidFill>
                    <a:schemeClr val="dk1"/>
                  </a:solidFill>
                  <a:latin typeface="+mn-lt"/>
                  <a:ea typeface="Twentieth Century"/>
                  <a:cs typeface="Twentieth Century"/>
                  <a:sym typeface="Twentieth Century"/>
                </a:rPr>
                <a:t>semasa</a:t>
              </a:r>
              <a:r>
                <a:rPr lang="en-MY" sz="1600" b="1" dirty="0">
                  <a:solidFill>
                    <a:schemeClr val="dk1"/>
                  </a:solidFill>
                  <a:latin typeface="+mn-lt"/>
                  <a:ea typeface="Twentieth Century"/>
                  <a:cs typeface="Twentieth Century"/>
                  <a:sym typeface="Twentieth Century"/>
                </a:rPr>
                <a:t> </a:t>
              </a:r>
              <a:r>
                <a:rPr lang="en-MY" sz="1600" dirty="0">
                  <a:solidFill>
                    <a:schemeClr val="dk1"/>
                  </a:solidFill>
                  <a:latin typeface="+mn-lt"/>
                  <a:ea typeface="Twentieth Century"/>
                  <a:cs typeface="Twentieth Century"/>
                  <a:sym typeface="Twentieth Century"/>
                </a:rPr>
                <a:t>yang </a:t>
              </a:r>
              <a:r>
                <a:rPr lang="en-MY" sz="1600" dirty="0" err="1">
                  <a:solidFill>
                    <a:schemeClr val="dk1"/>
                  </a:solidFill>
                  <a:latin typeface="+mn-lt"/>
                  <a:ea typeface="Twentieth Century"/>
                  <a:cs typeface="Twentieth Century"/>
                  <a:sym typeface="Twentieth Century"/>
                </a:rPr>
                <a:t>sedang</a:t>
              </a:r>
              <a:r>
                <a:rPr lang="en-MY" sz="1600" dirty="0">
                  <a:solidFill>
                    <a:schemeClr val="dk1"/>
                  </a:solidFill>
                  <a:latin typeface="+mn-lt"/>
                  <a:ea typeface="Twentieth Century"/>
                  <a:cs typeface="Twentieth Century"/>
                  <a:sym typeface="Twentieth Century"/>
                </a:rPr>
                <a:t> </a:t>
              </a:r>
              <a:r>
                <a:rPr lang="en-MY" sz="1600" dirty="0" err="1">
                  <a:solidFill>
                    <a:schemeClr val="dk1"/>
                  </a:solidFill>
                  <a:latin typeface="+mn-lt"/>
                  <a:ea typeface="Twentieth Century"/>
                  <a:cs typeface="Twentieth Century"/>
                  <a:sym typeface="Twentieth Century"/>
                </a:rPr>
                <a:t>berkuatkuasa</a:t>
              </a:r>
              <a:r>
                <a:rPr lang="en-MY" sz="1600" dirty="0">
                  <a:solidFill>
                    <a:schemeClr val="dk1"/>
                  </a:solidFill>
                  <a:latin typeface="+mn-lt"/>
                  <a:ea typeface="Twentieth Century"/>
                  <a:cs typeface="Twentieth Century"/>
                  <a:sym typeface="Twentieth Century"/>
                </a:rPr>
                <a:t>.</a:t>
              </a:r>
              <a:endParaRPr sz="1600" b="1" i="0" u="none" strike="noStrike" cap="none" dirty="0">
                <a:solidFill>
                  <a:srgbClr val="22357B"/>
                </a:solidFill>
                <a:latin typeface="+mn-lt"/>
                <a:ea typeface="Twentieth Century"/>
                <a:cs typeface="Twentieth Century"/>
                <a:sym typeface="Twentieth Century"/>
              </a:endParaRPr>
            </a:p>
          </p:txBody>
        </p:sp>
      </p:grpSp>
      <p:sp>
        <p:nvSpPr>
          <p:cNvPr id="5" name="Google Shape;312;p6">
            <a:extLst>
              <a:ext uri="{FF2B5EF4-FFF2-40B4-BE49-F238E27FC236}">
                <a16:creationId xmlns:a16="http://schemas.microsoft.com/office/drawing/2014/main" id="{5E348A4B-2347-F39E-8B35-A04245FB6BD1}"/>
              </a:ext>
            </a:extLst>
          </p:cNvPr>
          <p:cNvSpPr/>
          <p:nvPr/>
        </p:nvSpPr>
        <p:spPr>
          <a:xfrm>
            <a:off x="809626" y="5451766"/>
            <a:ext cx="821550"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4400" b="1" i="0" u="none" strike="noStrike" cap="none" dirty="0">
                <a:solidFill>
                  <a:schemeClr val="dk1"/>
                </a:solidFill>
                <a:latin typeface="Century Gothic"/>
                <a:ea typeface="Century Gothic"/>
                <a:cs typeface="Century Gothic"/>
                <a:sym typeface="Century Gothic"/>
              </a:rPr>
              <a:t>10</a:t>
            </a:r>
            <a:endParaRPr sz="4400" b="1" i="0" u="none" strike="noStrike" cap="none" dirty="0">
              <a:solidFill>
                <a:schemeClr val="dk1"/>
              </a:solidFill>
              <a:latin typeface="Century Gothic"/>
              <a:ea typeface="Century Gothic"/>
              <a:cs typeface="Century Gothic"/>
              <a:sym typeface="Century Gothic"/>
            </a:endParaRPr>
          </a:p>
        </p:txBody>
      </p:sp>
      <p:sp>
        <p:nvSpPr>
          <p:cNvPr id="7" name="Slide Number Placeholder 6">
            <a:extLst>
              <a:ext uri="{FF2B5EF4-FFF2-40B4-BE49-F238E27FC236}">
                <a16:creationId xmlns:a16="http://schemas.microsoft.com/office/drawing/2014/main" id="{77759784-21AA-E56A-3973-81BF7372E148}"/>
              </a:ext>
            </a:extLst>
          </p:cNvPr>
          <p:cNvSpPr>
            <a:spLocks noGrp="1"/>
          </p:cNvSpPr>
          <p:nvPr>
            <p:ph type="sldNum" idx="12"/>
          </p:nvPr>
        </p:nvSpPr>
        <p:spPr/>
        <p:txBody>
          <a:bodyPr/>
          <a:lstStyle/>
          <a:p>
            <a:pPr marL="0" lvl="0" indent="0" algn="r" rtl="0">
              <a:spcBef>
                <a:spcPts val="0"/>
              </a:spcBef>
              <a:spcAft>
                <a:spcPts val="0"/>
              </a:spcAft>
              <a:buNone/>
            </a:pPr>
            <a:r>
              <a:rPr lang="en-MY"/>
              <a:t>KPT | </a:t>
            </a:r>
            <a:fld id="{00000000-1234-1234-1234-123412341234}" type="slidenum">
              <a:rPr lang="en-MY" smtClean="0"/>
              <a:pPr marL="0" lvl="0" indent="0" algn="r" rtl="0">
                <a:spcBef>
                  <a:spcPts val="0"/>
                </a:spcBef>
                <a:spcAft>
                  <a:spcPts val="0"/>
                </a:spcAft>
                <a:buNone/>
              </a:pPr>
              <a:t>9</a:t>
            </a:fld>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003300" y="834008"/>
            <a:ext cx="8467090" cy="4930775"/>
            <a:chOff x="1003300" y="834008"/>
            <a:chExt cx="8467090" cy="4930775"/>
          </a:xfrm>
        </p:grpSpPr>
        <p:sp>
          <p:nvSpPr>
            <p:cNvPr id="5" name="object 5"/>
            <p:cNvSpPr/>
            <p:nvPr/>
          </p:nvSpPr>
          <p:spPr>
            <a:xfrm>
              <a:off x="1003300" y="834008"/>
              <a:ext cx="8467090" cy="4930775"/>
            </a:xfrm>
            <a:custGeom>
              <a:avLst/>
              <a:gdLst/>
              <a:ahLst/>
              <a:cxnLst/>
              <a:rect l="l" t="t" r="r" b="b"/>
              <a:pathLst>
                <a:path w="8467090" h="4930775">
                  <a:moveTo>
                    <a:pt x="6001511" y="0"/>
                  </a:moveTo>
                  <a:lnTo>
                    <a:pt x="6001511" y="1232662"/>
                  </a:lnTo>
                  <a:lnTo>
                    <a:pt x="0" y="1232662"/>
                  </a:lnTo>
                  <a:lnTo>
                    <a:pt x="0" y="3697985"/>
                  </a:lnTo>
                  <a:lnTo>
                    <a:pt x="6001511" y="3697985"/>
                  </a:lnTo>
                  <a:lnTo>
                    <a:pt x="6001511" y="4930686"/>
                  </a:lnTo>
                  <a:lnTo>
                    <a:pt x="8466836" y="2465324"/>
                  </a:lnTo>
                  <a:lnTo>
                    <a:pt x="6001511" y="0"/>
                  </a:lnTo>
                  <a:close/>
                </a:path>
              </a:pathLst>
            </a:custGeom>
            <a:solidFill>
              <a:srgbClr val="FFFFFF"/>
            </a:solidFill>
          </p:spPr>
          <p:txBody>
            <a:bodyPr wrap="square" lIns="0" tIns="0" rIns="0" bIns="0" rtlCol="0"/>
            <a:lstStyle/>
            <a:p>
              <a:endParaRPr/>
            </a:p>
          </p:txBody>
        </p:sp>
        <p:sp>
          <p:nvSpPr>
            <p:cNvPr id="6" name="object 6"/>
            <p:cNvSpPr/>
            <p:nvPr/>
          </p:nvSpPr>
          <p:spPr>
            <a:xfrm>
              <a:off x="2224658" y="2191384"/>
              <a:ext cx="2988310" cy="1972310"/>
            </a:xfrm>
            <a:custGeom>
              <a:avLst/>
              <a:gdLst/>
              <a:ahLst/>
              <a:cxnLst/>
              <a:rect l="l" t="t" r="r" b="b"/>
              <a:pathLst>
                <a:path w="2988310" h="1972310">
                  <a:moveTo>
                    <a:pt x="2659507" y="0"/>
                  </a:moveTo>
                  <a:lnTo>
                    <a:pt x="328676" y="0"/>
                  </a:lnTo>
                  <a:lnTo>
                    <a:pt x="280115" y="3564"/>
                  </a:lnTo>
                  <a:lnTo>
                    <a:pt x="233764" y="13919"/>
                  </a:lnTo>
                  <a:lnTo>
                    <a:pt x="190131" y="30554"/>
                  </a:lnTo>
                  <a:lnTo>
                    <a:pt x="149726" y="52961"/>
                  </a:lnTo>
                  <a:lnTo>
                    <a:pt x="113056" y="80632"/>
                  </a:lnTo>
                  <a:lnTo>
                    <a:pt x="80632" y="113056"/>
                  </a:lnTo>
                  <a:lnTo>
                    <a:pt x="52961" y="149726"/>
                  </a:lnTo>
                  <a:lnTo>
                    <a:pt x="30554" y="190131"/>
                  </a:lnTo>
                  <a:lnTo>
                    <a:pt x="13919" y="233764"/>
                  </a:lnTo>
                  <a:lnTo>
                    <a:pt x="3564" y="280115"/>
                  </a:lnTo>
                  <a:lnTo>
                    <a:pt x="0" y="328675"/>
                  </a:lnTo>
                  <a:lnTo>
                    <a:pt x="0" y="1643507"/>
                  </a:lnTo>
                  <a:lnTo>
                    <a:pt x="3564" y="1692098"/>
                  </a:lnTo>
                  <a:lnTo>
                    <a:pt x="13919" y="1738475"/>
                  </a:lnTo>
                  <a:lnTo>
                    <a:pt x="30554" y="1782129"/>
                  </a:lnTo>
                  <a:lnTo>
                    <a:pt x="52961" y="1822551"/>
                  </a:lnTo>
                  <a:lnTo>
                    <a:pt x="80632" y="1859232"/>
                  </a:lnTo>
                  <a:lnTo>
                    <a:pt x="113056" y="1891665"/>
                  </a:lnTo>
                  <a:lnTo>
                    <a:pt x="149726" y="1919342"/>
                  </a:lnTo>
                  <a:lnTo>
                    <a:pt x="190131" y="1941752"/>
                  </a:lnTo>
                  <a:lnTo>
                    <a:pt x="233764" y="1958390"/>
                  </a:lnTo>
                  <a:lnTo>
                    <a:pt x="280115" y="1968745"/>
                  </a:lnTo>
                  <a:lnTo>
                    <a:pt x="328676" y="1972309"/>
                  </a:lnTo>
                  <a:lnTo>
                    <a:pt x="2659507" y="1972309"/>
                  </a:lnTo>
                  <a:lnTo>
                    <a:pt x="2708098" y="1968745"/>
                  </a:lnTo>
                  <a:lnTo>
                    <a:pt x="2754475" y="1958390"/>
                  </a:lnTo>
                  <a:lnTo>
                    <a:pt x="2798129" y="1941752"/>
                  </a:lnTo>
                  <a:lnTo>
                    <a:pt x="2838551" y="1919342"/>
                  </a:lnTo>
                  <a:lnTo>
                    <a:pt x="2875232" y="1891665"/>
                  </a:lnTo>
                  <a:lnTo>
                    <a:pt x="2907665" y="1859232"/>
                  </a:lnTo>
                  <a:lnTo>
                    <a:pt x="2935342" y="1822551"/>
                  </a:lnTo>
                  <a:lnTo>
                    <a:pt x="2957752" y="1782129"/>
                  </a:lnTo>
                  <a:lnTo>
                    <a:pt x="2974390" y="1738475"/>
                  </a:lnTo>
                  <a:lnTo>
                    <a:pt x="2984745" y="1692098"/>
                  </a:lnTo>
                  <a:lnTo>
                    <a:pt x="2988310" y="1643507"/>
                  </a:lnTo>
                  <a:lnTo>
                    <a:pt x="2988310" y="328675"/>
                  </a:lnTo>
                  <a:lnTo>
                    <a:pt x="2984745" y="280115"/>
                  </a:lnTo>
                  <a:lnTo>
                    <a:pt x="2974390" y="233764"/>
                  </a:lnTo>
                  <a:lnTo>
                    <a:pt x="2957752" y="190131"/>
                  </a:lnTo>
                  <a:lnTo>
                    <a:pt x="2935342" y="149726"/>
                  </a:lnTo>
                  <a:lnTo>
                    <a:pt x="2907665" y="113056"/>
                  </a:lnTo>
                  <a:lnTo>
                    <a:pt x="2875232" y="80632"/>
                  </a:lnTo>
                  <a:lnTo>
                    <a:pt x="2838551" y="52961"/>
                  </a:lnTo>
                  <a:lnTo>
                    <a:pt x="2798129" y="30554"/>
                  </a:lnTo>
                  <a:lnTo>
                    <a:pt x="2754475" y="13919"/>
                  </a:lnTo>
                  <a:lnTo>
                    <a:pt x="2708098" y="3564"/>
                  </a:lnTo>
                  <a:lnTo>
                    <a:pt x="2659507" y="0"/>
                  </a:lnTo>
                  <a:close/>
                </a:path>
              </a:pathLst>
            </a:custGeom>
            <a:solidFill>
              <a:srgbClr val="FF7B80"/>
            </a:solidFill>
          </p:spPr>
          <p:txBody>
            <a:bodyPr wrap="square" lIns="0" tIns="0" rIns="0" bIns="0" rtlCol="0"/>
            <a:lstStyle/>
            <a:p>
              <a:endParaRPr/>
            </a:p>
          </p:txBody>
        </p:sp>
        <p:sp>
          <p:nvSpPr>
            <p:cNvPr id="7" name="object 7"/>
            <p:cNvSpPr/>
            <p:nvPr/>
          </p:nvSpPr>
          <p:spPr>
            <a:xfrm>
              <a:off x="2224658" y="2191384"/>
              <a:ext cx="2988310" cy="1972310"/>
            </a:xfrm>
            <a:custGeom>
              <a:avLst/>
              <a:gdLst/>
              <a:ahLst/>
              <a:cxnLst/>
              <a:rect l="l" t="t" r="r" b="b"/>
              <a:pathLst>
                <a:path w="2988310" h="1972310">
                  <a:moveTo>
                    <a:pt x="0" y="328675"/>
                  </a:moveTo>
                  <a:lnTo>
                    <a:pt x="3564" y="280115"/>
                  </a:lnTo>
                  <a:lnTo>
                    <a:pt x="13919" y="233764"/>
                  </a:lnTo>
                  <a:lnTo>
                    <a:pt x="30554" y="190131"/>
                  </a:lnTo>
                  <a:lnTo>
                    <a:pt x="52961" y="149726"/>
                  </a:lnTo>
                  <a:lnTo>
                    <a:pt x="80632" y="113056"/>
                  </a:lnTo>
                  <a:lnTo>
                    <a:pt x="113056" y="80632"/>
                  </a:lnTo>
                  <a:lnTo>
                    <a:pt x="149726" y="52961"/>
                  </a:lnTo>
                  <a:lnTo>
                    <a:pt x="190131" y="30554"/>
                  </a:lnTo>
                  <a:lnTo>
                    <a:pt x="233764" y="13919"/>
                  </a:lnTo>
                  <a:lnTo>
                    <a:pt x="280115" y="3564"/>
                  </a:lnTo>
                  <a:lnTo>
                    <a:pt x="328676" y="0"/>
                  </a:lnTo>
                  <a:lnTo>
                    <a:pt x="2659507" y="0"/>
                  </a:lnTo>
                  <a:lnTo>
                    <a:pt x="2708098" y="3564"/>
                  </a:lnTo>
                  <a:lnTo>
                    <a:pt x="2754475" y="13919"/>
                  </a:lnTo>
                  <a:lnTo>
                    <a:pt x="2798129" y="30554"/>
                  </a:lnTo>
                  <a:lnTo>
                    <a:pt x="2838551" y="52961"/>
                  </a:lnTo>
                  <a:lnTo>
                    <a:pt x="2875232" y="80632"/>
                  </a:lnTo>
                  <a:lnTo>
                    <a:pt x="2907665" y="113056"/>
                  </a:lnTo>
                  <a:lnTo>
                    <a:pt x="2935342" y="149726"/>
                  </a:lnTo>
                  <a:lnTo>
                    <a:pt x="2957752" y="190131"/>
                  </a:lnTo>
                  <a:lnTo>
                    <a:pt x="2974390" y="233764"/>
                  </a:lnTo>
                  <a:lnTo>
                    <a:pt x="2984745" y="280115"/>
                  </a:lnTo>
                  <a:lnTo>
                    <a:pt x="2988310" y="328675"/>
                  </a:lnTo>
                  <a:lnTo>
                    <a:pt x="2988310" y="1643507"/>
                  </a:lnTo>
                  <a:lnTo>
                    <a:pt x="2984745" y="1692098"/>
                  </a:lnTo>
                  <a:lnTo>
                    <a:pt x="2974390" y="1738475"/>
                  </a:lnTo>
                  <a:lnTo>
                    <a:pt x="2957752" y="1782129"/>
                  </a:lnTo>
                  <a:lnTo>
                    <a:pt x="2935342" y="1822551"/>
                  </a:lnTo>
                  <a:lnTo>
                    <a:pt x="2907665" y="1859232"/>
                  </a:lnTo>
                  <a:lnTo>
                    <a:pt x="2875232" y="1891665"/>
                  </a:lnTo>
                  <a:lnTo>
                    <a:pt x="2838551" y="1919342"/>
                  </a:lnTo>
                  <a:lnTo>
                    <a:pt x="2798129" y="1941752"/>
                  </a:lnTo>
                  <a:lnTo>
                    <a:pt x="2754475" y="1958390"/>
                  </a:lnTo>
                  <a:lnTo>
                    <a:pt x="2708098" y="1968745"/>
                  </a:lnTo>
                  <a:lnTo>
                    <a:pt x="2659507" y="1972309"/>
                  </a:lnTo>
                  <a:lnTo>
                    <a:pt x="328676" y="1972309"/>
                  </a:lnTo>
                  <a:lnTo>
                    <a:pt x="280115" y="1968745"/>
                  </a:lnTo>
                  <a:lnTo>
                    <a:pt x="233764" y="1958390"/>
                  </a:lnTo>
                  <a:lnTo>
                    <a:pt x="190131" y="1941752"/>
                  </a:lnTo>
                  <a:lnTo>
                    <a:pt x="149726" y="1919342"/>
                  </a:lnTo>
                  <a:lnTo>
                    <a:pt x="113056" y="1891665"/>
                  </a:lnTo>
                  <a:lnTo>
                    <a:pt x="80632" y="1859232"/>
                  </a:lnTo>
                  <a:lnTo>
                    <a:pt x="52961" y="1822551"/>
                  </a:lnTo>
                  <a:lnTo>
                    <a:pt x="30554" y="1782129"/>
                  </a:lnTo>
                  <a:lnTo>
                    <a:pt x="13919" y="1738475"/>
                  </a:lnTo>
                  <a:lnTo>
                    <a:pt x="3564" y="1692098"/>
                  </a:lnTo>
                  <a:lnTo>
                    <a:pt x="0" y="1643507"/>
                  </a:lnTo>
                  <a:lnTo>
                    <a:pt x="0" y="328675"/>
                  </a:lnTo>
                  <a:close/>
                </a:path>
              </a:pathLst>
            </a:custGeom>
            <a:ln w="25400">
              <a:solidFill>
                <a:srgbClr val="000000"/>
              </a:solidFill>
            </a:ln>
          </p:spPr>
          <p:txBody>
            <a:bodyPr wrap="square" lIns="0" tIns="0" rIns="0" bIns="0" rtlCol="0"/>
            <a:lstStyle/>
            <a:p>
              <a:endParaRPr/>
            </a:p>
          </p:txBody>
        </p:sp>
      </p:grpSp>
      <p:sp>
        <p:nvSpPr>
          <p:cNvPr id="8" name="object 8"/>
          <p:cNvSpPr txBox="1"/>
          <p:nvPr/>
        </p:nvSpPr>
        <p:spPr>
          <a:xfrm>
            <a:off x="2432050" y="2505709"/>
            <a:ext cx="2573655" cy="1412566"/>
          </a:xfrm>
          <a:prstGeom prst="rect">
            <a:avLst/>
          </a:prstGeom>
        </p:spPr>
        <p:txBody>
          <a:bodyPr vert="horz" wrap="square" lIns="0" tIns="65405" rIns="0" bIns="0" rtlCol="0">
            <a:spAutoFit/>
          </a:bodyPr>
          <a:lstStyle/>
          <a:p>
            <a:pPr marL="12700" marR="5080" algn="ctr">
              <a:lnSpc>
                <a:spcPts val="2480"/>
              </a:lnSpc>
              <a:spcBef>
                <a:spcPts val="515"/>
              </a:spcBef>
            </a:pPr>
            <a:r>
              <a:rPr sz="2400" b="1" dirty="0">
                <a:latin typeface="Arial"/>
                <a:cs typeface="Arial"/>
              </a:rPr>
              <a:t>GARIS </a:t>
            </a:r>
            <a:r>
              <a:rPr sz="2400" b="1" spc="-45" dirty="0">
                <a:latin typeface="Arial"/>
                <a:cs typeface="Arial"/>
              </a:rPr>
              <a:t>PANDUAN </a:t>
            </a:r>
            <a:r>
              <a:rPr sz="2400" b="1" dirty="0">
                <a:latin typeface="Arial"/>
                <a:cs typeface="Arial"/>
              </a:rPr>
              <a:t>PPRN</a:t>
            </a:r>
            <a:r>
              <a:rPr sz="2400" b="1" spc="-35" dirty="0">
                <a:latin typeface="Arial"/>
                <a:cs typeface="Arial"/>
              </a:rPr>
              <a:t> </a:t>
            </a:r>
            <a:r>
              <a:rPr sz="2400" b="1" dirty="0">
                <a:latin typeface="Arial"/>
                <a:cs typeface="Arial"/>
              </a:rPr>
              <a:t>2.0</a:t>
            </a:r>
            <a:r>
              <a:rPr sz="2400" b="1" spc="-30" dirty="0">
                <a:latin typeface="Arial"/>
                <a:cs typeface="Arial"/>
              </a:rPr>
              <a:t> </a:t>
            </a:r>
            <a:endParaRPr lang="en-MY" sz="2400" b="1" spc="-30" dirty="0">
              <a:latin typeface="Arial"/>
              <a:cs typeface="Arial"/>
            </a:endParaRPr>
          </a:p>
          <a:p>
            <a:pPr marL="12700" marR="5080" algn="ctr">
              <a:lnSpc>
                <a:spcPts val="2480"/>
              </a:lnSpc>
              <a:spcBef>
                <a:spcPts val="515"/>
              </a:spcBef>
            </a:pPr>
            <a:r>
              <a:rPr sz="2400" b="1" dirty="0">
                <a:latin typeface="Arial"/>
                <a:cs typeface="Arial"/>
              </a:rPr>
              <a:t>BIL</a:t>
            </a:r>
            <a:r>
              <a:rPr lang="en-MY" sz="2400" b="1" dirty="0">
                <a:latin typeface="Arial"/>
                <a:cs typeface="Arial"/>
              </a:rPr>
              <a:t>.</a:t>
            </a:r>
            <a:r>
              <a:rPr sz="2400" b="1" spc="-75" dirty="0">
                <a:latin typeface="Arial"/>
                <a:cs typeface="Arial"/>
              </a:rPr>
              <a:t> </a:t>
            </a:r>
            <a:r>
              <a:rPr sz="2400" b="1" spc="-50" dirty="0">
                <a:latin typeface="Arial"/>
                <a:cs typeface="Arial"/>
              </a:rPr>
              <a:t>1</a:t>
            </a:r>
            <a:r>
              <a:rPr lang="en-MY" sz="2400" dirty="0"/>
              <a:t> </a:t>
            </a:r>
            <a:r>
              <a:rPr sz="2400" b="1" spc="-25" dirty="0">
                <a:latin typeface="Arial"/>
                <a:cs typeface="Arial"/>
              </a:rPr>
              <a:t>TAHUN</a:t>
            </a:r>
            <a:r>
              <a:rPr sz="2400" b="1" spc="-135" dirty="0">
                <a:latin typeface="Arial"/>
                <a:cs typeface="Arial"/>
              </a:rPr>
              <a:t> </a:t>
            </a:r>
            <a:r>
              <a:rPr sz="2400" b="1" spc="-20" dirty="0">
                <a:latin typeface="Arial"/>
                <a:cs typeface="Arial"/>
              </a:rPr>
              <a:t>2022</a:t>
            </a:r>
            <a:endParaRPr sz="2400" dirty="0">
              <a:latin typeface="Arial"/>
              <a:cs typeface="Arial"/>
            </a:endParaRPr>
          </a:p>
        </p:txBody>
      </p:sp>
      <p:grpSp>
        <p:nvGrpSpPr>
          <p:cNvPr id="9" name="object 9"/>
          <p:cNvGrpSpPr/>
          <p:nvPr/>
        </p:nvGrpSpPr>
        <p:grpSpPr>
          <a:xfrm>
            <a:off x="6852539" y="2165730"/>
            <a:ext cx="3013710" cy="1997710"/>
            <a:chOff x="6852539" y="2165730"/>
            <a:chExt cx="3013710" cy="1997710"/>
          </a:xfrm>
        </p:grpSpPr>
        <p:sp>
          <p:nvSpPr>
            <p:cNvPr id="10" name="object 10"/>
            <p:cNvSpPr/>
            <p:nvPr/>
          </p:nvSpPr>
          <p:spPr>
            <a:xfrm>
              <a:off x="6865239" y="2178430"/>
              <a:ext cx="2988310" cy="1972310"/>
            </a:xfrm>
            <a:custGeom>
              <a:avLst/>
              <a:gdLst/>
              <a:ahLst/>
              <a:cxnLst/>
              <a:rect l="l" t="t" r="r" b="b"/>
              <a:pathLst>
                <a:path w="2988309" h="1972310">
                  <a:moveTo>
                    <a:pt x="2659633" y="0"/>
                  </a:moveTo>
                  <a:lnTo>
                    <a:pt x="328675" y="0"/>
                  </a:lnTo>
                  <a:lnTo>
                    <a:pt x="280115" y="3561"/>
                  </a:lnTo>
                  <a:lnTo>
                    <a:pt x="233764" y="13908"/>
                  </a:lnTo>
                  <a:lnTo>
                    <a:pt x="190131" y="30533"/>
                  </a:lnTo>
                  <a:lnTo>
                    <a:pt x="149726" y="52929"/>
                  </a:lnTo>
                  <a:lnTo>
                    <a:pt x="113056" y="80589"/>
                  </a:lnTo>
                  <a:lnTo>
                    <a:pt x="80632" y="113005"/>
                  </a:lnTo>
                  <a:lnTo>
                    <a:pt x="52961" y="149669"/>
                  </a:lnTo>
                  <a:lnTo>
                    <a:pt x="30554" y="190076"/>
                  </a:lnTo>
                  <a:lnTo>
                    <a:pt x="13919" y="233718"/>
                  </a:lnTo>
                  <a:lnTo>
                    <a:pt x="3564" y="280087"/>
                  </a:lnTo>
                  <a:lnTo>
                    <a:pt x="0" y="328676"/>
                  </a:lnTo>
                  <a:lnTo>
                    <a:pt x="0" y="1643507"/>
                  </a:lnTo>
                  <a:lnTo>
                    <a:pt x="3564" y="1692095"/>
                  </a:lnTo>
                  <a:lnTo>
                    <a:pt x="13919" y="1738464"/>
                  </a:lnTo>
                  <a:lnTo>
                    <a:pt x="30554" y="1782106"/>
                  </a:lnTo>
                  <a:lnTo>
                    <a:pt x="52961" y="1822513"/>
                  </a:lnTo>
                  <a:lnTo>
                    <a:pt x="80632" y="1859177"/>
                  </a:lnTo>
                  <a:lnTo>
                    <a:pt x="113056" y="1891593"/>
                  </a:lnTo>
                  <a:lnTo>
                    <a:pt x="149726" y="1919253"/>
                  </a:lnTo>
                  <a:lnTo>
                    <a:pt x="190131" y="1941649"/>
                  </a:lnTo>
                  <a:lnTo>
                    <a:pt x="233764" y="1958274"/>
                  </a:lnTo>
                  <a:lnTo>
                    <a:pt x="280115" y="1968621"/>
                  </a:lnTo>
                  <a:lnTo>
                    <a:pt x="328675" y="1972183"/>
                  </a:lnTo>
                  <a:lnTo>
                    <a:pt x="2659633" y="1972183"/>
                  </a:lnTo>
                  <a:lnTo>
                    <a:pt x="2708194" y="1968621"/>
                  </a:lnTo>
                  <a:lnTo>
                    <a:pt x="2754545" y="1958274"/>
                  </a:lnTo>
                  <a:lnTo>
                    <a:pt x="2798178" y="1941649"/>
                  </a:lnTo>
                  <a:lnTo>
                    <a:pt x="2838583" y="1919253"/>
                  </a:lnTo>
                  <a:lnTo>
                    <a:pt x="2875253" y="1891593"/>
                  </a:lnTo>
                  <a:lnTo>
                    <a:pt x="2907677" y="1859177"/>
                  </a:lnTo>
                  <a:lnTo>
                    <a:pt x="2935348" y="1822513"/>
                  </a:lnTo>
                  <a:lnTo>
                    <a:pt x="2957755" y="1782106"/>
                  </a:lnTo>
                  <a:lnTo>
                    <a:pt x="2974390" y="1738464"/>
                  </a:lnTo>
                  <a:lnTo>
                    <a:pt x="2984745" y="1692095"/>
                  </a:lnTo>
                  <a:lnTo>
                    <a:pt x="2988309" y="1643507"/>
                  </a:lnTo>
                  <a:lnTo>
                    <a:pt x="2988309" y="328676"/>
                  </a:lnTo>
                  <a:lnTo>
                    <a:pt x="2984745" y="280087"/>
                  </a:lnTo>
                  <a:lnTo>
                    <a:pt x="2974390" y="233718"/>
                  </a:lnTo>
                  <a:lnTo>
                    <a:pt x="2957755" y="190076"/>
                  </a:lnTo>
                  <a:lnTo>
                    <a:pt x="2935348" y="149669"/>
                  </a:lnTo>
                  <a:lnTo>
                    <a:pt x="2907677" y="113005"/>
                  </a:lnTo>
                  <a:lnTo>
                    <a:pt x="2875253" y="80589"/>
                  </a:lnTo>
                  <a:lnTo>
                    <a:pt x="2838583" y="52929"/>
                  </a:lnTo>
                  <a:lnTo>
                    <a:pt x="2798178" y="30533"/>
                  </a:lnTo>
                  <a:lnTo>
                    <a:pt x="2754545" y="13908"/>
                  </a:lnTo>
                  <a:lnTo>
                    <a:pt x="2708194" y="3561"/>
                  </a:lnTo>
                  <a:lnTo>
                    <a:pt x="2659633" y="0"/>
                  </a:lnTo>
                  <a:close/>
                </a:path>
              </a:pathLst>
            </a:custGeom>
            <a:solidFill>
              <a:srgbClr val="A9D18E"/>
            </a:solidFill>
          </p:spPr>
          <p:txBody>
            <a:bodyPr wrap="square" lIns="0" tIns="0" rIns="0" bIns="0" rtlCol="0"/>
            <a:lstStyle/>
            <a:p>
              <a:endParaRPr/>
            </a:p>
          </p:txBody>
        </p:sp>
        <p:sp>
          <p:nvSpPr>
            <p:cNvPr id="11" name="object 11"/>
            <p:cNvSpPr/>
            <p:nvPr/>
          </p:nvSpPr>
          <p:spPr>
            <a:xfrm>
              <a:off x="6865239" y="2178430"/>
              <a:ext cx="2988310" cy="1972310"/>
            </a:xfrm>
            <a:custGeom>
              <a:avLst/>
              <a:gdLst/>
              <a:ahLst/>
              <a:cxnLst/>
              <a:rect l="l" t="t" r="r" b="b"/>
              <a:pathLst>
                <a:path w="2988309" h="1972310">
                  <a:moveTo>
                    <a:pt x="0" y="328676"/>
                  </a:moveTo>
                  <a:lnTo>
                    <a:pt x="3564" y="280087"/>
                  </a:lnTo>
                  <a:lnTo>
                    <a:pt x="13919" y="233718"/>
                  </a:lnTo>
                  <a:lnTo>
                    <a:pt x="30554" y="190076"/>
                  </a:lnTo>
                  <a:lnTo>
                    <a:pt x="52961" y="149669"/>
                  </a:lnTo>
                  <a:lnTo>
                    <a:pt x="80632" y="113005"/>
                  </a:lnTo>
                  <a:lnTo>
                    <a:pt x="113056" y="80589"/>
                  </a:lnTo>
                  <a:lnTo>
                    <a:pt x="149726" y="52929"/>
                  </a:lnTo>
                  <a:lnTo>
                    <a:pt x="190131" y="30533"/>
                  </a:lnTo>
                  <a:lnTo>
                    <a:pt x="233764" y="13908"/>
                  </a:lnTo>
                  <a:lnTo>
                    <a:pt x="280115" y="3561"/>
                  </a:lnTo>
                  <a:lnTo>
                    <a:pt x="328675" y="0"/>
                  </a:lnTo>
                  <a:lnTo>
                    <a:pt x="2659633" y="0"/>
                  </a:lnTo>
                  <a:lnTo>
                    <a:pt x="2708194" y="3561"/>
                  </a:lnTo>
                  <a:lnTo>
                    <a:pt x="2754545" y="13908"/>
                  </a:lnTo>
                  <a:lnTo>
                    <a:pt x="2798178" y="30533"/>
                  </a:lnTo>
                  <a:lnTo>
                    <a:pt x="2838583" y="52929"/>
                  </a:lnTo>
                  <a:lnTo>
                    <a:pt x="2875253" y="80589"/>
                  </a:lnTo>
                  <a:lnTo>
                    <a:pt x="2907677" y="113005"/>
                  </a:lnTo>
                  <a:lnTo>
                    <a:pt x="2935348" y="149669"/>
                  </a:lnTo>
                  <a:lnTo>
                    <a:pt x="2957755" y="190076"/>
                  </a:lnTo>
                  <a:lnTo>
                    <a:pt x="2974390" y="233718"/>
                  </a:lnTo>
                  <a:lnTo>
                    <a:pt x="2984745" y="280087"/>
                  </a:lnTo>
                  <a:lnTo>
                    <a:pt x="2988309" y="328676"/>
                  </a:lnTo>
                  <a:lnTo>
                    <a:pt x="2988309" y="1643507"/>
                  </a:lnTo>
                  <a:lnTo>
                    <a:pt x="2984745" y="1692095"/>
                  </a:lnTo>
                  <a:lnTo>
                    <a:pt x="2974390" y="1738464"/>
                  </a:lnTo>
                  <a:lnTo>
                    <a:pt x="2957755" y="1782106"/>
                  </a:lnTo>
                  <a:lnTo>
                    <a:pt x="2935348" y="1822513"/>
                  </a:lnTo>
                  <a:lnTo>
                    <a:pt x="2907677" y="1859177"/>
                  </a:lnTo>
                  <a:lnTo>
                    <a:pt x="2875253" y="1891593"/>
                  </a:lnTo>
                  <a:lnTo>
                    <a:pt x="2838583" y="1919253"/>
                  </a:lnTo>
                  <a:lnTo>
                    <a:pt x="2798178" y="1941649"/>
                  </a:lnTo>
                  <a:lnTo>
                    <a:pt x="2754545" y="1958274"/>
                  </a:lnTo>
                  <a:lnTo>
                    <a:pt x="2708194" y="1968621"/>
                  </a:lnTo>
                  <a:lnTo>
                    <a:pt x="2659633" y="1972183"/>
                  </a:lnTo>
                  <a:lnTo>
                    <a:pt x="328675" y="1972183"/>
                  </a:lnTo>
                  <a:lnTo>
                    <a:pt x="280115" y="1968621"/>
                  </a:lnTo>
                  <a:lnTo>
                    <a:pt x="233764" y="1958274"/>
                  </a:lnTo>
                  <a:lnTo>
                    <a:pt x="190131" y="1941649"/>
                  </a:lnTo>
                  <a:lnTo>
                    <a:pt x="149726" y="1919253"/>
                  </a:lnTo>
                  <a:lnTo>
                    <a:pt x="113056" y="1891593"/>
                  </a:lnTo>
                  <a:lnTo>
                    <a:pt x="80632" y="1859177"/>
                  </a:lnTo>
                  <a:lnTo>
                    <a:pt x="52961" y="1822513"/>
                  </a:lnTo>
                  <a:lnTo>
                    <a:pt x="30554" y="1782106"/>
                  </a:lnTo>
                  <a:lnTo>
                    <a:pt x="13919" y="1738464"/>
                  </a:lnTo>
                  <a:lnTo>
                    <a:pt x="3564" y="1692095"/>
                  </a:lnTo>
                  <a:lnTo>
                    <a:pt x="0" y="1643507"/>
                  </a:lnTo>
                  <a:lnTo>
                    <a:pt x="0" y="328676"/>
                  </a:lnTo>
                  <a:close/>
                </a:path>
              </a:pathLst>
            </a:custGeom>
            <a:ln w="25400">
              <a:solidFill>
                <a:srgbClr val="000000"/>
              </a:solidFill>
            </a:ln>
          </p:spPr>
          <p:txBody>
            <a:bodyPr wrap="square" lIns="0" tIns="0" rIns="0" bIns="0" rtlCol="0"/>
            <a:lstStyle/>
            <a:p>
              <a:endParaRPr/>
            </a:p>
          </p:txBody>
        </p:sp>
      </p:grpSp>
      <p:sp>
        <p:nvSpPr>
          <p:cNvPr id="12" name="object 12" descr="$PPTXTitle"/>
          <p:cNvSpPr txBox="1">
            <a:spLocks noGrp="1"/>
          </p:cNvSpPr>
          <p:nvPr>
            <p:ph type="title"/>
          </p:nvPr>
        </p:nvSpPr>
        <p:spPr>
          <a:xfrm>
            <a:off x="7044181" y="2446894"/>
            <a:ext cx="2638552" cy="1434367"/>
          </a:xfrm>
          <a:prstGeom prst="rect">
            <a:avLst/>
          </a:prstGeom>
        </p:spPr>
        <p:txBody>
          <a:bodyPr vert="horz" wrap="square" lIns="0" tIns="48895" rIns="0" bIns="0" rtlCol="0">
            <a:spAutoFit/>
          </a:bodyPr>
          <a:lstStyle/>
          <a:p>
            <a:pPr marL="179705" marR="5080" indent="-167640" algn="ctr">
              <a:lnSpc>
                <a:spcPts val="2640"/>
              </a:lnSpc>
              <a:spcBef>
                <a:spcPts val="385"/>
              </a:spcBef>
            </a:pPr>
            <a:r>
              <a:rPr sz="2400" b="1" spc="85" dirty="0">
                <a:latin typeface="Arial" panose="020B0604020202020204" pitchFamily="34" charset="0"/>
                <a:cs typeface="Arial" panose="020B0604020202020204" pitchFamily="34" charset="0"/>
              </a:rPr>
              <a:t>GARIS</a:t>
            </a:r>
            <a:r>
              <a:rPr sz="2400" b="1" spc="-75" dirty="0">
                <a:latin typeface="Arial" panose="020B0604020202020204" pitchFamily="34" charset="0"/>
                <a:cs typeface="Arial" panose="020B0604020202020204" pitchFamily="34" charset="0"/>
              </a:rPr>
              <a:t> </a:t>
            </a:r>
            <a:r>
              <a:rPr sz="2400" b="1" spc="-10" dirty="0">
                <a:latin typeface="Arial" panose="020B0604020202020204" pitchFamily="34" charset="0"/>
                <a:cs typeface="Arial" panose="020B0604020202020204" pitchFamily="34" charset="0"/>
              </a:rPr>
              <a:t>PANDUAN </a:t>
            </a:r>
            <a:r>
              <a:rPr sz="2400" b="1" spc="105" dirty="0">
                <a:latin typeface="Arial" panose="020B0604020202020204" pitchFamily="34" charset="0"/>
                <a:cs typeface="Arial" panose="020B0604020202020204" pitchFamily="34" charset="0"/>
              </a:rPr>
              <a:t>PPRN</a:t>
            </a:r>
            <a:r>
              <a:rPr sz="2400" b="1" spc="-35" dirty="0">
                <a:latin typeface="Arial" panose="020B0604020202020204" pitchFamily="34" charset="0"/>
                <a:cs typeface="Arial" panose="020B0604020202020204" pitchFamily="34" charset="0"/>
              </a:rPr>
              <a:t> </a:t>
            </a:r>
            <a:r>
              <a:rPr sz="2400" b="1" dirty="0">
                <a:latin typeface="Arial" panose="020B0604020202020204" pitchFamily="34" charset="0"/>
                <a:cs typeface="Arial" panose="020B0604020202020204" pitchFamily="34" charset="0"/>
              </a:rPr>
              <a:t>2.0</a:t>
            </a:r>
            <a:r>
              <a:rPr sz="2400" b="1" spc="-30" dirty="0">
                <a:latin typeface="Arial" panose="020B0604020202020204" pitchFamily="34" charset="0"/>
                <a:cs typeface="Arial" panose="020B0604020202020204" pitchFamily="34" charset="0"/>
              </a:rPr>
              <a:t> </a:t>
            </a:r>
            <a:br>
              <a:rPr lang="en-MY" sz="2400" b="1" spc="-30" dirty="0">
                <a:latin typeface="Arial" panose="020B0604020202020204" pitchFamily="34" charset="0"/>
                <a:cs typeface="Arial" panose="020B0604020202020204" pitchFamily="34" charset="0"/>
              </a:rPr>
            </a:br>
            <a:r>
              <a:rPr sz="2400" b="1" spc="80" dirty="0">
                <a:latin typeface="Arial" panose="020B0604020202020204" pitchFamily="34" charset="0"/>
                <a:cs typeface="Arial" panose="020B0604020202020204" pitchFamily="34" charset="0"/>
              </a:rPr>
              <a:t>BIL</a:t>
            </a:r>
            <a:r>
              <a:rPr lang="en-MY" sz="2400" b="1" spc="80" dirty="0">
                <a:latin typeface="Arial" panose="020B0604020202020204" pitchFamily="34" charset="0"/>
                <a:cs typeface="Arial" panose="020B0604020202020204" pitchFamily="34" charset="0"/>
              </a:rPr>
              <a:t>.</a:t>
            </a:r>
            <a:r>
              <a:rPr sz="2400" b="1" spc="-40" dirty="0">
                <a:latin typeface="Arial" panose="020B0604020202020204" pitchFamily="34" charset="0"/>
                <a:cs typeface="Arial" panose="020B0604020202020204" pitchFamily="34" charset="0"/>
              </a:rPr>
              <a:t> </a:t>
            </a:r>
            <a:r>
              <a:rPr sz="2400" b="1" spc="20" dirty="0">
                <a:latin typeface="Arial" panose="020B0604020202020204" pitchFamily="34" charset="0"/>
                <a:cs typeface="Arial" panose="020B0604020202020204" pitchFamily="34" charset="0"/>
              </a:rPr>
              <a:t>1</a:t>
            </a:r>
            <a:r>
              <a:rPr lang="en-MY" sz="2400" b="1" spc="20" dirty="0">
                <a:latin typeface="Arial" panose="020B0604020202020204" pitchFamily="34" charset="0"/>
                <a:cs typeface="Arial" panose="020B0604020202020204" pitchFamily="34" charset="0"/>
              </a:rPr>
              <a:t> </a:t>
            </a:r>
            <a:r>
              <a:rPr sz="2400" b="1" dirty="0">
                <a:latin typeface="Arial" panose="020B0604020202020204" pitchFamily="34" charset="0"/>
                <a:cs typeface="Arial" panose="020B0604020202020204" pitchFamily="34" charset="0"/>
              </a:rPr>
              <a:t>TAHUN</a:t>
            </a:r>
            <a:r>
              <a:rPr sz="2400" b="1" spc="30" dirty="0">
                <a:latin typeface="Arial" panose="020B0604020202020204" pitchFamily="34" charset="0"/>
                <a:cs typeface="Arial" panose="020B0604020202020204" pitchFamily="34" charset="0"/>
              </a:rPr>
              <a:t> </a:t>
            </a:r>
            <a:r>
              <a:rPr sz="2400" b="1" spc="45" dirty="0">
                <a:latin typeface="Arial" panose="020B0604020202020204" pitchFamily="34" charset="0"/>
                <a:cs typeface="Arial" panose="020B0604020202020204" pitchFamily="34" charset="0"/>
              </a:rPr>
              <a:t>2025</a:t>
            </a:r>
          </a:p>
        </p:txBody>
      </p:sp>
      <p:grpSp>
        <p:nvGrpSpPr>
          <p:cNvPr id="13" name="object 13"/>
          <p:cNvGrpSpPr/>
          <p:nvPr/>
        </p:nvGrpSpPr>
        <p:grpSpPr>
          <a:xfrm>
            <a:off x="5202301" y="2944876"/>
            <a:ext cx="1698625" cy="854075"/>
            <a:chOff x="5202301" y="2944876"/>
            <a:chExt cx="1698625" cy="854075"/>
          </a:xfrm>
        </p:grpSpPr>
        <p:sp>
          <p:nvSpPr>
            <p:cNvPr id="14" name="object 14"/>
            <p:cNvSpPr/>
            <p:nvPr/>
          </p:nvSpPr>
          <p:spPr>
            <a:xfrm>
              <a:off x="5215001" y="2957576"/>
              <a:ext cx="1673225" cy="828675"/>
            </a:xfrm>
            <a:custGeom>
              <a:avLst/>
              <a:gdLst/>
              <a:ahLst/>
              <a:cxnLst/>
              <a:rect l="l" t="t" r="r" b="b"/>
              <a:pathLst>
                <a:path w="1673225" h="828675">
                  <a:moveTo>
                    <a:pt x="1258570" y="0"/>
                  </a:moveTo>
                  <a:lnTo>
                    <a:pt x="1258570" y="207137"/>
                  </a:lnTo>
                  <a:lnTo>
                    <a:pt x="0" y="207137"/>
                  </a:lnTo>
                  <a:lnTo>
                    <a:pt x="0" y="621411"/>
                  </a:lnTo>
                  <a:lnTo>
                    <a:pt x="1258570" y="621411"/>
                  </a:lnTo>
                  <a:lnTo>
                    <a:pt x="1258570" y="828675"/>
                  </a:lnTo>
                  <a:lnTo>
                    <a:pt x="1672971" y="414274"/>
                  </a:lnTo>
                  <a:lnTo>
                    <a:pt x="1258570" y="0"/>
                  </a:lnTo>
                  <a:close/>
                </a:path>
              </a:pathLst>
            </a:custGeom>
            <a:solidFill>
              <a:srgbClr val="5B9BD4"/>
            </a:solidFill>
          </p:spPr>
          <p:txBody>
            <a:bodyPr wrap="square" lIns="0" tIns="0" rIns="0" bIns="0" rtlCol="0"/>
            <a:lstStyle/>
            <a:p>
              <a:endParaRPr/>
            </a:p>
          </p:txBody>
        </p:sp>
        <p:sp>
          <p:nvSpPr>
            <p:cNvPr id="15" name="object 15"/>
            <p:cNvSpPr/>
            <p:nvPr/>
          </p:nvSpPr>
          <p:spPr>
            <a:xfrm>
              <a:off x="5215001" y="2957576"/>
              <a:ext cx="1673225" cy="828675"/>
            </a:xfrm>
            <a:custGeom>
              <a:avLst/>
              <a:gdLst/>
              <a:ahLst/>
              <a:cxnLst/>
              <a:rect l="l" t="t" r="r" b="b"/>
              <a:pathLst>
                <a:path w="1673225" h="828675">
                  <a:moveTo>
                    <a:pt x="0" y="207137"/>
                  </a:moveTo>
                  <a:lnTo>
                    <a:pt x="1258570" y="207137"/>
                  </a:lnTo>
                  <a:lnTo>
                    <a:pt x="1258570" y="0"/>
                  </a:lnTo>
                  <a:lnTo>
                    <a:pt x="1672971" y="414274"/>
                  </a:lnTo>
                  <a:lnTo>
                    <a:pt x="1258570" y="828675"/>
                  </a:lnTo>
                  <a:lnTo>
                    <a:pt x="1258570" y="621411"/>
                  </a:lnTo>
                  <a:lnTo>
                    <a:pt x="0" y="621411"/>
                  </a:lnTo>
                  <a:lnTo>
                    <a:pt x="0" y="207137"/>
                  </a:lnTo>
                  <a:close/>
                </a:path>
              </a:pathLst>
            </a:custGeom>
            <a:ln w="25400">
              <a:solidFill>
                <a:srgbClr val="213E58"/>
              </a:solidFill>
            </a:ln>
          </p:spPr>
          <p:txBody>
            <a:bodyPr wrap="square" lIns="0" tIns="0" rIns="0" bIns="0" rtlCol="0"/>
            <a:lstStyle/>
            <a:p>
              <a:endParaRPr/>
            </a:p>
          </p:txBody>
        </p:sp>
      </p:grpSp>
      <p:sp>
        <p:nvSpPr>
          <p:cNvPr id="3" name="Slide Number Placeholder 2">
            <a:extLst>
              <a:ext uri="{FF2B5EF4-FFF2-40B4-BE49-F238E27FC236}">
                <a16:creationId xmlns:a16="http://schemas.microsoft.com/office/drawing/2014/main" id="{9E119AFB-E92F-DB02-7BC2-7271C75785E4}"/>
              </a:ext>
            </a:extLst>
          </p:cNvPr>
          <p:cNvSpPr>
            <a:spLocks noGrp="1"/>
          </p:cNvSpPr>
          <p:nvPr>
            <p:ph type="sldNum" idx="12"/>
          </p:nvPr>
        </p:nvSpPr>
        <p:spPr/>
        <p:txBody>
          <a:bodyPr/>
          <a:lstStyle/>
          <a:p>
            <a:r>
              <a:rPr lang="en-MY"/>
              <a:t>KPT | </a:t>
            </a:r>
            <a:fld id="{00000000-1234-1234-1234-123412341234}" type="slidenum">
              <a:rPr lang="en-MY" smtClean="0"/>
              <a:pPr/>
              <a:t>10</a:t>
            </a:fld>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628381" y="510997"/>
            <a:ext cx="3265170" cy="307975"/>
          </a:xfrm>
          <a:prstGeom prst="rect">
            <a:avLst/>
          </a:prstGeom>
          <a:solidFill>
            <a:srgbClr val="C5DFB4"/>
          </a:solidFill>
          <a:ln w="9525">
            <a:solidFill>
              <a:srgbClr val="000000"/>
            </a:solidFill>
          </a:ln>
        </p:spPr>
        <p:txBody>
          <a:bodyPr vert="horz" wrap="square" lIns="0" tIns="40005" rIns="0" bIns="0" rtlCol="0">
            <a:spAutoFit/>
          </a:bodyPr>
          <a:lstStyle/>
          <a:p>
            <a:pPr marL="1905" algn="ctr">
              <a:lnSpc>
                <a:spcPct val="100000"/>
              </a:lnSpc>
              <a:spcBef>
                <a:spcPts val="315"/>
              </a:spcBef>
            </a:pPr>
            <a:r>
              <a:rPr sz="1400" b="1" spc="-10" dirty="0">
                <a:latin typeface="Arial"/>
                <a:cs typeface="Arial"/>
              </a:rPr>
              <a:t>SELEPAS</a:t>
            </a:r>
            <a:endParaRPr sz="1400">
              <a:latin typeface="Arial"/>
              <a:cs typeface="Arial"/>
            </a:endParaRPr>
          </a:p>
        </p:txBody>
      </p:sp>
      <p:grpSp>
        <p:nvGrpSpPr>
          <p:cNvPr id="5" name="object 5"/>
          <p:cNvGrpSpPr/>
          <p:nvPr/>
        </p:nvGrpSpPr>
        <p:grpSpPr>
          <a:xfrm>
            <a:off x="8538971" y="1052575"/>
            <a:ext cx="1523365" cy="404495"/>
            <a:chOff x="8538971" y="1052575"/>
            <a:chExt cx="1523365" cy="404495"/>
          </a:xfrm>
        </p:grpSpPr>
        <p:sp>
          <p:nvSpPr>
            <p:cNvPr id="6" name="object 6"/>
            <p:cNvSpPr/>
            <p:nvPr/>
          </p:nvSpPr>
          <p:spPr>
            <a:xfrm>
              <a:off x="8551671" y="1065275"/>
              <a:ext cx="1497965" cy="379095"/>
            </a:xfrm>
            <a:custGeom>
              <a:avLst/>
              <a:gdLst/>
              <a:ahLst/>
              <a:cxnLst/>
              <a:rect l="l" t="t" r="r" b="b"/>
              <a:pathLst>
                <a:path w="1497965" h="379094">
                  <a:moveTo>
                    <a:pt x="749046" y="0"/>
                  </a:moveTo>
                  <a:lnTo>
                    <a:pt x="676915" y="867"/>
                  </a:lnTo>
                  <a:lnTo>
                    <a:pt x="606722" y="3416"/>
                  </a:lnTo>
                  <a:lnTo>
                    <a:pt x="538782" y="7568"/>
                  </a:lnTo>
                  <a:lnTo>
                    <a:pt x="473409" y="13243"/>
                  </a:lnTo>
                  <a:lnTo>
                    <a:pt x="410916" y="20361"/>
                  </a:lnTo>
                  <a:lnTo>
                    <a:pt x="351617" y="28844"/>
                  </a:lnTo>
                  <a:lnTo>
                    <a:pt x="295827" y="38612"/>
                  </a:lnTo>
                  <a:lnTo>
                    <a:pt x="243860" y="49585"/>
                  </a:lnTo>
                  <a:lnTo>
                    <a:pt x="196029" y="61684"/>
                  </a:lnTo>
                  <a:lnTo>
                    <a:pt x="152650" y="74829"/>
                  </a:lnTo>
                  <a:lnTo>
                    <a:pt x="114035" y="88942"/>
                  </a:lnTo>
                  <a:lnTo>
                    <a:pt x="52357" y="119752"/>
                  </a:lnTo>
                  <a:lnTo>
                    <a:pt x="13508" y="153477"/>
                  </a:lnTo>
                  <a:lnTo>
                    <a:pt x="0" y="189484"/>
                  </a:lnTo>
                  <a:lnTo>
                    <a:pt x="3429" y="207711"/>
                  </a:lnTo>
                  <a:lnTo>
                    <a:pt x="29922" y="242621"/>
                  </a:lnTo>
                  <a:lnTo>
                    <a:pt x="80500" y="274942"/>
                  </a:lnTo>
                  <a:lnTo>
                    <a:pt x="152650" y="304036"/>
                  </a:lnTo>
                  <a:lnTo>
                    <a:pt x="196029" y="317175"/>
                  </a:lnTo>
                  <a:lnTo>
                    <a:pt x="243860" y="329268"/>
                  </a:lnTo>
                  <a:lnTo>
                    <a:pt x="295827" y="340237"/>
                  </a:lnTo>
                  <a:lnTo>
                    <a:pt x="351617" y="350001"/>
                  </a:lnTo>
                  <a:lnTo>
                    <a:pt x="410916" y="358482"/>
                  </a:lnTo>
                  <a:lnTo>
                    <a:pt x="473409" y="365599"/>
                  </a:lnTo>
                  <a:lnTo>
                    <a:pt x="538782" y="371273"/>
                  </a:lnTo>
                  <a:lnTo>
                    <a:pt x="606722" y="375424"/>
                  </a:lnTo>
                  <a:lnTo>
                    <a:pt x="676915" y="377973"/>
                  </a:lnTo>
                  <a:lnTo>
                    <a:pt x="749046" y="378840"/>
                  </a:lnTo>
                  <a:lnTo>
                    <a:pt x="821175" y="377973"/>
                  </a:lnTo>
                  <a:lnTo>
                    <a:pt x="891364" y="375424"/>
                  </a:lnTo>
                  <a:lnTo>
                    <a:pt x="959298" y="371273"/>
                  </a:lnTo>
                  <a:lnTo>
                    <a:pt x="1024665" y="365599"/>
                  </a:lnTo>
                  <a:lnTo>
                    <a:pt x="1087149" y="358482"/>
                  </a:lnTo>
                  <a:lnTo>
                    <a:pt x="1146438" y="350001"/>
                  </a:lnTo>
                  <a:lnTo>
                    <a:pt x="1202217" y="340237"/>
                  </a:lnTo>
                  <a:lnTo>
                    <a:pt x="1254173" y="329268"/>
                  </a:lnTo>
                  <a:lnTo>
                    <a:pt x="1301993" y="317175"/>
                  </a:lnTo>
                  <a:lnTo>
                    <a:pt x="1345361" y="304036"/>
                  </a:lnTo>
                  <a:lnTo>
                    <a:pt x="1383965" y="289932"/>
                  </a:lnTo>
                  <a:lnTo>
                    <a:pt x="1445625" y="259145"/>
                  </a:lnTo>
                  <a:lnTo>
                    <a:pt x="1484461" y="225450"/>
                  </a:lnTo>
                  <a:lnTo>
                    <a:pt x="1497964" y="189484"/>
                  </a:lnTo>
                  <a:lnTo>
                    <a:pt x="1494536" y="171235"/>
                  </a:lnTo>
                  <a:lnTo>
                    <a:pt x="1468053" y="136290"/>
                  </a:lnTo>
                  <a:lnTo>
                    <a:pt x="1417491" y="103943"/>
                  </a:lnTo>
                  <a:lnTo>
                    <a:pt x="1345361" y="74829"/>
                  </a:lnTo>
                  <a:lnTo>
                    <a:pt x="1301993" y="61684"/>
                  </a:lnTo>
                  <a:lnTo>
                    <a:pt x="1254173" y="49585"/>
                  </a:lnTo>
                  <a:lnTo>
                    <a:pt x="1202217" y="38612"/>
                  </a:lnTo>
                  <a:lnTo>
                    <a:pt x="1146438" y="28844"/>
                  </a:lnTo>
                  <a:lnTo>
                    <a:pt x="1087149" y="20361"/>
                  </a:lnTo>
                  <a:lnTo>
                    <a:pt x="1024665" y="13243"/>
                  </a:lnTo>
                  <a:lnTo>
                    <a:pt x="959298" y="7568"/>
                  </a:lnTo>
                  <a:lnTo>
                    <a:pt x="891364" y="3416"/>
                  </a:lnTo>
                  <a:lnTo>
                    <a:pt x="821175" y="867"/>
                  </a:lnTo>
                  <a:lnTo>
                    <a:pt x="749046" y="0"/>
                  </a:lnTo>
                  <a:close/>
                </a:path>
              </a:pathLst>
            </a:custGeom>
            <a:solidFill>
              <a:srgbClr val="FFFFFF"/>
            </a:solidFill>
          </p:spPr>
          <p:txBody>
            <a:bodyPr wrap="square" lIns="0" tIns="0" rIns="0" bIns="0" rtlCol="0"/>
            <a:lstStyle/>
            <a:p>
              <a:endParaRPr/>
            </a:p>
          </p:txBody>
        </p:sp>
        <p:sp>
          <p:nvSpPr>
            <p:cNvPr id="7" name="object 7"/>
            <p:cNvSpPr/>
            <p:nvPr/>
          </p:nvSpPr>
          <p:spPr>
            <a:xfrm>
              <a:off x="8551671" y="1065275"/>
              <a:ext cx="1497965" cy="379095"/>
            </a:xfrm>
            <a:custGeom>
              <a:avLst/>
              <a:gdLst/>
              <a:ahLst/>
              <a:cxnLst/>
              <a:rect l="l" t="t" r="r" b="b"/>
              <a:pathLst>
                <a:path w="1497965" h="379094">
                  <a:moveTo>
                    <a:pt x="0" y="189484"/>
                  </a:moveTo>
                  <a:lnTo>
                    <a:pt x="13508" y="153477"/>
                  </a:lnTo>
                  <a:lnTo>
                    <a:pt x="52357" y="119752"/>
                  </a:lnTo>
                  <a:lnTo>
                    <a:pt x="114035" y="88942"/>
                  </a:lnTo>
                  <a:lnTo>
                    <a:pt x="152650" y="74829"/>
                  </a:lnTo>
                  <a:lnTo>
                    <a:pt x="196029" y="61684"/>
                  </a:lnTo>
                  <a:lnTo>
                    <a:pt x="243860" y="49585"/>
                  </a:lnTo>
                  <a:lnTo>
                    <a:pt x="295827" y="38612"/>
                  </a:lnTo>
                  <a:lnTo>
                    <a:pt x="351617" y="28844"/>
                  </a:lnTo>
                  <a:lnTo>
                    <a:pt x="410916" y="20361"/>
                  </a:lnTo>
                  <a:lnTo>
                    <a:pt x="473409" y="13243"/>
                  </a:lnTo>
                  <a:lnTo>
                    <a:pt x="538782" y="7568"/>
                  </a:lnTo>
                  <a:lnTo>
                    <a:pt x="606722" y="3416"/>
                  </a:lnTo>
                  <a:lnTo>
                    <a:pt x="676915" y="867"/>
                  </a:lnTo>
                  <a:lnTo>
                    <a:pt x="749046" y="0"/>
                  </a:lnTo>
                  <a:lnTo>
                    <a:pt x="821175" y="867"/>
                  </a:lnTo>
                  <a:lnTo>
                    <a:pt x="891364" y="3416"/>
                  </a:lnTo>
                  <a:lnTo>
                    <a:pt x="959298" y="7568"/>
                  </a:lnTo>
                  <a:lnTo>
                    <a:pt x="1024665" y="13243"/>
                  </a:lnTo>
                  <a:lnTo>
                    <a:pt x="1087149" y="20361"/>
                  </a:lnTo>
                  <a:lnTo>
                    <a:pt x="1146438" y="28844"/>
                  </a:lnTo>
                  <a:lnTo>
                    <a:pt x="1202217" y="38612"/>
                  </a:lnTo>
                  <a:lnTo>
                    <a:pt x="1254173" y="49585"/>
                  </a:lnTo>
                  <a:lnTo>
                    <a:pt x="1301993" y="61684"/>
                  </a:lnTo>
                  <a:lnTo>
                    <a:pt x="1345361" y="74829"/>
                  </a:lnTo>
                  <a:lnTo>
                    <a:pt x="1383965" y="88942"/>
                  </a:lnTo>
                  <a:lnTo>
                    <a:pt x="1445625" y="119752"/>
                  </a:lnTo>
                  <a:lnTo>
                    <a:pt x="1484461" y="153477"/>
                  </a:lnTo>
                  <a:lnTo>
                    <a:pt x="1497964" y="189484"/>
                  </a:lnTo>
                  <a:lnTo>
                    <a:pt x="1494536" y="207711"/>
                  </a:lnTo>
                  <a:lnTo>
                    <a:pt x="1468053" y="242621"/>
                  </a:lnTo>
                  <a:lnTo>
                    <a:pt x="1417491" y="274942"/>
                  </a:lnTo>
                  <a:lnTo>
                    <a:pt x="1345361" y="304036"/>
                  </a:lnTo>
                  <a:lnTo>
                    <a:pt x="1301993" y="317175"/>
                  </a:lnTo>
                  <a:lnTo>
                    <a:pt x="1254173" y="329268"/>
                  </a:lnTo>
                  <a:lnTo>
                    <a:pt x="1202217" y="340237"/>
                  </a:lnTo>
                  <a:lnTo>
                    <a:pt x="1146438" y="350001"/>
                  </a:lnTo>
                  <a:lnTo>
                    <a:pt x="1087149" y="358482"/>
                  </a:lnTo>
                  <a:lnTo>
                    <a:pt x="1024665" y="365599"/>
                  </a:lnTo>
                  <a:lnTo>
                    <a:pt x="959298" y="371273"/>
                  </a:lnTo>
                  <a:lnTo>
                    <a:pt x="891364" y="375424"/>
                  </a:lnTo>
                  <a:lnTo>
                    <a:pt x="821175" y="377973"/>
                  </a:lnTo>
                  <a:lnTo>
                    <a:pt x="749046" y="378840"/>
                  </a:lnTo>
                  <a:lnTo>
                    <a:pt x="676915" y="377973"/>
                  </a:lnTo>
                  <a:lnTo>
                    <a:pt x="606722" y="375424"/>
                  </a:lnTo>
                  <a:lnTo>
                    <a:pt x="538782" y="371273"/>
                  </a:lnTo>
                  <a:lnTo>
                    <a:pt x="473409" y="365599"/>
                  </a:lnTo>
                  <a:lnTo>
                    <a:pt x="410916" y="358482"/>
                  </a:lnTo>
                  <a:lnTo>
                    <a:pt x="351617" y="350001"/>
                  </a:lnTo>
                  <a:lnTo>
                    <a:pt x="295827" y="340237"/>
                  </a:lnTo>
                  <a:lnTo>
                    <a:pt x="243860" y="329268"/>
                  </a:lnTo>
                  <a:lnTo>
                    <a:pt x="196029" y="317175"/>
                  </a:lnTo>
                  <a:lnTo>
                    <a:pt x="152650" y="304036"/>
                  </a:lnTo>
                  <a:lnTo>
                    <a:pt x="114035" y="289932"/>
                  </a:lnTo>
                  <a:lnTo>
                    <a:pt x="52357" y="259145"/>
                  </a:lnTo>
                  <a:lnTo>
                    <a:pt x="13508" y="225450"/>
                  </a:lnTo>
                  <a:lnTo>
                    <a:pt x="0" y="189484"/>
                  </a:lnTo>
                  <a:close/>
                </a:path>
              </a:pathLst>
            </a:custGeom>
            <a:ln w="25400">
              <a:solidFill>
                <a:srgbClr val="000000"/>
              </a:solidFill>
            </a:ln>
          </p:spPr>
          <p:txBody>
            <a:bodyPr wrap="square" lIns="0" tIns="0" rIns="0" bIns="0" rtlCol="0"/>
            <a:lstStyle/>
            <a:p>
              <a:endParaRPr/>
            </a:p>
          </p:txBody>
        </p:sp>
      </p:grpSp>
      <p:sp>
        <p:nvSpPr>
          <p:cNvPr id="8" name="object 8"/>
          <p:cNvSpPr txBox="1"/>
          <p:nvPr/>
        </p:nvSpPr>
        <p:spPr>
          <a:xfrm>
            <a:off x="9076690" y="1136726"/>
            <a:ext cx="448945" cy="208915"/>
          </a:xfrm>
          <a:prstGeom prst="rect">
            <a:avLst/>
          </a:prstGeom>
        </p:spPr>
        <p:txBody>
          <a:bodyPr vert="horz" wrap="square" lIns="0" tIns="12700" rIns="0" bIns="0" rtlCol="0">
            <a:spAutoFit/>
          </a:bodyPr>
          <a:lstStyle/>
          <a:p>
            <a:pPr marL="12700">
              <a:lnSpc>
                <a:spcPct val="100000"/>
              </a:lnSpc>
              <a:spcBef>
                <a:spcPts val="100"/>
              </a:spcBef>
            </a:pPr>
            <a:r>
              <a:rPr sz="1200" spc="-20" dirty="0">
                <a:latin typeface="Arial"/>
                <a:cs typeface="Arial"/>
              </a:rPr>
              <a:t>MULA</a:t>
            </a:r>
            <a:endParaRPr sz="1200">
              <a:latin typeface="Arial"/>
              <a:cs typeface="Arial"/>
            </a:endParaRPr>
          </a:p>
        </p:txBody>
      </p:sp>
      <p:grpSp>
        <p:nvGrpSpPr>
          <p:cNvPr id="9" name="object 9"/>
          <p:cNvGrpSpPr/>
          <p:nvPr/>
        </p:nvGrpSpPr>
        <p:grpSpPr>
          <a:xfrm>
            <a:off x="8545194" y="1520875"/>
            <a:ext cx="1523365" cy="4675505"/>
            <a:chOff x="8545194" y="1520875"/>
            <a:chExt cx="1523365" cy="4675505"/>
          </a:xfrm>
        </p:grpSpPr>
        <p:sp>
          <p:nvSpPr>
            <p:cNvPr id="10" name="object 10"/>
            <p:cNvSpPr/>
            <p:nvPr/>
          </p:nvSpPr>
          <p:spPr>
            <a:xfrm>
              <a:off x="8557894" y="1533575"/>
              <a:ext cx="1497965" cy="1855470"/>
            </a:xfrm>
            <a:custGeom>
              <a:avLst/>
              <a:gdLst/>
              <a:ahLst/>
              <a:cxnLst/>
              <a:rect l="l" t="t" r="r" b="b"/>
              <a:pathLst>
                <a:path w="1497965" h="1855470">
                  <a:moveTo>
                    <a:pt x="0" y="374472"/>
                  </a:moveTo>
                  <a:lnTo>
                    <a:pt x="1497837" y="374472"/>
                  </a:lnTo>
                  <a:lnTo>
                    <a:pt x="1497837" y="0"/>
                  </a:lnTo>
                  <a:lnTo>
                    <a:pt x="0" y="0"/>
                  </a:lnTo>
                  <a:lnTo>
                    <a:pt x="0" y="374472"/>
                  </a:lnTo>
                  <a:close/>
                </a:path>
                <a:path w="1497965" h="1855470">
                  <a:moveTo>
                    <a:pt x="0" y="854024"/>
                  </a:moveTo>
                  <a:lnTo>
                    <a:pt x="1497837" y="854024"/>
                  </a:lnTo>
                  <a:lnTo>
                    <a:pt x="1497837" y="479551"/>
                  </a:lnTo>
                  <a:lnTo>
                    <a:pt x="0" y="479551"/>
                  </a:lnTo>
                  <a:lnTo>
                    <a:pt x="0" y="854024"/>
                  </a:lnTo>
                  <a:close/>
                </a:path>
                <a:path w="1497965" h="1855470">
                  <a:moveTo>
                    <a:pt x="0" y="1359611"/>
                  </a:moveTo>
                  <a:lnTo>
                    <a:pt x="1497837" y="1359611"/>
                  </a:lnTo>
                  <a:lnTo>
                    <a:pt x="1497837" y="985138"/>
                  </a:lnTo>
                  <a:lnTo>
                    <a:pt x="0" y="985138"/>
                  </a:lnTo>
                  <a:lnTo>
                    <a:pt x="0" y="1359611"/>
                  </a:lnTo>
                  <a:close/>
                </a:path>
                <a:path w="1497965" h="1855470">
                  <a:moveTo>
                    <a:pt x="0" y="1855038"/>
                  </a:moveTo>
                  <a:lnTo>
                    <a:pt x="1497837" y="1855038"/>
                  </a:lnTo>
                  <a:lnTo>
                    <a:pt x="1497837" y="1480565"/>
                  </a:lnTo>
                  <a:lnTo>
                    <a:pt x="0" y="1480565"/>
                  </a:lnTo>
                  <a:lnTo>
                    <a:pt x="0" y="1855038"/>
                  </a:lnTo>
                  <a:close/>
                </a:path>
              </a:pathLst>
            </a:custGeom>
            <a:ln w="25400">
              <a:solidFill>
                <a:srgbClr val="000000"/>
              </a:solidFill>
            </a:ln>
          </p:spPr>
          <p:txBody>
            <a:bodyPr wrap="square" lIns="0" tIns="0" rIns="0" bIns="0" rtlCol="0"/>
            <a:lstStyle/>
            <a:p>
              <a:endParaRPr/>
            </a:p>
          </p:txBody>
        </p:sp>
        <p:sp>
          <p:nvSpPr>
            <p:cNvPr id="11" name="object 11"/>
            <p:cNvSpPr/>
            <p:nvPr/>
          </p:nvSpPr>
          <p:spPr>
            <a:xfrm>
              <a:off x="8557894" y="3529710"/>
              <a:ext cx="1497965" cy="615950"/>
            </a:xfrm>
            <a:custGeom>
              <a:avLst/>
              <a:gdLst/>
              <a:ahLst/>
              <a:cxnLst/>
              <a:rect l="l" t="t" r="r" b="b"/>
              <a:pathLst>
                <a:path w="1497965" h="615950">
                  <a:moveTo>
                    <a:pt x="749046" y="0"/>
                  </a:moveTo>
                  <a:lnTo>
                    <a:pt x="0" y="307847"/>
                  </a:lnTo>
                  <a:lnTo>
                    <a:pt x="749046" y="615695"/>
                  </a:lnTo>
                  <a:lnTo>
                    <a:pt x="1497964" y="307847"/>
                  </a:lnTo>
                  <a:lnTo>
                    <a:pt x="749046" y="0"/>
                  </a:lnTo>
                  <a:close/>
                </a:path>
              </a:pathLst>
            </a:custGeom>
            <a:solidFill>
              <a:srgbClr val="FFFFFF"/>
            </a:solidFill>
          </p:spPr>
          <p:txBody>
            <a:bodyPr wrap="square" lIns="0" tIns="0" rIns="0" bIns="0" rtlCol="0"/>
            <a:lstStyle/>
            <a:p>
              <a:endParaRPr/>
            </a:p>
          </p:txBody>
        </p:sp>
        <p:sp>
          <p:nvSpPr>
            <p:cNvPr id="12" name="object 12"/>
            <p:cNvSpPr/>
            <p:nvPr/>
          </p:nvSpPr>
          <p:spPr>
            <a:xfrm>
              <a:off x="8557894" y="3529710"/>
              <a:ext cx="1497965" cy="1626870"/>
            </a:xfrm>
            <a:custGeom>
              <a:avLst/>
              <a:gdLst/>
              <a:ahLst/>
              <a:cxnLst/>
              <a:rect l="l" t="t" r="r" b="b"/>
              <a:pathLst>
                <a:path w="1497965" h="1626870">
                  <a:moveTo>
                    <a:pt x="0" y="307847"/>
                  </a:moveTo>
                  <a:lnTo>
                    <a:pt x="749046" y="0"/>
                  </a:lnTo>
                  <a:lnTo>
                    <a:pt x="1497964" y="307847"/>
                  </a:lnTo>
                  <a:lnTo>
                    <a:pt x="749046" y="615695"/>
                  </a:lnTo>
                  <a:lnTo>
                    <a:pt x="0" y="307847"/>
                  </a:lnTo>
                  <a:close/>
                </a:path>
                <a:path w="1497965" h="1626870">
                  <a:moveTo>
                    <a:pt x="0" y="1121283"/>
                  </a:moveTo>
                  <a:lnTo>
                    <a:pt x="1497837" y="1121283"/>
                  </a:lnTo>
                  <a:lnTo>
                    <a:pt x="1497837" y="746810"/>
                  </a:lnTo>
                  <a:lnTo>
                    <a:pt x="0" y="746810"/>
                  </a:lnTo>
                  <a:lnTo>
                    <a:pt x="0" y="1121283"/>
                  </a:lnTo>
                  <a:close/>
                </a:path>
                <a:path w="1497965" h="1626870">
                  <a:moveTo>
                    <a:pt x="0" y="1626870"/>
                  </a:moveTo>
                  <a:lnTo>
                    <a:pt x="1497837" y="1626870"/>
                  </a:lnTo>
                  <a:lnTo>
                    <a:pt x="1497837" y="1252397"/>
                  </a:lnTo>
                  <a:lnTo>
                    <a:pt x="0" y="1252397"/>
                  </a:lnTo>
                  <a:lnTo>
                    <a:pt x="0" y="1626870"/>
                  </a:lnTo>
                  <a:close/>
                </a:path>
              </a:pathLst>
            </a:custGeom>
            <a:ln w="25400">
              <a:solidFill>
                <a:srgbClr val="000000"/>
              </a:solidFill>
            </a:ln>
          </p:spPr>
          <p:txBody>
            <a:bodyPr wrap="square" lIns="0" tIns="0" rIns="0" bIns="0" rtlCol="0"/>
            <a:lstStyle/>
            <a:p>
              <a:endParaRPr/>
            </a:p>
          </p:txBody>
        </p:sp>
        <p:sp>
          <p:nvSpPr>
            <p:cNvPr id="13" name="object 13"/>
            <p:cNvSpPr/>
            <p:nvPr/>
          </p:nvSpPr>
          <p:spPr>
            <a:xfrm>
              <a:off x="8557894" y="5294363"/>
              <a:ext cx="1497965" cy="374650"/>
            </a:xfrm>
            <a:custGeom>
              <a:avLst/>
              <a:gdLst/>
              <a:ahLst/>
              <a:cxnLst/>
              <a:rect l="l" t="t" r="r" b="b"/>
              <a:pathLst>
                <a:path w="1497965" h="374650">
                  <a:moveTo>
                    <a:pt x="0" y="374472"/>
                  </a:moveTo>
                  <a:lnTo>
                    <a:pt x="1497837" y="374472"/>
                  </a:lnTo>
                  <a:lnTo>
                    <a:pt x="1497837" y="0"/>
                  </a:lnTo>
                  <a:lnTo>
                    <a:pt x="0" y="0"/>
                  </a:lnTo>
                  <a:lnTo>
                    <a:pt x="0" y="374472"/>
                  </a:lnTo>
                  <a:close/>
                </a:path>
              </a:pathLst>
            </a:custGeom>
            <a:ln w="25400">
              <a:solidFill>
                <a:srgbClr val="000000"/>
              </a:solidFill>
            </a:ln>
          </p:spPr>
          <p:txBody>
            <a:bodyPr wrap="square" lIns="0" tIns="0" rIns="0" bIns="0" rtlCol="0"/>
            <a:lstStyle/>
            <a:p>
              <a:endParaRPr/>
            </a:p>
          </p:txBody>
        </p:sp>
        <p:sp>
          <p:nvSpPr>
            <p:cNvPr id="14" name="object 14"/>
            <p:cNvSpPr/>
            <p:nvPr/>
          </p:nvSpPr>
          <p:spPr>
            <a:xfrm>
              <a:off x="8557894" y="5850610"/>
              <a:ext cx="1497965" cy="333375"/>
            </a:xfrm>
            <a:custGeom>
              <a:avLst/>
              <a:gdLst/>
              <a:ahLst/>
              <a:cxnLst/>
              <a:rect l="l" t="t" r="r" b="b"/>
              <a:pathLst>
                <a:path w="1497965" h="333375">
                  <a:moveTo>
                    <a:pt x="749046" y="0"/>
                  </a:moveTo>
                  <a:lnTo>
                    <a:pt x="676915" y="761"/>
                  </a:lnTo>
                  <a:lnTo>
                    <a:pt x="606722" y="2999"/>
                  </a:lnTo>
                  <a:lnTo>
                    <a:pt x="538782" y="6645"/>
                  </a:lnTo>
                  <a:lnTo>
                    <a:pt x="473409" y="11627"/>
                  </a:lnTo>
                  <a:lnTo>
                    <a:pt x="410916" y="17878"/>
                  </a:lnTo>
                  <a:lnTo>
                    <a:pt x="351617" y="25326"/>
                  </a:lnTo>
                  <a:lnTo>
                    <a:pt x="295827" y="33902"/>
                  </a:lnTo>
                  <a:lnTo>
                    <a:pt x="243860" y="43537"/>
                  </a:lnTo>
                  <a:lnTo>
                    <a:pt x="196029" y="54160"/>
                  </a:lnTo>
                  <a:lnTo>
                    <a:pt x="152650" y="65703"/>
                  </a:lnTo>
                  <a:lnTo>
                    <a:pt x="114035" y="78095"/>
                  </a:lnTo>
                  <a:lnTo>
                    <a:pt x="52357" y="105149"/>
                  </a:lnTo>
                  <a:lnTo>
                    <a:pt x="13508" y="134764"/>
                  </a:lnTo>
                  <a:lnTo>
                    <a:pt x="0" y="166382"/>
                  </a:lnTo>
                  <a:lnTo>
                    <a:pt x="3429" y="182405"/>
                  </a:lnTo>
                  <a:lnTo>
                    <a:pt x="29922" y="213089"/>
                  </a:lnTo>
                  <a:lnTo>
                    <a:pt x="80500" y="241492"/>
                  </a:lnTo>
                  <a:lnTo>
                    <a:pt x="152650" y="267056"/>
                  </a:lnTo>
                  <a:lnTo>
                    <a:pt x="196029" y="278599"/>
                  </a:lnTo>
                  <a:lnTo>
                    <a:pt x="243860" y="289223"/>
                  </a:lnTo>
                  <a:lnTo>
                    <a:pt x="295827" y="298859"/>
                  </a:lnTo>
                  <a:lnTo>
                    <a:pt x="351617" y="307436"/>
                  </a:lnTo>
                  <a:lnTo>
                    <a:pt x="410916" y="314885"/>
                  </a:lnTo>
                  <a:lnTo>
                    <a:pt x="473409" y="321135"/>
                  </a:lnTo>
                  <a:lnTo>
                    <a:pt x="538782" y="326119"/>
                  </a:lnTo>
                  <a:lnTo>
                    <a:pt x="606722" y="329765"/>
                  </a:lnTo>
                  <a:lnTo>
                    <a:pt x="676915" y="332003"/>
                  </a:lnTo>
                  <a:lnTo>
                    <a:pt x="749046" y="332765"/>
                  </a:lnTo>
                  <a:lnTo>
                    <a:pt x="821155" y="332003"/>
                  </a:lnTo>
                  <a:lnTo>
                    <a:pt x="891329" y="329765"/>
                  </a:lnTo>
                  <a:lnTo>
                    <a:pt x="959253" y="326119"/>
                  </a:lnTo>
                  <a:lnTo>
                    <a:pt x="1024612" y="321135"/>
                  </a:lnTo>
                  <a:lnTo>
                    <a:pt x="1087093" y="314885"/>
                  </a:lnTo>
                  <a:lnTo>
                    <a:pt x="1146381" y="307436"/>
                  </a:lnTo>
                  <a:lnTo>
                    <a:pt x="1202163" y="298859"/>
                  </a:lnTo>
                  <a:lnTo>
                    <a:pt x="1254123" y="289223"/>
                  </a:lnTo>
                  <a:lnTo>
                    <a:pt x="1301948" y="278599"/>
                  </a:lnTo>
                  <a:lnTo>
                    <a:pt x="1345323" y="267056"/>
                  </a:lnTo>
                  <a:lnTo>
                    <a:pt x="1383934" y="254663"/>
                  </a:lnTo>
                  <a:lnTo>
                    <a:pt x="1445609" y="227610"/>
                  </a:lnTo>
                  <a:lnTo>
                    <a:pt x="1484457" y="197997"/>
                  </a:lnTo>
                  <a:lnTo>
                    <a:pt x="1497964" y="166382"/>
                  </a:lnTo>
                  <a:lnTo>
                    <a:pt x="1494535" y="150357"/>
                  </a:lnTo>
                  <a:lnTo>
                    <a:pt x="1468043" y="119671"/>
                  </a:lnTo>
                  <a:lnTo>
                    <a:pt x="1417468" y="91267"/>
                  </a:lnTo>
                  <a:lnTo>
                    <a:pt x="1345323" y="65703"/>
                  </a:lnTo>
                  <a:lnTo>
                    <a:pt x="1301948" y="54160"/>
                  </a:lnTo>
                  <a:lnTo>
                    <a:pt x="1254123" y="43537"/>
                  </a:lnTo>
                  <a:lnTo>
                    <a:pt x="1202163" y="33902"/>
                  </a:lnTo>
                  <a:lnTo>
                    <a:pt x="1146381" y="25326"/>
                  </a:lnTo>
                  <a:lnTo>
                    <a:pt x="1087093" y="17878"/>
                  </a:lnTo>
                  <a:lnTo>
                    <a:pt x="1024612" y="11627"/>
                  </a:lnTo>
                  <a:lnTo>
                    <a:pt x="959253" y="6645"/>
                  </a:lnTo>
                  <a:lnTo>
                    <a:pt x="891329" y="2999"/>
                  </a:lnTo>
                  <a:lnTo>
                    <a:pt x="821155" y="761"/>
                  </a:lnTo>
                  <a:lnTo>
                    <a:pt x="749046" y="0"/>
                  </a:lnTo>
                  <a:close/>
                </a:path>
              </a:pathLst>
            </a:custGeom>
            <a:solidFill>
              <a:srgbClr val="FFFFFF">
                <a:alpha val="90194"/>
              </a:srgbClr>
            </a:solidFill>
          </p:spPr>
          <p:txBody>
            <a:bodyPr wrap="square" lIns="0" tIns="0" rIns="0" bIns="0" rtlCol="0"/>
            <a:lstStyle/>
            <a:p>
              <a:endParaRPr/>
            </a:p>
          </p:txBody>
        </p:sp>
        <p:sp>
          <p:nvSpPr>
            <p:cNvPr id="15" name="object 15"/>
            <p:cNvSpPr/>
            <p:nvPr/>
          </p:nvSpPr>
          <p:spPr>
            <a:xfrm>
              <a:off x="8557894" y="5850610"/>
              <a:ext cx="1497965" cy="333375"/>
            </a:xfrm>
            <a:custGeom>
              <a:avLst/>
              <a:gdLst/>
              <a:ahLst/>
              <a:cxnLst/>
              <a:rect l="l" t="t" r="r" b="b"/>
              <a:pathLst>
                <a:path w="1497965" h="333375">
                  <a:moveTo>
                    <a:pt x="0" y="166382"/>
                  </a:moveTo>
                  <a:lnTo>
                    <a:pt x="29922" y="119671"/>
                  </a:lnTo>
                  <a:lnTo>
                    <a:pt x="80500" y="91267"/>
                  </a:lnTo>
                  <a:lnTo>
                    <a:pt x="152650" y="65703"/>
                  </a:lnTo>
                  <a:lnTo>
                    <a:pt x="196029" y="54160"/>
                  </a:lnTo>
                  <a:lnTo>
                    <a:pt x="243860" y="43537"/>
                  </a:lnTo>
                  <a:lnTo>
                    <a:pt x="295827" y="33902"/>
                  </a:lnTo>
                  <a:lnTo>
                    <a:pt x="351617" y="25326"/>
                  </a:lnTo>
                  <a:lnTo>
                    <a:pt x="410916" y="17878"/>
                  </a:lnTo>
                  <a:lnTo>
                    <a:pt x="473409" y="11627"/>
                  </a:lnTo>
                  <a:lnTo>
                    <a:pt x="538782" y="6645"/>
                  </a:lnTo>
                  <a:lnTo>
                    <a:pt x="606722" y="2999"/>
                  </a:lnTo>
                  <a:lnTo>
                    <a:pt x="676915" y="761"/>
                  </a:lnTo>
                  <a:lnTo>
                    <a:pt x="749046" y="0"/>
                  </a:lnTo>
                  <a:lnTo>
                    <a:pt x="821155" y="761"/>
                  </a:lnTo>
                  <a:lnTo>
                    <a:pt x="891329" y="2999"/>
                  </a:lnTo>
                  <a:lnTo>
                    <a:pt x="959253" y="6645"/>
                  </a:lnTo>
                  <a:lnTo>
                    <a:pt x="1024612" y="11627"/>
                  </a:lnTo>
                  <a:lnTo>
                    <a:pt x="1087093" y="17878"/>
                  </a:lnTo>
                  <a:lnTo>
                    <a:pt x="1146381" y="25326"/>
                  </a:lnTo>
                  <a:lnTo>
                    <a:pt x="1202163" y="33902"/>
                  </a:lnTo>
                  <a:lnTo>
                    <a:pt x="1254123" y="43537"/>
                  </a:lnTo>
                  <a:lnTo>
                    <a:pt x="1301948" y="54160"/>
                  </a:lnTo>
                  <a:lnTo>
                    <a:pt x="1345323" y="65703"/>
                  </a:lnTo>
                  <a:lnTo>
                    <a:pt x="1383934" y="78095"/>
                  </a:lnTo>
                  <a:lnTo>
                    <a:pt x="1445609" y="105149"/>
                  </a:lnTo>
                  <a:lnTo>
                    <a:pt x="1484457" y="134764"/>
                  </a:lnTo>
                  <a:lnTo>
                    <a:pt x="1497964" y="166382"/>
                  </a:lnTo>
                  <a:lnTo>
                    <a:pt x="1494535" y="182405"/>
                  </a:lnTo>
                  <a:lnTo>
                    <a:pt x="1468043" y="213089"/>
                  </a:lnTo>
                  <a:lnTo>
                    <a:pt x="1417468" y="241492"/>
                  </a:lnTo>
                  <a:lnTo>
                    <a:pt x="1345323" y="267056"/>
                  </a:lnTo>
                  <a:lnTo>
                    <a:pt x="1301948" y="278599"/>
                  </a:lnTo>
                  <a:lnTo>
                    <a:pt x="1254123" y="289223"/>
                  </a:lnTo>
                  <a:lnTo>
                    <a:pt x="1202163" y="298859"/>
                  </a:lnTo>
                  <a:lnTo>
                    <a:pt x="1146381" y="307436"/>
                  </a:lnTo>
                  <a:lnTo>
                    <a:pt x="1087093" y="314885"/>
                  </a:lnTo>
                  <a:lnTo>
                    <a:pt x="1024612" y="321135"/>
                  </a:lnTo>
                  <a:lnTo>
                    <a:pt x="959253" y="326119"/>
                  </a:lnTo>
                  <a:lnTo>
                    <a:pt x="891329" y="329765"/>
                  </a:lnTo>
                  <a:lnTo>
                    <a:pt x="821155" y="332003"/>
                  </a:lnTo>
                  <a:lnTo>
                    <a:pt x="749046" y="332765"/>
                  </a:lnTo>
                  <a:lnTo>
                    <a:pt x="676915" y="332003"/>
                  </a:lnTo>
                  <a:lnTo>
                    <a:pt x="606722" y="329765"/>
                  </a:lnTo>
                  <a:lnTo>
                    <a:pt x="538782" y="326119"/>
                  </a:lnTo>
                  <a:lnTo>
                    <a:pt x="473409" y="321135"/>
                  </a:lnTo>
                  <a:lnTo>
                    <a:pt x="410916" y="314885"/>
                  </a:lnTo>
                  <a:lnTo>
                    <a:pt x="351617" y="307436"/>
                  </a:lnTo>
                  <a:lnTo>
                    <a:pt x="295827" y="298859"/>
                  </a:lnTo>
                  <a:lnTo>
                    <a:pt x="243860" y="289223"/>
                  </a:lnTo>
                  <a:lnTo>
                    <a:pt x="196029" y="278599"/>
                  </a:lnTo>
                  <a:lnTo>
                    <a:pt x="152650" y="267056"/>
                  </a:lnTo>
                  <a:lnTo>
                    <a:pt x="114035" y="254663"/>
                  </a:lnTo>
                  <a:lnTo>
                    <a:pt x="52357" y="227610"/>
                  </a:lnTo>
                  <a:lnTo>
                    <a:pt x="13508" y="197997"/>
                  </a:lnTo>
                  <a:lnTo>
                    <a:pt x="0" y="166382"/>
                  </a:lnTo>
                  <a:close/>
                </a:path>
              </a:pathLst>
            </a:custGeom>
            <a:ln w="25400">
              <a:solidFill>
                <a:srgbClr val="000000"/>
              </a:solidFill>
            </a:ln>
          </p:spPr>
          <p:txBody>
            <a:bodyPr wrap="square" lIns="0" tIns="0" rIns="0" bIns="0" rtlCol="0"/>
            <a:lstStyle/>
            <a:p>
              <a:endParaRPr/>
            </a:p>
          </p:txBody>
        </p:sp>
      </p:grpSp>
      <p:sp>
        <p:nvSpPr>
          <p:cNvPr id="16" name="object 16"/>
          <p:cNvSpPr txBox="1"/>
          <p:nvPr/>
        </p:nvSpPr>
        <p:spPr>
          <a:xfrm>
            <a:off x="9046591" y="5900420"/>
            <a:ext cx="522605" cy="208279"/>
          </a:xfrm>
          <a:prstGeom prst="rect">
            <a:avLst/>
          </a:prstGeom>
        </p:spPr>
        <p:txBody>
          <a:bodyPr vert="horz" wrap="square" lIns="0" tIns="12700" rIns="0" bIns="0" rtlCol="0">
            <a:spAutoFit/>
          </a:bodyPr>
          <a:lstStyle/>
          <a:p>
            <a:pPr marL="12700">
              <a:lnSpc>
                <a:spcPct val="100000"/>
              </a:lnSpc>
              <a:spcBef>
                <a:spcPts val="100"/>
              </a:spcBef>
            </a:pPr>
            <a:r>
              <a:rPr sz="1200" spc="-30" dirty="0">
                <a:latin typeface="Arial"/>
                <a:cs typeface="Arial"/>
              </a:rPr>
              <a:t>TAMAT</a:t>
            </a:r>
            <a:endParaRPr sz="1200">
              <a:latin typeface="Arial"/>
              <a:cs typeface="Arial"/>
            </a:endParaRPr>
          </a:p>
        </p:txBody>
      </p:sp>
      <p:grpSp>
        <p:nvGrpSpPr>
          <p:cNvPr id="17" name="object 17"/>
          <p:cNvGrpSpPr/>
          <p:nvPr/>
        </p:nvGrpSpPr>
        <p:grpSpPr>
          <a:xfrm>
            <a:off x="6868858" y="1443227"/>
            <a:ext cx="2476500" cy="4407535"/>
            <a:chOff x="6868858" y="1443227"/>
            <a:chExt cx="2476500" cy="4407535"/>
          </a:xfrm>
        </p:grpSpPr>
        <p:pic>
          <p:nvPicPr>
            <p:cNvPr id="18" name="object 18"/>
            <p:cNvPicPr/>
            <p:nvPr/>
          </p:nvPicPr>
          <p:blipFill>
            <a:blip r:embed="rId2" cstate="print"/>
            <a:stretch>
              <a:fillRect/>
            </a:stretch>
          </p:blipFill>
          <p:spPr>
            <a:xfrm>
              <a:off x="9263633" y="1443227"/>
              <a:ext cx="75946" cy="90424"/>
            </a:xfrm>
            <a:prstGeom prst="rect">
              <a:avLst/>
            </a:prstGeom>
          </p:spPr>
        </p:pic>
        <p:pic>
          <p:nvPicPr>
            <p:cNvPr id="19" name="object 19"/>
            <p:cNvPicPr/>
            <p:nvPr/>
          </p:nvPicPr>
          <p:blipFill>
            <a:blip r:embed="rId3" cstate="print"/>
            <a:stretch>
              <a:fillRect/>
            </a:stretch>
          </p:blipFill>
          <p:spPr>
            <a:xfrm>
              <a:off x="9268840" y="1908047"/>
              <a:ext cx="76200" cy="105155"/>
            </a:xfrm>
            <a:prstGeom prst="rect">
              <a:avLst/>
            </a:prstGeom>
          </p:spPr>
        </p:pic>
        <p:pic>
          <p:nvPicPr>
            <p:cNvPr id="20" name="object 20"/>
            <p:cNvPicPr/>
            <p:nvPr/>
          </p:nvPicPr>
          <p:blipFill>
            <a:blip r:embed="rId4" cstate="print"/>
            <a:stretch>
              <a:fillRect/>
            </a:stretch>
          </p:blipFill>
          <p:spPr>
            <a:xfrm>
              <a:off x="9268840" y="2387600"/>
              <a:ext cx="76200" cy="131063"/>
            </a:xfrm>
            <a:prstGeom prst="rect">
              <a:avLst/>
            </a:prstGeom>
          </p:spPr>
        </p:pic>
        <p:pic>
          <p:nvPicPr>
            <p:cNvPr id="21" name="object 21"/>
            <p:cNvPicPr/>
            <p:nvPr/>
          </p:nvPicPr>
          <p:blipFill>
            <a:blip r:embed="rId5" cstate="print"/>
            <a:stretch>
              <a:fillRect/>
            </a:stretch>
          </p:blipFill>
          <p:spPr>
            <a:xfrm>
              <a:off x="9268840" y="2893186"/>
              <a:ext cx="76200" cy="121030"/>
            </a:xfrm>
            <a:prstGeom prst="rect">
              <a:avLst/>
            </a:prstGeom>
          </p:spPr>
        </p:pic>
        <p:pic>
          <p:nvPicPr>
            <p:cNvPr id="22" name="object 22"/>
            <p:cNvPicPr/>
            <p:nvPr/>
          </p:nvPicPr>
          <p:blipFill>
            <a:blip r:embed="rId6" cstate="print"/>
            <a:stretch>
              <a:fillRect/>
            </a:stretch>
          </p:blipFill>
          <p:spPr>
            <a:xfrm>
              <a:off x="9268840" y="3388613"/>
              <a:ext cx="76200" cy="141097"/>
            </a:xfrm>
            <a:prstGeom prst="rect">
              <a:avLst/>
            </a:prstGeom>
          </p:spPr>
        </p:pic>
        <p:pic>
          <p:nvPicPr>
            <p:cNvPr id="23" name="object 23"/>
            <p:cNvPicPr/>
            <p:nvPr/>
          </p:nvPicPr>
          <p:blipFill>
            <a:blip r:embed="rId4" cstate="print"/>
            <a:stretch>
              <a:fillRect/>
            </a:stretch>
          </p:blipFill>
          <p:spPr>
            <a:xfrm>
              <a:off x="9268840" y="4145407"/>
              <a:ext cx="76200" cy="131063"/>
            </a:xfrm>
            <a:prstGeom prst="rect">
              <a:avLst/>
            </a:prstGeom>
          </p:spPr>
        </p:pic>
        <p:pic>
          <p:nvPicPr>
            <p:cNvPr id="24" name="object 24"/>
            <p:cNvPicPr/>
            <p:nvPr/>
          </p:nvPicPr>
          <p:blipFill>
            <a:blip r:embed="rId7" cstate="print"/>
            <a:stretch>
              <a:fillRect/>
            </a:stretch>
          </p:blipFill>
          <p:spPr>
            <a:xfrm>
              <a:off x="9268840" y="4650994"/>
              <a:ext cx="76200" cy="131063"/>
            </a:xfrm>
            <a:prstGeom prst="rect">
              <a:avLst/>
            </a:prstGeom>
          </p:spPr>
        </p:pic>
        <p:pic>
          <p:nvPicPr>
            <p:cNvPr id="25" name="object 25"/>
            <p:cNvPicPr/>
            <p:nvPr/>
          </p:nvPicPr>
          <p:blipFill>
            <a:blip r:embed="rId8" cstate="print"/>
            <a:stretch>
              <a:fillRect/>
            </a:stretch>
          </p:blipFill>
          <p:spPr>
            <a:xfrm>
              <a:off x="9268840" y="5156581"/>
              <a:ext cx="76200" cy="137794"/>
            </a:xfrm>
            <a:prstGeom prst="rect">
              <a:avLst/>
            </a:prstGeom>
          </p:spPr>
        </p:pic>
        <p:pic>
          <p:nvPicPr>
            <p:cNvPr id="26" name="object 26"/>
            <p:cNvPicPr/>
            <p:nvPr/>
          </p:nvPicPr>
          <p:blipFill>
            <a:blip r:embed="rId9" cstate="print"/>
            <a:stretch>
              <a:fillRect/>
            </a:stretch>
          </p:blipFill>
          <p:spPr>
            <a:xfrm>
              <a:off x="9268840" y="5668835"/>
              <a:ext cx="76200" cy="181775"/>
            </a:xfrm>
            <a:prstGeom prst="rect">
              <a:avLst/>
            </a:prstGeom>
          </p:spPr>
        </p:pic>
        <p:sp>
          <p:nvSpPr>
            <p:cNvPr id="27" name="object 27"/>
            <p:cNvSpPr/>
            <p:nvPr/>
          </p:nvSpPr>
          <p:spPr>
            <a:xfrm>
              <a:off x="6873620" y="2543175"/>
              <a:ext cx="1497330" cy="374015"/>
            </a:xfrm>
            <a:custGeom>
              <a:avLst/>
              <a:gdLst/>
              <a:ahLst/>
              <a:cxnLst/>
              <a:rect l="l" t="t" r="r" b="b"/>
              <a:pathLst>
                <a:path w="1497329" h="374014">
                  <a:moveTo>
                    <a:pt x="0" y="373507"/>
                  </a:moveTo>
                  <a:lnTo>
                    <a:pt x="1496822" y="373507"/>
                  </a:lnTo>
                  <a:lnTo>
                    <a:pt x="1496822" y="0"/>
                  </a:lnTo>
                  <a:lnTo>
                    <a:pt x="0" y="0"/>
                  </a:lnTo>
                  <a:lnTo>
                    <a:pt x="0" y="373507"/>
                  </a:lnTo>
                  <a:close/>
                </a:path>
              </a:pathLst>
            </a:custGeom>
            <a:ln w="9525">
              <a:solidFill>
                <a:srgbClr val="000000"/>
              </a:solidFill>
            </a:ln>
          </p:spPr>
          <p:txBody>
            <a:bodyPr wrap="square" lIns="0" tIns="0" rIns="0" bIns="0" rtlCol="0"/>
            <a:lstStyle/>
            <a:p>
              <a:endParaRPr/>
            </a:p>
          </p:txBody>
        </p:sp>
        <p:sp>
          <p:nvSpPr>
            <p:cNvPr id="28" name="object 28"/>
            <p:cNvSpPr/>
            <p:nvPr/>
          </p:nvSpPr>
          <p:spPr>
            <a:xfrm>
              <a:off x="7622032" y="3827906"/>
              <a:ext cx="965200" cy="12700"/>
            </a:xfrm>
            <a:custGeom>
              <a:avLst/>
              <a:gdLst/>
              <a:ahLst/>
              <a:cxnLst/>
              <a:rect l="l" t="t" r="r" b="b"/>
              <a:pathLst>
                <a:path w="965200" h="12700">
                  <a:moveTo>
                    <a:pt x="964946" y="0"/>
                  </a:moveTo>
                  <a:lnTo>
                    <a:pt x="0" y="0"/>
                  </a:lnTo>
                  <a:lnTo>
                    <a:pt x="0" y="12700"/>
                  </a:lnTo>
                  <a:lnTo>
                    <a:pt x="964946" y="12700"/>
                  </a:lnTo>
                  <a:lnTo>
                    <a:pt x="964946" y="0"/>
                  </a:lnTo>
                  <a:close/>
                </a:path>
              </a:pathLst>
            </a:custGeom>
            <a:solidFill>
              <a:srgbClr val="000000"/>
            </a:solidFill>
          </p:spPr>
          <p:txBody>
            <a:bodyPr wrap="square" lIns="0" tIns="0" rIns="0" bIns="0" rtlCol="0"/>
            <a:lstStyle/>
            <a:p>
              <a:endParaRPr/>
            </a:p>
          </p:txBody>
        </p:sp>
        <p:sp>
          <p:nvSpPr>
            <p:cNvPr id="29" name="object 29"/>
            <p:cNvSpPr/>
            <p:nvPr/>
          </p:nvSpPr>
          <p:spPr>
            <a:xfrm>
              <a:off x="7583932" y="2908045"/>
              <a:ext cx="76200" cy="926465"/>
            </a:xfrm>
            <a:custGeom>
              <a:avLst/>
              <a:gdLst/>
              <a:ahLst/>
              <a:cxnLst/>
              <a:rect l="l" t="t" r="r" b="b"/>
              <a:pathLst>
                <a:path w="76200" h="926464">
                  <a:moveTo>
                    <a:pt x="76200" y="76200"/>
                  </a:moveTo>
                  <a:lnTo>
                    <a:pt x="69850" y="63500"/>
                  </a:lnTo>
                  <a:lnTo>
                    <a:pt x="38100" y="0"/>
                  </a:lnTo>
                  <a:lnTo>
                    <a:pt x="0" y="76200"/>
                  </a:lnTo>
                  <a:lnTo>
                    <a:pt x="31750" y="76200"/>
                  </a:lnTo>
                  <a:lnTo>
                    <a:pt x="31750" y="926211"/>
                  </a:lnTo>
                  <a:lnTo>
                    <a:pt x="44450" y="926211"/>
                  </a:lnTo>
                  <a:lnTo>
                    <a:pt x="44450" y="76200"/>
                  </a:lnTo>
                  <a:lnTo>
                    <a:pt x="76200" y="76200"/>
                  </a:lnTo>
                  <a:close/>
                </a:path>
              </a:pathLst>
            </a:custGeom>
            <a:solidFill>
              <a:srgbClr val="000000"/>
            </a:solidFill>
          </p:spPr>
          <p:txBody>
            <a:bodyPr wrap="square" lIns="0" tIns="0" rIns="0" bIns="0" rtlCol="0"/>
            <a:lstStyle/>
            <a:p>
              <a:endParaRPr/>
            </a:p>
          </p:txBody>
        </p:sp>
        <p:sp>
          <p:nvSpPr>
            <p:cNvPr id="30" name="object 30"/>
            <p:cNvSpPr/>
            <p:nvPr/>
          </p:nvSpPr>
          <p:spPr>
            <a:xfrm>
              <a:off x="7615682" y="1485010"/>
              <a:ext cx="12700" cy="1058545"/>
            </a:xfrm>
            <a:custGeom>
              <a:avLst/>
              <a:gdLst/>
              <a:ahLst/>
              <a:cxnLst/>
              <a:rect l="l" t="t" r="r" b="b"/>
              <a:pathLst>
                <a:path w="12700" h="1058545">
                  <a:moveTo>
                    <a:pt x="12700" y="0"/>
                  </a:moveTo>
                  <a:lnTo>
                    <a:pt x="0" y="0"/>
                  </a:lnTo>
                  <a:lnTo>
                    <a:pt x="0" y="1058164"/>
                  </a:lnTo>
                  <a:lnTo>
                    <a:pt x="12700" y="1058164"/>
                  </a:lnTo>
                  <a:lnTo>
                    <a:pt x="12700" y="0"/>
                  </a:lnTo>
                  <a:close/>
                </a:path>
              </a:pathLst>
            </a:custGeom>
            <a:solidFill>
              <a:srgbClr val="000000"/>
            </a:solidFill>
          </p:spPr>
          <p:txBody>
            <a:bodyPr wrap="square" lIns="0" tIns="0" rIns="0" bIns="0" rtlCol="0"/>
            <a:lstStyle/>
            <a:p>
              <a:endParaRPr/>
            </a:p>
          </p:txBody>
        </p:sp>
        <p:sp>
          <p:nvSpPr>
            <p:cNvPr id="31" name="object 31"/>
            <p:cNvSpPr/>
            <p:nvPr/>
          </p:nvSpPr>
          <p:spPr>
            <a:xfrm>
              <a:off x="7622032" y="1446910"/>
              <a:ext cx="1668145" cy="76200"/>
            </a:xfrm>
            <a:custGeom>
              <a:avLst/>
              <a:gdLst/>
              <a:ahLst/>
              <a:cxnLst/>
              <a:rect l="l" t="t" r="r" b="b"/>
              <a:pathLst>
                <a:path w="1668145" h="76200">
                  <a:moveTo>
                    <a:pt x="1667637" y="38100"/>
                  </a:moveTo>
                  <a:lnTo>
                    <a:pt x="1654937" y="31750"/>
                  </a:lnTo>
                  <a:lnTo>
                    <a:pt x="1591437" y="0"/>
                  </a:lnTo>
                  <a:lnTo>
                    <a:pt x="1591437" y="31750"/>
                  </a:lnTo>
                  <a:lnTo>
                    <a:pt x="0" y="31750"/>
                  </a:lnTo>
                  <a:lnTo>
                    <a:pt x="0" y="44450"/>
                  </a:lnTo>
                  <a:lnTo>
                    <a:pt x="1591437" y="44450"/>
                  </a:lnTo>
                  <a:lnTo>
                    <a:pt x="1591437" y="76200"/>
                  </a:lnTo>
                  <a:lnTo>
                    <a:pt x="1654937" y="44450"/>
                  </a:lnTo>
                  <a:lnTo>
                    <a:pt x="1667637" y="38100"/>
                  </a:lnTo>
                  <a:close/>
                </a:path>
              </a:pathLst>
            </a:custGeom>
            <a:solidFill>
              <a:srgbClr val="000000"/>
            </a:solidFill>
          </p:spPr>
          <p:txBody>
            <a:bodyPr wrap="square" lIns="0" tIns="0" rIns="0" bIns="0" rtlCol="0"/>
            <a:lstStyle/>
            <a:p>
              <a:endParaRPr/>
            </a:p>
          </p:txBody>
        </p:sp>
      </p:grpSp>
      <p:sp>
        <p:nvSpPr>
          <p:cNvPr id="32" name="object 32"/>
          <p:cNvSpPr txBox="1"/>
          <p:nvPr/>
        </p:nvSpPr>
        <p:spPr>
          <a:xfrm>
            <a:off x="10196321" y="1558544"/>
            <a:ext cx="875030" cy="805180"/>
          </a:xfrm>
          <a:prstGeom prst="rect">
            <a:avLst/>
          </a:prstGeom>
        </p:spPr>
        <p:txBody>
          <a:bodyPr vert="horz" wrap="square" lIns="0" tIns="13335" rIns="0" bIns="0" rtlCol="0">
            <a:spAutoFit/>
          </a:bodyPr>
          <a:lstStyle/>
          <a:p>
            <a:pPr marL="12700" marR="5080">
              <a:lnSpc>
                <a:spcPct val="100000"/>
              </a:lnSpc>
              <a:spcBef>
                <a:spcPts val="105"/>
              </a:spcBef>
            </a:pPr>
            <a:r>
              <a:rPr sz="1050" spc="-10" dirty="0">
                <a:latin typeface="Arial"/>
                <a:cs typeface="Arial"/>
              </a:rPr>
              <a:t>Permohonan </a:t>
            </a:r>
            <a:r>
              <a:rPr sz="1050" dirty="0">
                <a:latin typeface="Arial"/>
                <a:cs typeface="Arial"/>
              </a:rPr>
              <a:t>melalui</a:t>
            </a:r>
            <a:r>
              <a:rPr sz="1050" spc="-45" dirty="0">
                <a:latin typeface="Arial"/>
                <a:cs typeface="Arial"/>
              </a:rPr>
              <a:t> </a:t>
            </a:r>
            <a:r>
              <a:rPr sz="1050" spc="-10" dirty="0">
                <a:latin typeface="Arial"/>
                <a:cs typeface="Arial"/>
              </a:rPr>
              <a:t>sistem ePPRN</a:t>
            </a:r>
            <a:endParaRPr sz="1050">
              <a:latin typeface="Arial"/>
              <a:cs typeface="Arial"/>
            </a:endParaRPr>
          </a:p>
          <a:p>
            <a:pPr marL="12700">
              <a:lnSpc>
                <a:spcPts val="1090"/>
              </a:lnSpc>
            </a:pPr>
            <a:r>
              <a:rPr sz="1050" dirty="0">
                <a:latin typeface="Arial"/>
                <a:cs typeface="Arial"/>
              </a:rPr>
              <a:t>Saringan</a:t>
            </a:r>
            <a:r>
              <a:rPr sz="1050" spc="-75" dirty="0">
                <a:latin typeface="Arial"/>
                <a:cs typeface="Arial"/>
              </a:rPr>
              <a:t> </a:t>
            </a:r>
            <a:r>
              <a:rPr sz="1050" spc="-25" dirty="0">
                <a:latin typeface="Arial"/>
                <a:cs typeface="Arial"/>
              </a:rPr>
              <a:t>di</a:t>
            </a:r>
            <a:endParaRPr sz="1050">
              <a:latin typeface="Arial"/>
              <a:cs typeface="Arial"/>
            </a:endParaRPr>
          </a:p>
          <a:p>
            <a:pPr marL="12700">
              <a:lnSpc>
                <a:spcPct val="100000"/>
              </a:lnSpc>
            </a:pPr>
            <a:r>
              <a:rPr sz="1050" dirty="0">
                <a:latin typeface="Arial"/>
                <a:cs typeface="Arial"/>
              </a:rPr>
              <a:t>peringkat</a:t>
            </a:r>
            <a:r>
              <a:rPr sz="1050" spc="-55" dirty="0">
                <a:latin typeface="Arial"/>
                <a:cs typeface="Arial"/>
              </a:rPr>
              <a:t> </a:t>
            </a:r>
            <a:r>
              <a:rPr sz="1050" spc="-25" dirty="0">
                <a:latin typeface="Arial"/>
                <a:cs typeface="Arial"/>
              </a:rPr>
              <a:t>IPT</a:t>
            </a:r>
            <a:endParaRPr sz="1050">
              <a:latin typeface="Arial"/>
              <a:cs typeface="Arial"/>
            </a:endParaRPr>
          </a:p>
        </p:txBody>
      </p:sp>
      <p:sp>
        <p:nvSpPr>
          <p:cNvPr id="33" name="object 33"/>
          <p:cNvSpPr txBox="1"/>
          <p:nvPr/>
        </p:nvSpPr>
        <p:spPr>
          <a:xfrm>
            <a:off x="11511211" y="2720597"/>
            <a:ext cx="81915" cy="149860"/>
          </a:xfrm>
          <a:prstGeom prst="rect">
            <a:avLst/>
          </a:prstGeom>
        </p:spPr>
        <p:txBody>
          <a:bodyPr vert="horz" wrap="square" lIns="0" tIns="0" rIns="0" bIns="0" rtlCol="0">
            <a:spAutoFit/>
          </a:bodyPr>
          <a:lstStyle/>
          <a:p>
            <a:pPr>
              <a:lnSpc>
                <a:spcPts val="1165"/>
              </a:lnSpc>
            </a:pPr>
            <a:r>
              <a:rPr sz="1050" spc="-50" dirty="0">
                <a:latin typeface="Arial"/>
                <a:cs typeface="Arial"/>
              </a:rPr>
              <a:t>T</a:t>
            </a:r>
            <a:endParaRPr sz="1050">
              <a:latin typeface="Arial"/>
              <a:cs typeface="Arial"/>
            </a:endParaRPr>
          </a:p>
        </p:txBody>
      </p:sp>
      <p:sp>
        <p:nvSpPr>
          <p:cNvPr id="34" name="object 34"/>
          <p:cNvSpPr txBox="1"/>
          <p:nvPr/>
        </p:nvSpPr>
        <p:spPr>
          <a:xfrm>
            <a:off x="10191750" y="2535173"/>
            <a:ext cx="1332230" cy="949960"/>
          </a:xfrm>
          <a:prstGeom prst="rect">
            <a:avLst/>
          </a:prstGeom>
        </p:spPr>
        <p:txBody>
          <a:bodyPr vert="horz" wrap="square" lIns="0" tIns="13335" rIns="0" bIns="0" rtlCol="0">
            <a:spAutoFit/>
          </a:bodyPr>
          <a:lstStyle/>
          <a:p>
            <a:pPr marL="12700" marR="5080">
              <a:lnSpc>
                <a:spcPct val="100000"/>
              </a:lnSpc>
              <a:spcBef>
                <a:spcPts val="105"/>
              </a:spcBef>
            </a:pPr>
            <a:r>
              <a:rPr sz="1050" dirty="0">
                <a:latin typeface="Arial"/>
                <a:cs typeface="Arial"/>
              </a:rPr>
              <a:t>Saringan</a:t>
            </a:r>
            <a:r>
              <a:rPr sz="1050" spc="-50" dirty="0">
                <a:latin typeface="Arial"/>
                <a:cs typeface="Arial"/>
              </a:rPr>
              <a:t> </a:t>
            </a:r>
            <a:r>
              <a:rPr sz="1050" dirty="0">
                <a:latin typeface="Arial"/>
                <a:cs typeface="Arial"/>
              </a:rPr>
              <a:t>di</a:t>
            </a:r>
            <a:r>
              <a:rPr sz="1050" spc="-35" dirty="0">
                <a:latin typeface="Arial"/>
                <a:cs typeface="Arial"/>
              </a:rPr>
              <a:t> </a:t>
            </a:r>
            <a:r>
              <a:rPr sz="1050" spc="-10" dirty="0">
                <a:latin typeface="Arial"/>
                <a:cs typeface="Arial"/>
              </a:rPr>
              <a:t>peringkat </a:t>
            </a:r>
            <a:r>
              <a:rPr sz="1050" dirty="0">
                <a:latin typeface="Arial"/>
                <a:cs typeface="Arial"/>
              </a:rPr>
              <a:t>Sekretariat</a:t>
            </a:r>
            <a:r>
              <a:rPr sz="1050" spc="-45" dirty="0">
                <a:latin typeface="Arial"/>
                <a:cs typeface="Arial"/>
              </a:rPr>
              <a:t> </a:t>
            </a:r>
            <a:r>
              <a:rPr sz="1050" dirty="0">
                <a:latin typeface="Arial"/>
                <a:cs typeface="Arial"/>
              </a:rPr>
              <a:t>PPRN,</a:t>
            </a:r>
            <a:r>
              <a:rPr sz="1050" spc="-45" dirty="0">
                <a:latin typeface="Arial"/>
                <a:cs typeface="Arial"/>
              </a:rPr>
              <a:t> </a:t>
            </a:r>
            <a:r>
              <a:rPr sz="1050" spc="-25" dirty="0">
                <a:latin typeface="Arial"/>
                <a:cs typeface="Arial"/>
              </a:rPr>
              <a:t>KP</a:t>
            </a:r>
            <a:endParaRPr sz="1050">
              <a:latin typeface="Arial"/>
              <a:cs typeface="Arial"/>
            </a:endParaRPr>
          </a:p>
          <a:p>
            <a:pPr marL="12700" marR="525780">
              <a:lnSpc>
                <a:spcPct val="100000"/>
              </a:lnSpc>
              <a:spcBef>
                <a:spcPts val="965"/>
              </a:spcBef>
            </a:pPr>
            <a:r>
              <a:rPr sz="1050" spc="-10" dirty="0">
                <a:latin typeface="Arial"/>
                <a:cs typeface="Arial"/>
              </a:rPr>
              <a:t>Penilaian Dokumentasi (ePPRN)</a:t>
            </a:r>
            <a:endParaRPr sz="1050">
              <a:latin typeface="Arial"/>
              <a:cs typeface="Arial"/>
            </a:endParaRPr>
          </a:p>
        </p:txBody>
      </p:sp>
      <p:sp>
        <p:nvSpPr>
          <p:cNvPr id="35" name="object 35"/>
          <p:cNvSpPr txBox="1"/>
          <p:nvPr/>
        </p:nvSpPr>
        <p:spPr>
          <a:xfrm>
            <a:off x="10191750" y="3739388"/>
            <a:ext cx="697865" cy="186690"/>
          </a:xfrm>
          <a:prstGeom prst="rect">
            <a:avLst/>
          </a:prstGeom>
        </p:spPr>
        <p:txBody>
          <a:bodyPr vert="horz" wrap="square" lIns="0" tIns="13335" rIns="0" bIns="0" rtlCol="0">
            <a:spAutoFit/>
          </a:bodyPr>
          <a:lstStyle/>
          <a:p>
            <a:pPr marL="12700">
              <a:lnSpc>
                <a:spcPct val="100000"/>
              </a:lnSpc>
              <a:spcBef>
                <a:spcPts val="105"/>
              </a:spcBef>
            </a:pPr>
            <a:r>
              <a:rPr sz="1050" spc="-10" dirty="0">
                <a:latin typeface="Arial"/>
                <a:cs typeface="Arial"/>
              </a:rPr>
              <a:t>Disyorkan?</a:t>
            </a:r>
            <a:endParaRPr sz="1050">
              <a:latin typeface="Arial"/>
              <a:cs typeface="Arial"/>
            </a:endParaRPr>
          </a:p>
        </p:txBody>
      </p:sp>
      <p:sp>
        <p:nvSpPr>
          <p:cNvPr id="36" name="object 36"/>
          <p:cNvSpPr txBox="1"/>
          <p:nvPr/>
        </p:nvSpPr>
        <p:spPr>
          <a:xfrm>
            <a:off x="10191750" y="4280153"/>
            <a:ext cx="1116965" cy="346710"/>
          </a:xfrm>
          <a:prstGeom prst="rect">
            <a:avLst/>
          </a:prstGeom>
        </p:spPr>
        <p:txBody>
          <a:bodyPr vert="horz" wrap="square" lIns="0" tIns="13335" rIns="0" bIns="0" rtlCol="0">
            <a:spAutoFit/>
          </a:bodyPr>
          <a:lstStyle/>
          <a:p>
            <a:pPr marL="12700" marR="5080">
              <a:lnSpc>
                <a:spcPct val="100000"/>
              </a:lnSpc>
              <a:spcBef>
                <a:spcPts val="105"/>
              </a:spcBef>
            </a:pPr>
            <a:r>
              <a:rPr sz="1050" dirty="0">
                <a:latin typeface="Arial"/>
                <a:cs typeface="Arial"/>
              </a:rPr>
              <a:t>Penilaian</a:t>
            </a:r>
            <a:r>
              <a:rPr sz="1050" spc="-70" dirty="0">
                <a:latin typeface="Arial"/>
                <a:cs typeface="Arial"/>
              </a:rPr>
              <a:t> </a:t>
            </a:r>
            <a:r>
              <a:rPr sz="1050" spc="-10" dirty="0">
                <a:latin typeface="Arial"/>
                <a:cs typeface="Arial"/>
              </a:rPr>
              <a:t>Teknikal (Pembentangan)</a:t>
            </a:r>
            <a:endParaRPr sz="1050">
              <a:latin typeface="Arial"/>
              <a:cs typeface="Arial"/>
            </a:endParaRPr>
          </a:p>
        </p:txBody>
      </p:sp>
      <p:sp>
        <p:nvSpPr>
          <p:cNvPr id="37" name="object 37"/>
          <p:cNvSpPr txBox="1"/>
          <p:nvPr/>
        </p:nvSpPr>
        <p:spPr>
          <a:xfrm>
            <a:off x="10191750" y="4742814"/>
            <a:ext cx="883285" cy="1053465"/>
          </a:xfrm>
          <a:prstGeom prst="rect">
            <a:avLst/>
          </a:prstGeom>
        </p:spPr>
        <p:txBody>
          <a:bodyPr vert="horz" wrap="square" lIns="0" tIns="13335" rIns="0" bIns="0" rtlCol="0">
            <a:spAutoFit/>
          </a:bodyPr>
          <a:lstStyle/>
          <a:p>
            <a:pPr marL="12700" marR="5080">
              <a:lnSpc>
                <a:spcPct val="100000"/>
              </a:lnSpc>
              <a:spcBef>
                <a:spcPts val="105"/>
              </a:spcBef>
            </a:pPr>
            <a:r>
              <a:rPr sz="1050" spc="-10" dirty="0">
                <a:latin typeface="Arial"/>
                <a:cs typeface="Arial"/>
              </a:rPr>
              <a:t>Mesyuarat Jawatankuasa Teknikal</a:t>
            </a:r>
            <a:endParaRPr sz="1050">
              <a:latin typeface="Arial"/>
              <a:cs typeface="Arial"/>
            </a:endParaRPr>
          </a:p>
          <a:p>
            <a:pPr marL="12700" marR="5080">
              <a:lnSpc>
                <a:spcPct val="100000"/>
              </a:lnSpc>
              <a:spcBef>
                <a:spcPts val="530"/>
              </a:spcBef>
            </a:pPr>
            <a:r>
              <a:rPr sz="1050" spc="-10" dirty="0">
                <a:latin typeface="Arial"/>
                <a:cs typeface="Arial"/>
              </a:rPr>
              <a:t>Mesyuarat Jawatankuasa </a:t>
            </a:r>
            <a:r>
              <a:rPr sz="1050" spc="-20" dirty="0">
                <a:latin typeface="Arial"/>
                <a:cs typeface="Arial"/>
              </a:rPr>
              <a:t>Dana</a:t>
            </a:r>
            <a:endParaRPr sz="1050">
              <a:latin typeface="Arial"/>
              <a:cs typeface="Arial"/>
            </a:endParaRPr>
          </a:p>
        </p:txBody>
      </p:sp>
      <p:sp>
        <p:nvSpPr>
          <p:cNvPr id="38" name="object 38"/>
          <p:cNvSpPr txBox="1"/>
          <p:nvPr/>
        </p:nvSpPr>
        <p:spPr>
          <a:xfrm>
            <a:off x="7012685" y="3003930"/>
            <a:ext cx="505459" cy="346710"/>
          </a:xfrm>
          <a:prstGeom prst="rect">
            <a:avLst/>
          </a:prstGeom>
        </p:spPr>
        <p:txBody>
          <a:bodyPr vert="horz" wrap="square" lIns="0" tIns="13335" rIns="0" bIns="0" rtlCol="0">
            <a:spAutoFit/>
          </a:bodyPr>
          <a:lstStyle/>
          <a:p>
            <a:pPr marL="12700" marR="5080" indent="202565">
              <a:lnSpc>
                <a:spcPct val="100000"/>
              </a:lnSpc>
              <a:spcBef>
                <a:spcPts val="105"/>
              </a:spcBef>
            </a:pPr>
            <a:r>
              <a:rPr sz="1050" spc="-20" dirty="0">
                <a:latin typeface="Arial"/>
                <a:cs typeface="Arial"/>
              </a:rPr>
              <a:t>Buat </a:t>
            </a:r>
            <a:r>
              <a:rPr sz="1050" spc="-10" dirty="0">
                <a:latin typeface="Arial"/>
                <a:cs typeface="Arial"/>
              </a:rPr>
              <a:t>pindaan</a:t>
            </a:r>
            <a:endParaRPr sz="1050">
              <a:latin typeface="Arial"/>
              <a:cs typeface="Arial"/>
            </a:endParaRPr>
          </a:p>
        </p:txBody>
      </p:sp>
      <p:sp>
        <p:nvSpPr>
          <p:cNvPr id="39" name="object 39"/>
          <p:cNvSpPr txBox="1"/>
          <p:nvPr/>
        </p:nvSpPr>
        <p:spPr>
          <a:xfrm>
            <a:off x="10265156" y="1191514"/>
            <a:ext cx="1223010" cy="208279"/>
          </a:xfrm>
          <a:prstGeom prst="rect">
            <a:avLst/>
          </a:prstGeom>
        </p:spPr>
        <p:txBody>
          <a:bodyPr vert="horz" wrap="square" lIns="0" tIns="12700" rIns="0" bIns="0" rtlCol="0">
            <a:spAutoFit/>
          </a:bodyPr>
          <a:lstStyle/>
          <a:p>
            <a:pPr marL="12700">
              <a:lnSpc>
                <a:spcPct val="100000"/>
              </a:lnSpc>
              <a:spcBef>
                <a:spcPts val="100"/>
              </a:spcBef>
            </a:pPr>
            <a:r>
              <a:rPr sz="1200" b="1" u="sng" dirty="0">
                <a:uFill>
                  <a:solidFill>
                    <a:srgbClr val="000000"/>
                  </a:solidFill>
                </a:uFill>
                <a:latin typeface="Arial"/>
                <a:cs typeface="Arial"/>
              </a:rPr>
              <a:t>PROSES</a:t>
            </a:r>
            <a:r>
              <a:rPr sz="1200" b="1" u="sng" spc="-5" dirty="0">
                <a:uFill>
                  <a:solidFill>
                    <a:srgbClr val="000000"/>
                  </a:solidFill>
                </a:uFill>
                <a:latin typeface="Arial"/>
                <a:cs typeface="Arial"/>
              </a:rPr>
              <a:t> </a:t>
            </a:r>
            <a:r>
              <a:rPr sz="1200" b="1" u="sng" spc="-10" dirty="0">
                <a:uFill>
                  <a:solidFill>
                    <a:srgbClr val="000000"/>
                  </a:solidFill>
                </a:uFill>
                <a:latin typeface="Arial"/>
                <a:cs typeface="Arial"/>
              </a:rPr>
              <a:t>KERJA</a:t>
            </a:r>
            <a:endParaRPr sz="1200">
              <a:latin typeface="Arial"/>
              <a:cs typeface="Arial"/>
            </a:endParaRPr>
          </a:p>
        </p:txBody>
      </p:sp>
      <p:sp>
        <p:nvSpPr>
          <p:cNvPr id="40" name="object 40"/>
          <p:cNvSpPr txBox="1"/>
          <p:nvPr/>
        </p:nvSpPr>
        <p:spPr>
          <a:xfrm>
            <a:off x="6101841" y="1185798"/>
            <a:ext cx="1464310" cy="208279"/>
          </a:xfrm>
          <a:prstGeom prst="rect">
            <a:avLst/>
          </a:prstGeom>
        </p:spPr>
        <p:txBody>
          <a:bodyPr vert="horz" wrap="square" lIns="0" tIns="12700" rIns="0" bIns="0" rtlCol="0">
            <a:spAutoFit/>
          </a:bodyPr>
          <a:lstStyle/>
          <a:p>
            <a:pPr marL="12700">
              <a:lnSpc>
                <a:spcPct val="100000"/>
              </a:lnSpc>
              <a:spcBef>
                <a:spcPts val="100"/>
              </a:spcBef>
            </a:pPr>
            <a:r>
              <a:rPr sz="1200" b="1" u="sng" spc="-10" dirty="0">
                <a:uFill>
                  <a:solidFill>
                    <a:srgbClr val="000000"/>
                  </a:solidFill>
                </a:uFill>
                <a:latin typeface="Arial"/>
                <a:cs typeface="Arial"/>
              </a:rPr>
              <a:t>TANGGUNGJAWAB</a:t>
            </a:r>
            <a:endParaRPr sz="1200">
              <a:latin typeface="Arial"/>
              <a:cs typeface="Arial"/>
            </a:endParaRPr>
          </a:p>
        </p:txBody>
      </p:sp>
      <p:sp>
        <p:nvSpPr>
          <p:cNvPr id="41" name="object 41"/>
          <p:cNvSpPr txBox="1"/>
          <p:nvPr/>
        </p:nvSpPr>
        <p:spPr>
          <a:xfrm>
            <a:off x="6133846" y="1637157"/>
            <a:ext cx="295275" cy="186690"/>
          </a:xfrm>
          <a:prstGeom prst="rect">
            <a:avLst/>
          </a:prstGeom>
        </p:spPr>
        <p:txBody>
          <a:bodyPr vert="horz" wrap="square" lIns="0" tIns="13335" rIns="0" bIns="0" rtlCol="0">
            <a:spAutoFit/>
          </a:bodyPr>
          <a:lstStyle/>
          <a:p>
            <a:pPr marL="12700">
              <a:lnSpc>
                <a:spcPct val="100000"/>
              </a:lnSpc>
              <a:spcBef>
                <a:spcPts val="105"/>
              </a:spcBef>
            </a:pPr>
            <a:r>
              <a:rPr sz="1050" spc="-25" dirty="0">
                <a:latin typeface="Arial"/>
                <a:cs typeface="Arial"/>
              </a:rPr>
              <a:t>PPP</a:t>
            </a:r>
            <a:endParaRPr sz="1050">
              <a:latin typeface="Arial"/>
              <a:cs typeface="Arial"/>
            </a:endParaRPr>
          </a:p>
        </p:txBody>
      </p:sp>
      <p:sp>
        <p:nvSpPr>
          <p:cNvPr id="42" name="object 42"/>
          <p:cNvSpPr txBox="1"/>
          <p:nvPr/>
        </p:nvSpPr>
        <p:spPr>
          <a:xfrm>
            <a:off x="6133846" y="2132838"/>
            <a:ext cx="295275" cy="186690"/>
          </a:xfrm>
          <a:prstGeom prst="rect">
            <a:avLst/>
          </a:prstGeom>
        </p:spPr>
        <p:txBody>
          <a:bodyPr vert="horz" wrap="square" lIns="0" tIns="13335" rIns="0" bIns="0" rtlCol="0">
            <a:spAutoFit/>
          </a:bodyPr>
          <a:lstStyle/>
          <a:p>
            <a:pPr marL="12700">
              <a:lnSpc>
                <a:spcPct val="100000"/>
              </a:lnSpc>
              <a:spcBef>
                <a:spcPts val="105"/>
              </a:spcBef>
            </a:pPr>
            <a:r>
              <a:rPr sz="1050" spc="-25" dirty="0">
                <a:latin typeface="Arial"/>
                <a:cs typeface="Arial"/>
              </a:rPr>
              <a:t>PPP</a:t>
            </a:r>
            <a:endParaRPr sz="1050">
              <a:latin typeface="Arial"/>
              <a:cs typeface="Arial"/>
            </a:endParaRPr>
          </a:p>
        </p:txBody>
      </p:sp>
      <p:sp>
        <p:nvSpPr>
          <p:cNvPr id="43" name="object 43"/>
          <p:cNvSpPr txBox="1"/>
          <p:nvPr/>
        </p:nvSpPr>
        <p:spPr>
          <a:xfrm>
            <a:off x="6129273" y="2610358"/>
            <a:ext cx="675005" cy="346710"/>
          </a:xfrm>
          <a:prstGeom prst="rect">
            <a:avLst/>
          </a:prstGeom>
        </p:spPr>
        <p:txBody>
          <a:bodyPr vert="horz" wrap="square" lIns="0" tIns="13335" rIns="0" bIns="0" rtlCol="0">
            <a:spAutoFit/>
          </a:bodyPr>
          <a:lstStyle/>
          <a:p>
            <a:pPr marL="12700">
              <a:lnSpc>
                <a:spcPct val="100000"/>
              </a:lnSpc>
              <a:spcBef>
                <a:spcPts val="105"/>
              </a:spcBef>
            </a:pPr>
            <a:r>
              <a:rPr sz="1050" spc="-10" dirty="0">
                <a:latin typeface="Arial"/>
                <a:cs typeface="Arial"/>
              </a:rPr>
              <a:t>Sekretariat</a:t>
            </a:r>
            <a:endParaRPr sz="1050">
              <a:latin typeface="Arial"/>
              <a:cs typeface="Arial"/>
            </a:endParaRPr>
          </a:p>
          <a:p>
            <a:pPr marL="12700">
              <a:lnSpc>
                <a:spcPct val="100000"/>
              </a:lnSpc>
            </a:pPr>
            <a:r>
              <a:rPr sz="1050" spc="-20" dirty="0">
                <a:latin typeface="Arial"/>
                <a:cs typeface="Arial"/>
              </a:rPr>
              <a:t>PPRN</a:t>
            </a:r>
            <a:endParaRPr sz="1050">
              <a:latin typeface="Arial"/>
              <a:cs typeface="Arial"/>
            </a:endParaRPr>
          </a:p>
        </p:txBody>
      </p:sp>
      <p:sp>
        <p:nvSpPr>
          <p:cNvPr id="44" name="object 44"/>
          <p:cNvSpPr txBox="1"/>
          <p:nvPr/>
        </p:nvSpPr>
        <p:spPr>
          <a:xfrm>
            <a:off x="6129273" y="3145916"/>
            <a:ext cx="778510" cy="186690"/>
          </a:xfrm>
          <a:prstGeom prst="rect">
            <a:avLst/>
          </a:prstGeom>
        </p:spPr>
        <p:txBody>
          <a:bodyPr vert="horz" wrap="square" lIns="0" tIns="13335" rIns="0" bIns="0" rtlCol="0">
            <a:spAutoFit/>
          </a:bodyPr>
          <a:lstStyle/>
          <a:p>
            <a:pPr marL="12700">
              <a:lnSpc>
                <a:spcPct val="100000"/>
              </a:lnSpc>
              <a:spcBef>
                <a:spcPts val="105"/>
              </a:spcBef>
            </a:pPr>
            <a:r>
              <a:rPr sz="1050" dirty="0">
                <a:latin typeface="Arial"/>
                <a:cs typeface="Arial"/>
              </a:rPr>
              <a:t>Panel</a:t>
            </a:r>
            <a:r>
              <a:rPr sz="1050" spc="-45" dirty="0">
                <a:latin typeface="Arial"/>
                <a:cs typeface="Arial"/>
              </a:rPr>
              <a:t> </a:t>
            </a:r>
            <a:r>
              <a:rPr sz="1050" spc="-20" dirty="0">
                <a:latin typeface="Arial"/>
                <a:cs typeface="Arial"/>
              </a:rPr>
              <a:t>PPRN</a:t>
            </a:r>
            <a:endParaRPr sz="1050">
              <a:latin typeface="Arial"/>
              <a:cs typeface="Arial"/>
            </a:endParaRPr>
          </a:p>
        </p:txBody>
      </p:sp>
      <p:sp>
        <p:nvSpPr>
          <p:cNvPr id="45" name="object 45"/>
          <p:cNvSpPr txBox="1"/>
          <p:nvPr/>
        </p:nvSpPr>
        <p:spPr>
          <a:xfrm>
            <a:off x="6129273" y="3793363"/>
            <a:ext cx="778510" cy="186690"/>
          </a:xfrm>
          <a:prstGeom prst="rect">
            <a:avLst/>
          </a:prstGeom>
        </p:spPr>
        <p:txBody>
          <a:bodyPr vert="horz" wrap="square" lIns="0" tIns="13335" rIns="0" bIns="0" rtlCol="0">
            <a:spAutoFit/>
          </a:bodyPr>
          <a:lstStyle/>
          <a:p>
            <a:pPr marL="12700">
              <a:lnSpc>
                <a:spcPct val="100000"/>
              </a:lnSpc>
              <a:spcBef>
                <a:spcPts val="105"/>
              </a:spcBef>
            </a:pPr>
            <a:r>
              <a:rPr sz="1050" dirty="0">
                <a:latin typeface="Arial"/>
                <a:cs typeface="Arial"/>
              </a:rPr>
              <a:t>Panel</a:t>
            </a:r>
            <a:r>
              <a:rPr sz="1050" spc="-45" dirty="0">
                <a:latin typeface="Arial"/>
                <a:cs typeface="Arial"/>
              </a:rPr>
              <a:t> </a:t>
            </a:r>
            <a:r>
              <a:rPr sz="1050" spc="-20" dirty="0">
                <a:latin typeface="Arial"/>
                <a:cs typeface="Arial"/>
              </a:rPr>
              <a:t>PPRN</a:t>
            </a:r>
            <a:endParaRPr sz="1050">
              <a:latin typeface="Arial"/>
              <a:cs typeface="Arial"/>
            </a:endParaRPr>
          </a:p>
        </p:txBody>
      </p:sp>
      <p:sp>
        <p:nvSpPr>
          <p:cNvPr id="46" name="object 46"/>
          <p:cNvSpPr txBox="1"/>
          <p:nvPr/>
        </p:nvSpPr>
        <p:spPr>
          <a:xfrm>
            <a:off x="6141465" y="4395596"/>
            <a:ext cx="778510" cy="186690"/>
          </a:xfrm>
          <a:prstGeom prst="rect">
            <a:avLst/>
          </a:prstGeom>
        </p:spPr>
        <p:txBody>
          <a:bodyPr vert="horz" wrap="square" lIns="0" tIns="13335" rIns="0" bIns="0" rtlCol="0">
            <a:spAutoFit/>
          </a:bodyPr>
          <a:lstStyle/>
          <a:p>
            <a:pPr marL="12700">
              <a:lnSpc>
                <a:spcPct val="100000"/>
              </a:lnSpc>
              <a:spcBef>
                <a:spcPts val="105"/>
              </a:spcBef>
            </a:pPr>
            <a:r>
              <a:rPr sz="1050" dirty="0">
                <a:latin typeface="Arial"/>
                <a:cs typeface="Arial"/>
              </a:rPr>
              <a:t>Panel</a:t>
            </a:r>
            <a:r>
              <a:rPr sz="1050" spc="-45" dirty="0">
                <a:latin typeface="Arial"/>
                <a:cs typeface="Arial"/>
              </a:rPr>
              <a:t> </a:t>
            </a:r>
            <a:r>
              <a:rPr sz="1050" spc="-20" dirty="0">
                <a:latin typeface="Arial"/>
                <a:cs typeface="Arial"/>
              </a:rPr>
              <a:t>PPRN</a:t>
            </a:r>
            <a:endParaRPr sz="1050">
              <a:latin typeface="Arial"/>
              <a:cs typeface="Arial"/>
            </a:endParaRPr>
          </a:p>
        </p:txBody>
      </p:sp>
      <p:sp>
        <p:nvSpPr>
          <p:cNvPr id="47" name="object 47"/>
          <p:cNvSpPr txBox="1"/>
          <p:nvPr/>
        </p:nvSpPr>
        <p:spPr>
          <a:xfrm>
            <a:off x="6129273" y="4861940"/>
            <a:ext cx="675005" cy="346710"/>
          </a:xfrm>
          <a:prstGeom prst="rect">
            <a:avLst/>
          </a:prstGeom>
        </p:spPr>
        <p:txBody>
          <a:bodyPr vert="horz" wrap="square" lIns="0" tIns="13335" rIns="0" bIns="0" rtlCol="0">
            <a:spAutoFit/>
          </a:bodyPr>
          <a:lstStyle/>
          <a:p>
            <a:pPr marL="12700" marR="5080">
              <a:lnSpc>
                <a:spcPct val="100000"/>
              </a:lnSpc>
              <a:spcBef>
                <a:spcPts val="105"/>
              </a:spcBef>
            </a:pPr>
            <a:r>
              <a:rPr sz="1050" spc="-10" dirty="0">
                <a:latin typeface="Arial"/>
                <a:cs typeface="Arial"/>
              </a:rPr>
              <a:t>Sekretariat </a:t>
            </a:r>
            <a:r>
              <a:rPr sz="1050" spc="-20" dirty="0">
                <a:latin typeface="Arial"/>
                <a:cs typeface="Arial"/>
              </a:rPr>
              <a:t>PPRN</a:t>
            </a:r>
            <a:endParaRPr sz="1050">
              <a:latin typeface="Arial"/>
              <a:cs typeface="Arial"/>
            </a:endParaRPr>
          </a:p>
        </p:txBody>
      </p:sp>
      <p:sp>
        <p:nvSpPr>
          <p:cNvPr id="48" name="object 48"/>
          <p:cNvSpPr txBox="1"/>
          <p:nvPr/>
        </p:nvSpPr>
        <p:spPr>
          <a:xfrm>
            <a:off x="6129273" y="5393182"/>
            <a:ext cx="726440" cy="186690"/>
          </a:xfrm>
          <a:prstGeom prst="rect">
            <a:avLst/>
          </a:prstGeom>
        </p:spPr>
        <p:txBody>
          <a:bodyPr vert="horz" wrap="square" lIns="0" tIns="13335" rIns="0" bIns="0" rtlCol="0">
            <a:spAutoFit/>
          </a:bodyPr>
          <a:lstStyle/>
          <a:p>
            <a:pPr marL="12700">
              <a:lnSpc>
                <a:spcPct val="100000"/>
              </a:lnSpc>
              <a:spcBef>
                <a:spcPts val="105"/>
              </a:spcBef>
            </a:pPr>
            <a:r>
              <a:rPr sz="1050" dirty="0">
                <a:latin typeface="Arial"/>
                <a:cs typeface="Arial"/>
              </a:rPr>
              <a:t>Panel</a:t>
            </a:r>
            <a:r>
              <a:rPr sz="1050" spc="-35" dirty="0">
                <a:latin typeface="Arial"/>
                <a:cs typeface="Arial"/>
              </a:rPr>
              <a:t> </a:t>
            </a:r>
            <a:r>
              <a:rPr sz="1050" spc="-20" dirty="0">
                <a:latin typeface="Arial"/>
                <a:cs typeface="Arial"/>
              </a:rPr>
              <a:t>Dana</a:t>
            </a:r>
            <a:endParaRPr sz="1050">
              <a:latin typeface="Arial"/>
              <a:cs typeface="Arial"/>
            </a:endParaRPr>
          </a:p>
        </p:txBody>
      </p:sp>
      <p:sp>
        <p:nvSpPr>
          <p:cNvPr id="49" name="object 49"/>
          <p:cNvSpPr txBox="1"/>
          <p:nvPr/>
        </p:nvSpPr>
        <p:spPr>
          <a:xfrm>
            <a:off x="9574148" y="4065270"/>
            <a:ext cx="187325" cy="186690"/>
          </a:xfrm>
          <a:prstGeom prst="rect">
            <a:avLst/>
          </a:prstGeom>
        </p:spPr>
        <p:txBody>
          <a:bodyPr vert="horz" wrap="square" lIns="0" tIns="13335" rIns="0" bIns="0" rtlCol="0">
            <a:spAutoFit/>
          </a:bodyPr>
          <a:lstStyle/>
          <a:p>
            <a:pPr marL="12700">
              <a:lnSpc>
                <a:spcPct val="100000"/>
              </a:lnSpc>
              <a:spcBef>
                <a:spcPts val="105"/>
              </a:spcBef>
            </a:pPr>
            <a:r>
              <a:rPr sz="1050" spc="-25" dirty="0">
                <a:latin typeface="Arial"/>
                <a:cs typeface="Arial"/>
              </a:rPr>
              <a:t>Ya</a:t>
            </a:r>
            <a:endParaRPr sz="1050">
              <a:latin typeface="Arial"/>
              <a:cs typeface="Arial"/>
            </a:endParaRPr>
          </a:p>
        </p:txBody>
      </p:sp>
      <p:sp>
        <p:nvSpPr>
          <p:cNvPr id="50" name="object 50"/>
          <p:cNvSpPr txBox="1"/>
          <p:nvPr/>
        </p:nvSpPr>
        <p:spPr>
          <a:xfrm>
            <a:off x="7797800" y="3446729"/>
            <a:ext cx="354965" cy="187325"/>
          </a:xfrm>
          <a:prstGeom prst="rect">
            <a:avLst/>
          </a:prstGeom>
        </p:spPr>
        <p:txBody>
          <a:bodyPr vert="horz" wrap="square" lIns="0" tIns="13335" rIns="0" bIns="0" rtlCol="0">
            <a:spAutoFit/>
          </a:bodyPr>
          <a:lstStyle/>
          <a:p>
            <a:pPr marL="12700">
              <a:lnSpc>
                <a:spcPct val="100000"/>
              </a:lnSpc>
              <a:spcBef>
                <a:spcPts val="105"/>
              </a:spcBef>
            </a:pPr>
            <a:r>
              <a:rPr sz="1050" spc="-20" dirty="0">
                <a:latin typeface="Arial"/>
                <a:cs typeface="Arial"/>
              </a:rPr>
              <a:t>Tidak</a:t>
            </a:r>
            <a:endParaRPr sz="1050">
              <a:latin typeface="Arial"/>
              <a:cs typeface="Arial"/>
            </a:endParaRPr>
          </a:p>
        </p:txBody>
      </p:sp>
      <p:sp>
        <p:nvSpPr>
          <p:cNvPr id="51" name="object 51"/>
          <p:cNvSpPr txBox="1"/>
          <p:nvPr/>
        </p:nvSpPr>
        <p:spPr>
          <a:xfrm>
            <a:off x="11556365" y="2614929"/>
            <a:ext cx="554990" cy="189230"/>
          </a:xfrm>
          <a:prstGeom prst="rect">
            <a:avLst/>
          </a:prstGeom>
          <a:solidFill>
            <a:srgbClr val="FAE4D5"/>
          </a:solidFill>
        </p:spPr>
        <p:txBody>
          <a:bodyPr vert="horz" wrap="square" lIns="0" tIns="42545" rIns="0" bIns="0" rtlCol="0">
            <a:spAutoFit/>
          </a:bodyPr>
          <a:lstStyle/>
          <a:p>
            <a:pPr marL="109220">
              <a:lnSpc>
                <a:spcPts val="1155"/>
              </a:lnSpc>
              <a:spcBef>
                <a:spcPts val="335"/>
              </a:spcBef>
            </a:pPr>
            <a:r>
              <a:rPr sz="1000" b="1" dirty="0">
                <a:latin typeface="Arial"/>
                <a:cs typeface="Arial"/>
              </a:rPr>
              <a:t>2</a:t>
            </a:r>
            <a:r>
              <a:rPr sz="1000" b="1" spc="-5" dirty="0">
                <a:latin typeface="Arial"/>
                <a:cs typeface="Arial"/>
              </a:rPr>
              <a:t> </a:t>
            </a:r>
            <a:r>
              <a:rPr sz="1000" b="1" spc="-20" dirty="0">
                <a:latin typeface="Arial"/>
                <a:cs typeface="Arial"/>
              </a:rPr>
              <a:t>hari</a:t>
            </a:r>
            <a:endParaRPr sz="1000">
              <a:latin typeface="Arial"/>
              <a:cs typeface="Arial"/>
            </a:endParaRPr>
          </a:p>
        </p:txBody>
      </p:sp>
      <p:sp>
        <p:nvSpPr>
          <p:cNvPr id="52" name="object 52"/>
          <p:cNvSpPr txBox="1"/>
          <p:nvPr/>
        </p:nvSpPr>
        <p:spPr>
          <a:xfrm>
            <a:off x="11556365" y="3090798"/>
            <a:ext cx="554990" cy="189230"/>
          </a:xfrm>
          <a:prstGeom prst="rect">
            <a:avLst/>
          </a:prstGeom>
          <a:solidFill>
            <a:srgbClr val="FAE4D5"/>
          </a:solidFill>
        </p:spPr>
        <p:txBody>
          <a:bodyPr vert="horz" wrap="square" lIns="0" tIns="42545" rIns="0" bIns="0" rtlCol="0">
            <a:spAutoFit/>
          </a:bodyPr>
          <a:lstStyle/>
          <a:p>
            <a:pPr marL="109220">
              <a:lnSpc>
                <a:spcPts val="1155"/>
              </a:lnSpc>
              <a:spcBef>
                <a:spcPts val="335"/>
              </a:spcBef>
            </a:pPr>
            <a:r>
              <a:rPr sz="1000" b="1" dirty="0">
                <a:latin typeface="Arial"/>
                <a:cs typeface="Arial"/>
              </a:rPr>
              <a:t>5</a:t>
            </a:r>
            <a:r>
              <a:rPr sz="1000" b="1" spc="-5" dirty="0">
                <a:latin typeface="Arial"/>
                <a:cs typeface="Arial"/>
              </a:rPr>
              <a:t> </a:t>
            </a:r>
            <a:r>
              <a:rPr sz="1000" b="1" spc="-20" dirty="0">
                <a:latin typeface="Arial"/>
                <a:cs typeface="Arial"/>
              </a:rPr>
              <a:t>hari</a:t>
            </a:r>
            <a:endParaRPr sz="1000">
              <a:latin typeface="Arial"/>
              <a:cs typeface="Arial"/>
            </a:endParaRPr>
          </a:p>
        </p:txBody>
      </p:sp>
      <p:sp>
        <p:nvSpPr>
          <p:cNvPr id="53" name="object 53"/>
          <p:cNvSpPr txBox="1"/>
          <p:nvPr/>
        </p:nvSpPr>
        <p:spPr>
          <a:xfrm>
            <a:off x="11556365" y="4367784"/>
            <a:ext cx="554990" cy="189230"/>
          </a:xfrm>
          <a:prstGeom prst="rect">
            <a:avLst/>
          </a:prstGeom>
          <a:solidFill>
            <a:srgbClr val="FAE4D5"/>
          </a:solidFill>
        </p:spPr>
        <p:txBody>
          <a:bodyPr vert="horz" wrap="square" lIns="0" tIns="42545" rIns="0" bIns="0" rtlCol="0">
            <a:spAutoFit/>
          </a:bodyPr>
          <a:lstStyle/>
          <a:p>
            <a:pPr marL="109220">
              <a:lnSpc>
                <a:spcPts val="1150"/>
              </a:lnSpc>
              <a:spcBef>
                <a:spcPts val="335"/>
              </a:spcBef>
            </a:pPr>
            <a:r>
              <a:rPr sz="1000" b="1" dirty="0">
                <a:latin typeface="Arial"/>
                <a:cs typeface="Arial"/>
              </a:rPr>
              <a:t>5</a:t>
            </a:r>
            <a:r>
              <a:rPr sz="1000" b="1" spc="-5" dirty="0">
                <a:latin typeface="Arial"/>
                <a:cs typeface="Arial"/>
              </a:rPr>
              <a:t> </a:t>
            </a:r>
            <a:r>
              <a:rPr sz="1000" b="1" spc="-20" dirty="0">
                <a:latin typeface="Arial"/>
                <a:cs typeface="Arial"/>
              </a:rPr>
              <a:t>hari</a:t>
            </a:r>
            <a:endParaRPr sz="1000">
              <a:latin typeface="Arial"/>
              <a:cs typeface="Arial"/>
            </a:endParaRPr>
          </a:p>
        </p:txBody>
      </p:sp>
      <p:sp>
        <p:nvSpPr>
          <p:cNvPr id="54" name="object 54"/>
          <p:cNvSpPr txBox="1"/>
          <p:nvPr/>
        </p:nvSpPr>
        <p:spPr>
          <a:xfrm>
            <a:off x="11556365" y="4847209"/>
            <a:ext cx="554990" cy="189230"/>
          </a:xfrm>
          <a:prstGeom prst="rect">
            <a:avLst/>
          </a:prstGeom>
          <a:solidFill>
            <a:srgbClr val="FAE4D5"/>
          </a:solidFill>
        </p:spPr>
        <p:txBody>
          <a:bodyPr vert="horz" wrap="square" lIns="0" tIns="42545" rIns="0" bIns="0" rtlCol="0">
            <a:spAutoFit/>
          </a:bodyPr>
          <a:lstStyle/>
          <a:p>
            <a:pPr marL="109220">
              <a:lnSpc>
                <a:spcPts val="1150"/>
              </a:lnSpc>
              <a:spcBef>
                <a:spcPts val="335"/>
              </a:spcBef>
            </a:pPr>
            <a:r>
              <a:rPr sz="1000" b="1" dirty="0">
                <a:latin typeface="Arial"/>
                <a:cs typeface="Arial"/>
              </a:rPr>
              <a:t>5</a:t>
            </a:r>
            <a:r>
              <a:rPr sz="1000" b="1" spc="-5" dirty="0">
                <a:latin typeface="Arial"/>
                <a:cs typeface="Arial"/>
              </a:rPr>
              <a:t> </a:t>
            </a:r>
            <a:r>
              <a:rPr sz="1000" b="1" spc="-20" dirty="0">
                <a:latin typeface="Arial"/>
                <a:cs typeface="Arial"/>
              </a:rPr>
              <a:t>hari</a:t>
            </a:r>
            <a:endParaRPr sz="1000">
              <a:latin typeface="Arial"/>
              <a:cs typeface="Arial"/>
            </a:endParaRPr>
          </a:p>
        </p:txBody>
      </p:sp>
      <p:sp>
        <p:nvSpPr>
          <p:cNvPr id="55" name="object 55"/>
          <p:cNvSpPr txBox="1"/>
          <p:nvPr/>
        </p:nvSpPr>
        <p:spPr>
          <a:xfrm>
            <a:off x="11556365" y="5333110"/>
            <a:ext cx="554990" cy="189230"/>
          </a:xfrm>
          <a:prstGeom prst="rect">
            <a:avLst/>
          </a:prstGeom>
          <a:solidFill>
            <a:srgbClr val="FAE4D5"/>
          </a:solidFill>
        </p:spPr>
        <p:txBody>
          <a:bodyPr vert="horz" wrap="square" lIns="0" tIns="42545" rIns="0" bIns="0" rtlCol="0">
            <a:spAutoFit/>
          </a:bodyPr>
          <a:lstStyle/>
          <a:p>
            <a:pPr marL="109220">
              <a:lnSpc>
                <a:spcPts val="1150"/>
              </a:lnSpc>
              <a:spcBef>
                <a:spcPts val="335"/>
              </a:spcBef>
            </a:pPr>
            <a:r>
              <a:rPr sz="1000" b="1" dirty="0">
                <a:latin typeface="Arial"/>
                <a:cs typeface="Arial"/>
              </a:rPr>
              <a:t>5</a:t>
            </a:r>
            <a:r>
              <a:rPr sz="1000" b="1" spc="-10" dirty="0">
                <a:latin typeface="Arial"/>
                <a:cs typeface="Arial"/>
              </a:rPr>
              <a:t> </a:t>
            </a:r>
            <a:r>
              <a:rPr sz="1000" b="1" spc="-20" dirty="0">
                <a:latin typeface="Arial"/>
                <a:cs typeface="Arial"/>
              </a:rPr>
              <a:t>hari</a:t>
            </a:r>
            <a:endParaRPr sz="1000">
              <a:latin typeface="Arial"/>
              <a:cs typeface="Arial"/>
            </a:endParaRPr>
          </a:p>
        </p:txBody>
      </p:sp>
      <p:sp>
        <p:nvSpPr>
          <p:cNvPr id="56" name="object 56"/>
          <p:cNvSpPr txBox="1"/>
          <p:nvPr/>
        </p:nvSpPr>
        <p:spPr>
          <a:xfrm>
            <a:off x="10309606" y="5785827"/>
            <a:ext cx="1801495" cy="530225"/>
          </a:xfrm>
          <a:prstGeom prst="rect">
            <a:avLst/>
          </a:prstGeom>
          <a:solidFill>
            <a:srgbClr val="FAE4D5"/>
          </a:solidFill>
        </p:spPr>
        <p:txBody>
          <a:bodyPr vert="horz" wrap="square" lIns="0" tIns="42545" rIns="0" bIns="0" rtlCol="0">
            <a:spAutoFit/>
          </a:bodyPr>
          <a:lstStyle/>
          <a:p>
            <a:pPr marL="877569">
              <a:lnSpc>
                <a:spcPts val="1315"/>
              </a:lnSpc>
              <a:spcBef>
                <a:spcPts val="335"/>
              </a:spcBef>
            </a:pPr>
            <a:r>
              <a:rPr sz="1100" b="1" dirty="0">
                <a:latin typeface="Arial"/>
                <a:cs typeface="Arial"/>
              </a:rPr>
              <a:t>Jumlah</a:t>
            </a:r>
            <a:r>
              <a:rPr sz="1100" b="1" spc="-15" dirty="0">
                <a:latin typeface="Arial"/>
                <a:cs typeface="Arial"/>
              </a:rPr>
              <a:t> </a:t>
            </a:r>
            <a:r>
              <a:rPr sz="1100" b="1" spc="-10" dirty="0">
                <a:latin typeface="Arial"/>
                <a:cs typeface="Arial"/>
              </a:rPr>
              <a:t>hari:</a:t>
            </a:r>
            <a:endParaRPr sz="1100">
              <a:latin typeface="Arial"/>
              <a:cs typeface="Arial"/>
            </a:endParaRPr>
          </a:p>
          <a:p>
            <a:pPr marL="464820">
              <a:lnSpc>
                <a:spcPts val="1675"/>
              </a:lnSpc>
            </a:pPr>
            <a:r>
              <a:rPr sz="1400" b="1" dirty="0">
                <a:solidFill>
                  <a:srgbClr val="FF0000"/>
                </a:solidFill>
                <a:latin typeface="Arial"/>
                <a:cs typeface="Arial"/>
              </a:rPr>
              <a:t>22</a:t>
            </a:r>
            <a:r>
              <a:rPr sz="1400" b="1" spc="-25" dirty="0">
                <a:solidFill>
                  <a:srgbClr val="FF0000"/>
                </a:solidFill>
                <a:latin typeface="Arial"/>
                <a:cs typeface="Arial"/>
              </a:rPr>
              <a:t> </a:t>
            </a:r>
            <a:r>
              <a:rPr sz="1400" b="1" dirty="0">
                <a:solidFill>
                  <a:srgbClr val="FF0000"/>
                </a:solidFill>
                <a:latin typeface="Arial"/>
                <a:cs typeface="Arial"/>
              </a:rPr>
              <a:t>hari</a:t>
            </a:r>
            <a:r>
              <a:rPr sz="1400" b="1" spc="-15" dirty="0">
                <a:solidFill>
                  <a:srgbClr val="FF0000"/>
                </a:solidFill>
                <a:latin typeface="Arial"/>
                <a:cs typeface="Arial"/>
              </a:rPr>
              <a:t> </a:t>
            </a:r>
            <a:r>
              <a:rPr sz="1400" b="1" spc="-10" dirty="0">
                <a:solidFill>
                  <a:srgbClr val="FF0000"/>
                </a:solidFill>
                <a:latin typeface="Arial"/>
                <a:cs typeface="Arial"/>
              </a:rPr>
              <a:t>bekerja</a:t>
            </a:r>
            <a:endParaRPr sz="1400">
              <a:latin typeface="Arial"/>
              <a:cs typeface="Arial"/>
            </a:endParaRPr>
          </a:p>
        </p:txBody>
      </p:sp>
      <p:sp>
        <p:nvSpPr>
          <p:cNvPr id="57" name="object 57"/>
          <p:cNvSpPr/>
          <p:nvPr/>
        </p:nvSpPr>
        <p:spPr>
          <a:xfrm>
            <a:off x="0" y="0"/>
            <a:ext cx="12192000" cy="365125"/>
          </a:xfrm>
          <a:custGeom>
            <a:avLst/>
            <a:gdLst/>
            <a:ahLst/>
            <a:cxnLst/>
            <a:rect l="l" t="t" r="r" b="b"/>
            <a:pathLst>
              <a:path w="12192000" h="365125">
                <a:moveTo>
                  <a:pt x="0" y="364871"/>
                </a:moveTo>
                <a:lnTo>
                  <a:pt x="12192000" y="364871"/>
                </a:lnTo>
                <a:lnTo>
                  <a:pt x="12192000" y="0"/>
                </a:lnTo>
                <a:lnTo>
                  <a:pt x="0" y="0"/>
                </a:lnTo>
                <a:lnTo>
                  <a:pt x="0" y="364871"/>
                </a:lnTo>
                <a:close/>
              </a:path>
            </a:pathLst>
          </a:custGeom>
          <a:solidFill>
            <a:schemeClr val="accent2"/>
          </a:solidFill>
        </p:spPr>
        <p:txBody>
          <a:bodyPr wrap="square" lIns="0" tIns="0" rIns="0" bIns="0" rtlCol="0"/>
          <a:lstStyle/>
          <a:p>
            <a:endParaRPr/>
          </a:p>
        </p:txBody>
      </p:sp>
      <p:sp>
        <p:nvSpPr>
          <p:cNvPr id="58" name="object 58" descr="$PPTXTitle"/>
          <p:cNvSpPr txBox="1">
            <a:spLocks noGrp="1"/>
          </p:cNvSpPr>
          <p:nvPr>
            <p:ph type="title"/>
          </p:nvPr>
        </p:nvSpPr>
        <p:spPr>
          <a:xfrm>
            <a:off x="4962905" y="22606"/>
            <a:ext cx="226631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mn-lt"/>
              </a:rPr>
              <a:t>PROSES </a:t>
            </a:r>
            <a:r>
              <a:rPr sz="1800" b="1" spc="-10" dirty="0">
                <a:solidFill>
                  <a:srgbClr val="FFFFFF"/>
                </a:solidFill>
                <a:latin typeface="+mn-lt"/>
              </a:rPr>
              <a:t>PENILAIAN</a:t>
            </a:r>
            <a:endParaRPr sz="1800" b="1" dirty="0">
              <a:latin typeface="+mn-lt"/>
            </a:endParaRPr>
          </a:p>
        </p:txBody>
      </p:sp>
      <p:grpSp>
        <p:nvGrpSpPr>
          <p:cNvPr id="59" name="object 59"/>
          <p:cNvGrpSpPr/>
          <p:nvPr/>
        </p:nvGrpSpPr>
        <p:grpSpPr>
          <a:xfrm>
            <a:off x="2515107" y="5641962"/>
            <a:ext cx="1514475" cy="469900"/>
            <a:chOff x="2515107" y="5641962"/>
            <a:chExt cx="1514475" cy="469900"/>
          </a:xfrm>
        </p:grpSpPr>
        <p:pic>
          <p:nvPicPr>
            <p:cNvPr id="60" name="object 60"/>
            <p:cNvPicPr/>
            <p:nvPr/>
          </p:nvPicPr>
          <p:blipFill>
            <a:blip r:embed="rId10" cstate="print"/>
            <a:stretch>
              <a:fillRect/>
            </a:stretch>
          </p:blipFill>
          <p:spPr>
            <a:xfrm>
              <a:off x="3247262" y="5974422"/>
              <a:ext cx="76200" cy="137020"/>
            </a:xfrm>
            <a:prstGeom prst="rect">
              <a:avLst/>
            </a:prstGeom>
          </p:spPr>
        </p:pic>
        <p:sp>
          <p:nvSpPr>
            <p:cNvPr id="61" name="object 61"/>
            <p:cNvSpPr/>
            <p:nvPr/>
          </p:nvSpPr>
          <p:spPr>
            <a:xfrm>
              <a:off x="2527807" y="5654662"/>
              <a:ext cx="1489075" cy="372745"/>
            </a:xfrm>
            <a:custGeom>
              <a:avLst/>
              <a:gdLst/>
              <a:ahLst/>
              <a:cxnLst/>
              <a:rect l="l" t="t" r="r" b="b"/>
              <a:pathLst>
                <a:path w="1489075" h="372745">
                  <a:moveTo>
                    <a:pt x="1488947" y="0"/>
                  </a:moveTo>
                  <a:lnTo>
                    <a:pt x="0" y="0"/>
                  </a:lnTo>
                  <a:lnTo>
                    <a:pt x="0" y="372236"/>
                  </a:lnTo>
                  <a:lnTo>
                    <a:pt x="1488947" y="372236"/>
                  </a:lnTo>
                  <a:lnTo>
                    <a:pt x="1488947" y="0"/>
                  </a:lnTo>
                  <a:close/>
                </a:path>
              </a:pathLst>
            </a:custGeom>
            <a:solidFill>
              <a:srgbClr val="FFFFFF"/>
            </a:solidFill>
          </p:spPr>
          <p:txBody>
            <a:bodyPr wrap="square" lIns="0" tIns="0" rIns="0" bIns="0" rtlCol="0"/>
            <a:lstStyle/>
            <a:p>
              <a:endParaRPr/>
            </a:p>
          </p:txBody>
        </p:sp>
        <p:sp>
          <p:nvSpPr>
            <p:cNvPr id="62" name="object 62"/>
            <p:cNvSpPr/>
            <p:nvPr/>
          </p:nvSpPr>
          <p:spPr>
            <a:xfrm>
              <a:off x="2527807" y="5654662"/>
              <a:ext cx="1489075" cy="372745"/>
            </a:xfrm>
            <a:custGeom>
              <a:avLst/>
              <a:gdLst/>
              <a:ahLst/>
              <a:cxnLst/>
              <a:rect l="l" t="t" r="r" b="b"/>
              <a:pathLst>
                <a:path w="1489075" h="372745">
                  <a:moveTo>
                    <a:pt x="0" y="372236"/>
                  </a:moveTo>
                  <a:lnTo>
                    <a:pt x="1488947" y="372236"/>
                  </a:lnTo>
                  <a:lnTo>
                    <a:pt x="1488947" y="0"/>
                  </a:lnTo>
                  <a:lnTo>
                    <a:pt x="0" y="0"/>
                  </a:lnTo>
                  <a:lnTo>
                    <a:pt x="0" y="372236"/>
                  </a:lnTo>
                  <a:close/>
                </a:path>
              </a:pathLst>
            </a:custGeom>
            <a:ln w="25400">
              <a:solidFill>
                <a:srgbClr val="000000"/>
              </a:solidFill>
            </a:ln>
          </p:spPr>
          <p:txBody>
            <a:bodyPr wrap="square" lIns="0" tIns="0" rIns="0" bIns="0" rtlCol="0"/>
            <a:lstStyle/>
            <a:p>
              <a:endParaRPr/>
            </a:p>
          </p:txBody>
        </p:sp>
        <p:sp>
          <p:nvSpPr>
            <p:cNvPr id="63" name="object 63"/>
            <p:cNvSpPr/>
            <p:nvPr/>
          </p:nvSpPr>
          <p:spPr>
            <a:xfrm>
              <a:off x="2527807" y="5654662"/>
              <a:ext cx="1489075" cy="372745"/>
            </a:xfrm>
            <a:custGeom>
              <a:avLst/>
              <a:gdLst/>
              <a:ahLst/>
              <a:cxnLst/>
              <a:rect l="l" t="t" r="r" b="b"/>
              <a:pathLst>
                <a:path w="1489075" h="372745">
                  <a:moveTo>
                    <a:pt x="0" y="372236"/>
                  </a:moveTo>
                  <a:lnTo>
                    <a:pt x="1488947" y="372236"/>
                  </a:lnTo>
                  <a:lnTo>
                    <a:pt x="1488947" y="0"/>
                  </a:lnTo>
                  <a:lnTo>
                    <a:pt x="0" y="0"/>
                  </a:lnTo>
                  <a:lnTo>
                    <a:pt x="0" y="372236"/>
                  </a:lnTo>
                  <a:close/>
                </a:path>
              </a:pathLst>
            </a:custGeom>
            <a:ln w="9525">
              <a:solidFill>
                <a:srgbClr val="000000"/>
              </a:solidFill>
            </a:ln>
          </p:spPr>
          <p:txBody>
            <a:bodyPr wrap="square" lIns="0" tIns="0" rIns="0" bIns="0" rtlCol="0"/>
            <a:lstStyle/>
            <a:p>
              <a:endParaRPr/>
            </a:p>
          </p:txBody>
        </p:sp>
      </p:grpSp>
      <p:sp>
        <p:nvSpPr>
          <p:cNvPr id="64" name="object 64"/>
          <p:cNvSpPr txBox="1"/>
          <p:nvPr/>
        </p:nvSpPr>
        <p:spPr>
          <a:xfrm>
            <a:off x="4110354" y="1461642"/>
            <a:ext cx="1256030" cy="346710"/>
          </a:xfrm>
          <a:prstGeom prst="rect">
            <a:avLst/>
          </a:prstGeom>
        </p:spPr>
        <p:txBody>
          <a:bodyPr vert="horz" wrap="square" lIns="0" tIns="13335" rIns="0" bIns="0" rtlCol="0">
            <a:spAutoFit/>
          </a:bodyPr>
          <a:lstStyle/>
          <a:p>
            <a:pPr marL="12700" marR="5080">
              <a:lnSpc>
                <a:spcPct val="100000"/>
              </a:lnSpc>
              <a:spcBef>
                <a:spcPts val="105"/>
              </a:spcBef>
            </a:pPr>
            <a:r>
              <a:rPr sz="1050" spc="-10" dirty="0">
                <a:latin typeface="Arial"/>
                <a:cs typeface="Arial"/>
              </a:rPr>
              <a:t>Permohonan</a:t>
            </a:r>
            <a:r>
              <a:rPr sz="1050" spc="15" dirty="0">
                <a:latin typeface="Arial"/>
                <a:cs typeface="Arial"/>
              </a:rPr>
              <a:t> </a:t>
            </a:r>
            <a:r>
              <a:rPr sz="1050" spc="-10" dirty="0">
                <a:latin typeface="Arial"/>
                <a:cs typeface="Arial"/>
              </a:rPr>
              <a:t>melalui </a:t>
            </a:r>
            <a:r>
              <a:rPr sz="1050" dirty="0">
                <a:latin typeface="Arial"/>
                <a:cs typeface="Arial"/>
              </a:rPr>
              <a:t>sistem</a:t>
            </a:r>
            <a:r>
              <a:rPr sz="1050" spc="-30" dirty="0">
                <a:latin typeface="Arial"/>
                <a:cs typeface="Arial"/>
              </a:rPr>
              <a:t> </a:t>
            </a:r>
            <a:r>
              <a:rPr sz="1050" spc="-20" dirty="0">
                <a:latin typeface="Arial"/>
                <a:cs typeface="Arial"/>
              </a:rPr>
              <a:t>ePPRN</a:t>
            </a:r>
            <a:endParaRPr sz="1050">
              <a:latin typeface="Arial"/>
              <a:cs typeface="Arial"/>
            </a:endParaRPr>
          </a:p>
        </p:txBody>
      </p:sp>
      <p:sp>
        <p:nvSpPr>
          <p:cNvPr id="65" name="object 65"/>
          <p:cNvSpPr txBox="1"/>
          <p:nvPr/>
        </p:nvSpPr>
        <p:spPr>
          <a:xfrm>
            <a:off x="4110354" y="1955672"/>
            <a:ext cx="1294130" cy="346710"/>
          </a:xfrm>
          <a:prstGeom prst="rect">
            <a:avLst/>
          </a:prstGeom>
        </p:spPr>
        <p:txBody>
          <a:bodyPr vert="horz" wrap="square" lIns="0" tIns="13335" rIns="0" bIns="0" rtlCol="0">
            <a:spAutoFit/>
          </a:bodyPr>
          <a:lstStyle/>
          <a:p>
            <a:pPr marL="12700" marR="5080">
              <a:lnSpc>
                <a:spcPct val="100000"/>
              </a:lnSpc>
              <a:spcBef>
                <a:spcPts val="105"/>
              </a:spcBef>
            </a:pPr>
            <a:r>
              <a:rPr sz="1050" spc="-10" dirty="0">
                <a:latin typeface="Arial"/>
                <a:cs typeface="Arial"/>
              </a:rPr>
              <a:t>Saringan</a:t>
            </a:r>
            <a:r>
              <a:rPr sz="1050" spc="-15" dirty="0">
                <a:latin typeface="Arial"/>
                <a:cs typeface="Arial"/>
              </a:rPr>
              <a:t> </a:t>
            </a:r>
            <a:r>
              <a:rPr sz="1050" dirty="0">
                <a:latin typeface="Arial"/>
                <a:cs typeface="Arial"/>
              </a:rPr>
              <a:t>di</a:t>
            </a:r>
            <a:r>
              <a:rPr sz="1050" spc="5" dirty="0">
                <a:latin typeface="Arial"/>
                <a:cs typeface="Arial"/>
              </a:rPr>
              <a:t> </a:t>
            </a:r>
            <a:r>
              <a:rPr sz="1050" spc="-10" dirty="0">
                <a:latin typeface="Arial"/>
                <a:cs typeface="Arial"/>
              </a:rPr>
              <a:t>peringkat </a:t>
            </a:r>
            <a:r>
              <a:rPr sz="1050" spc="-25" dirty="0">
                <a:latin typeface="Arial"/>
                <a:cs typeface="Arial"/>
              </a:rPr>
              <a:t>IPT</a:t>
            </a:r>
            <a:endParaRPr sz="1050">
              <a:latin typeface="Arial"/>
              <a:cs typeface="Arial"/>
            </a:endParaRPr>
          </a:p>
        </p:txBody>
      </p:sp>
      <p:sp>
        <p:nvSpPr>
          <p:cNvPr id="66" name="object 66"/>
          <p:cNvSpPr txBox="1"/>
          <p:nvPr/>
        </p:nvSpPr>
        <p:spPr>
          <a:xfrm>
            <a:off x="4106671" y="2414778"/>
            <a:ext cx="1414145" cy="346710"/>
          </a:xfrm>
          <a:prstGeom prst="rect">
            <a:avLst/>
          </a:prstGeom>
        </p:spPr>
        <p:txBody>
          <a:bodyPr vert="horz" wrap="square" lIns="0" tIns="13335" rIns="0" bIns="0" rtlCol="0">
            <a:spAutoFit/>
          </a:bodyPr>
          <a:lstStyle/>
          <a:p>
            <a:pPr marL="12700" marR="5080">
              <a:lnSpc>
                <a:spcPct val="100000"/>
              </a:lnSpc>
              <a:spcBef>
                <a:spcPts val="105"/>
              </a:spcBef>
            </a:pPr>
            <a:r>
              <a:rPr sz="1050" spc="-10" dirty="0">
                <a:latin typeface="Arial"/>
                <a:cs typeface="Arial"/>
              </a:rPr>
              <a:t>Saringan</a:t>
            </a:r>
            <a:r>
              <a:rPr sz="1050" spc="-15" dirty="0">
                <a:latin typeface="Arial"/>
                <a:cs typeface="Arial"/>
              </a:rPr>
              <a:t> </a:t>
            </a:r>
            <a:r>
              <a:rPr sz="1050" dirty="0">
                <a:latin typeface="Arial"/>
                <a:cs typeface="Arial"/>
              </a:rPr>
              <a:t>di</a:t>
            </a:r>
            <a:r>
              <a:rPr sz="1050" spc="5" dirty="0">
                <a:latin typeface="Arial"/>
                <a:cs typeface="Arial"/>
              </a:rPr>
              <a:t> </a:t>
            </a:r>
            <a:r>
              <a:rPr sz="1050" spc="-10" dirty="0">
                <a:latin typeface="Arial"/>
                <a:cs typeface="Arial"/>
              </a:rPr>
              <a:t>peringkat </a:t>
            </a:r>
            <a:r>
              <a:rPr sz="1050" dirty="0">
                <a:latin typeface="Arial"/>
                <a:cs typeface="Arial"/>
              </a:rPr>
              <a:t>Sekretariat</a:t>
            </a:r>
            <a:r>
              <a:rPr sz="1050" spc="-50" dirty="0">
                <a:latin typeface="Arial"/>
                <a:cs typeface="Arial"/>
              </a:rPr>
              <a:t> </a:t>
            </a:r>
            <a:r>
              <a:rPr sz="1050" dirty="0">
                <a:latin typeface="Arial"/>
                <a:cs typeface="Arial"/>
              </a:rPr>
              <a:t>PPRN,</a:t>
            </a:r>
            <a:r>
              <a:rPr sz="1050" spc="-45" dirty="0">
                <a:latin typeface="Arial"/>
                <a:cs typeface="Arial"/>
              </a:rPr>
              <a:t> </a:t>
            </a:r>
            <a:r>
              <a:rPr sz="1050" spc="-25" dirty="0">
                <a:latin typeface="Arial"/>
                <a:cs typeface="Arial"/>
              </a:rPr>
              <a:t>KPT</a:t>
            </a:r>
            <a:endParaRPr sz="1050">
              <a:latin typeface="Arial"/>
              <a:cs typeface="Arial"/>
            </a:endParaRPr>
          </a:p>
        </p:txBody>
      </p:sp>
      <p:sp>
        <p:nvSpPr>
          <p:cNvPr id="67" name="object 67"/>
          <p:cNvSpPr txBox="1"/>
          <p:nvPr/>
        </p:nvSpPr>
        <p:spPr>
          <a:xfrm>
            <a:off x="4106671" y="2924047"/>
            <a:ext cx="1121410" cy="346710"/>
          </a:xfrm>
          <a:prstGeom prst="rect">
            <a:avLst/>
          </a:prstGeom>
        </p:spPr>
        <p:txBody>
          <a:bodyPr vert="horz" wrap="square" lIns="0" tIns="13335" rIns="0" bIns="0" rtlCol="0">
            <a:spAutoFit/>
          </a:bodyPr>
          <a:lstStyle/>
          <a:p>
            <a:pPr marL="12700" marR="5080">
              <a:lnSpc>
                <a:spcPct val="100000"/>
              </a:lnSpc>
              <a:spcBef>
                <a:spcPts val="105"/>
              </a:spcBef>
            </a:pPr>
            <a:r>
              <a:rPr sz="1050" spc="-10" dirty="0">
                <a:latin typeface="Arial"/>
                <a:cs typeface="Arial"/>
              </a:rPr>
              <a:t>Penilaian</a:t>
            </a:r>
            <a:r>
              <a:rPr sz="1050" spc="15" dirty="0">
                <a:latin typeface="Arial"/>
                <a:cs typeface="Arial"/>
              </a:rPr>
              <a:t> </a:t>
            </a:r>
            <a:r>
              <a:rPr sz="1050" spc="-10" dirty="0">
                <a:latin typeface="Arial"/>
                <a:cs typeface="Arial"/>
              </a:rPr>
              <a:t>Pertama (ePPRN)</a:t>
            </a:r>
            <a:endParaRPr sz="1050">
              <a:latin typeface="Arial"/>
              <a:cs typeface="Arial"/>
            </a:endParaRPr>
          </a:p>
        </p:txBody>
      </p:sp>
      <p:sp>
        <p:nvSpPr>
          <p:cNvPr id="68" name="object 68"/>
          <p:cNvSpPr txBox="1"/>
          <p:nvPr/>
        </p:nvSpPr>
        <p:spPr>
          <a:xfrm>
            <a:off x="4120134" y="3593083"/>
            <a:ext cx="697865" cy="186690"/>
          </a:xfrm>
          <a:prstGeom prst="rect">
            <a:avLst/>
          </a:prstGeom>
        </p:spPr>
        <p:txBody>
          <a:bodyPr vert="horz" wrap="square" lIns="0" tIns="13335" rIns="0" bIns="0" rtlCol="0">
            <a:spAutoFit/>
          </a:bodyPr>
          <a:lstStyle/>
          <a:p>
            <a:pPr marL="12700">
              <a:lnSpc>
                <a:spcPct val="100000"/>
              </a:lnSpc>
              <a:spcBef>
                <a:spcPts val="105"/>
              </a:spcBef>
            </a:pPr>
            <a:r>
              <a:rPr sz="1050" spc="-10" dirty="0">
                <a:latin typeface="Arial"/>
                <a:cs typeface="Arial"/>
              </a:rPr>
              <a:t>Disyorkan?</a:t>
            </a:r>
            <a:endParaRPr sz="1050">
              <a:latin typeface="Arial"/>
              <a:cs typeface="Arial"/>
            </a:endParaRPr>
          </a:p>
        </p:txBody>
      </p:sp>
      <p:sp>
        <p:nvSpPr>
          <p:cNvPr id="69" name="object 69"/>
          <p:cNvSpPr txBox="1"/>
          <p:nvPr/>
        </p:nvSpPr>
        <p:spPr>
          <a:xfrm>
            <a:off x="4118609" y="4122801"/>
            <a:ext cx="1026160" cy="346710"/>
          </a:xfrm>
          <a:prstGeom prst="rect">
            <a:avLst/>
          </a:prstGeom>
        </p:spPr>
        <p:txBody>
          <a:bodyPr vert="horz" wrap="square" lIns="0" tIns="13335" rIns="0" bIns="0" rtlCol="0">
            <a:spAutoFit/>
          </a:bodyPr>
          <a:lstStyle/>
          <a:p>
            <a:pPr marL="12700" marR="5080">
              <a:lnSpc>
                <a:spcPct val="100000"/>
              </a:lnSpc>
              <a:spcBef>
                <a:spcPts val="105"/>
              </a:spcBef>
            </a:pPr>
            <a:r>
              <a:rPr sz="1050" spc="-10" dirty="0">
                <a:latin typeface="Arial"/>
                <a:cs typeface="Arial"/>
              </a:rPr>
              <a:t>Penilaian</a:t>
            </a:r>
            <a:r>
              <a:rPr sz="1050" spc="15" dirty="0">
                <a:latin typeface="Arial"/>
                <a:cs typeface="Arial"/>
              </a:rPr>
              <a:t> </a:t>
            </a:r>
            <a:r>
              <a:rPr sz="1050" spc="-10" dirty="0">
                <a:latin typeface="Arial"/>
                <a:cs typeface="Arial"/>
              </a:rPr>
              <a:t>Kedua (Pembentangan)</a:t>
            </a:r>
            <a:endParaRPr sz="1050">
              <a:latin typeface="Arial"/>
              <a:cs typeface="Arial"/>
            </a:endParaRPr>
          </a:p>
        </p:txBody>
      </p:sp>
      <p:sp>
        <p:nvSpPr>
          <p:cNvPr id="70" name="object 70"/>
          <p:cNvSpPr txBox="1"/>
          <p:nvPr/>
        </p:nvSpPr>
        <p:spPr>
          <a:xfrm>
            <a:off x="4106671" y="4665090"/>
            <a:ext cx="1421130" cy="346710"/>
          </a:xfrm>
          <a:prstGeom prst="rect">
            <a:avLst/>
          </a:prstGeom>
        </p:spPr>
        <p:txBody>
          <a:bodyPr vert="horz" wrap="square" lIns="0" tIns="13335" rIns="0" bIns="0" rtlCol="0">
            <a:spAutoFit/>
          </a:bodyPr>
          <a:lstStyle/>
          <a:p>
            <a:pPr marL="12700" marR="5080">
              <a:lnSpc>
                <a:spcPct val="100000"/>
              </a:lnSpc>
              <a:spcBef>
                <a:spcPts val="105"/>
              </a:spcBef>
            </a:pPr>
            <a:r>
              <a:rPr sz="1050" spc="-10" dirty="0">
                <a:latin typeface="Arial"/>
                <a:cs typeface="Arial"/>
              </a:rPr>
              <a:t>Penilaian </a:t>
            </a:r>
            <a:r>
              <a:rPr sz="1050" dirty="0">
                <a:latin typeface="Arial"/>
                <a:cs typeface="Arial"/>
              </a:rPr>
              <a:t>Jawatankuasa</a:t>
            </a:r>
            <a:r>
              <a:rPr sz="1050" spc="-60" dirty="0">
                <a:latin typeface="Arial"/>
                <a:cs typeface="Arial"/>
              </a:rPr>
              <a:t> </a:t>
            </a:r>
            <a:r>
              <a:rPr sz="1050" spc="-10" dirty="0">
                <a:latin typeface="Arial"/>
                <a:cs typeface="Arial"/>
              </a:rPr>
              <a:t>Teknikal</a:t>
            </a:r>
            <a:endParaRPr sz="1050">
              <a:latin typeface="Arial"/>
              <a:cs typeface="Arial"/>
            </a:endParaRPr>
          </a:p>
        </p:txBody>
      </p:sp>
      <p:sp>
        <p:nvSpPr>
          <p:cNvPr id="71" name="object 71"/>
          <p:cNvSpPr txBox="1"/>
          <p:nvPr/>
        </p:nvSpPr>
        <p:spPr>
          <a:xfrm>
            <a:off x="4106671" y="5170677"/>
            <a:ext cx="1421130" cy="346710"/>
          </a:xfrm>
          <a:prstGeom prst="rect">
            <a:avLst/>
          </a:prstGeom>
        </p:spPr>
        <p:txBody>
          <a:bodyPr vert="horz" wrap="square" lIns="0" tIns="13335" rIns="0" bIns="0" rtlCol="0">
            <a:spAutoFit/>
          </a:bodyPr>
          <a:lstStyle/>
          <a:p>
            <a:pPr marL="12700" marR="5080">
              <a:lnSpc>
                <a:spcPct val="100000"/>
              </a:lnSpc>
              <a:spcBef>
                <a:spcPts val="105"/>
              </a:spcBef>
            </a:pPr>
            <a:r>
              <a:rPr sz="1050" spc="-10" dirty="0">
                <a:latin typeface="Arial"/>
                <a:cs typeface="Arial"/>
              </a:rPr>
              <a:t>Mesyuarat </a:t>
            </a:r>
            <a:r>
              <a:rPr sz="1050" dirty="0">
                <a:latin typeface="Arial"/>
                <a:cs typeface="Arial"/>
              </a:rPr>
              <a:t>Jawatankuasa</a:t>
            </a:r>
            <a:r>
              <a:rPr sz="1050" spc="-60" dirty="0">
                <a:latin typeface="Arial"/>
                <a:cs typeface="Arial"/>
              </a:rPr>
              <a:t> </a:t>
            </a:r>
            <a:r>
              <a:rPr sz="1050" spc="-10" dirty="0">
                <a:latin typeface="Arial"/>
                <a:cs typeface="Arial"/>
              </a:rPr>
              <a:t>Teknikal</a:t>
            </a:r>
            <a:endParaRPr sz="1050">
              <a:latin typeface="Arial"/>
              <a:cs typeface="Arial"/>
            </a:endParaRPr>
          </a:p>
        </p:txBody>
      </p:sp>
      <p:sp>
        <p:nvSpPr>
          <p:cNvPr id="72" name="object 72"/>
          <p:cNvSpPr txBox="1"/>
          <p:nvPr/>
        </p:nvSpPr>
        <p:spPr>
          <a:xfrm>
            <a:off x="4112133" y="1093978"/>
            <a:ext cx="1219835" cy="208279"/>
          </a:xfrm>
          <a:prstGeom prst="rect">
            <a:avLst/>
          </a:prstGeom>
        </p:spPr>
        <p:txBody>
          <a:bodyPr vert="horz" wrap="square" lIns="0" tIns="12700" rIns="0" bIns="0" rtlCol="0">
            <a:spAutoFit/>
          </a:bodyPr>
          <a:lstStyle/>
          <a:p>
            <a:pPr marL="12700">
              <a:lnSpc>
                <a:spcPct val="100000"/>
              </a:lnSpc>
              <a:spcBef>
                <a:spcPts val="100"/>
              </a:spcBef>
            </a:pPr>
            <a:r>
              <a:rPr sz="1200" b="1" u="sng" dirty="0">
                <a:uFill>
                  <a:solidFill>
                    <a:srgbClr val="000000"/>
                  </a:solidFill>
                </a:uFill>
                <a:latin typeface="Arial"/>
                <a:cs typeface="Arial"/>
              </a:rPr>
              <a:t>PROSES</a:t>
            </a:r>
            <a:r>
              <a:rPr sz="1200" b="1" u="sng" spc="-10" dirty="0">
                <a:uFill>
                  <a:solidFill>
                    <a:srgbClr val="000000"/>
                  </a:solidFill>
                </a:uFill>
                <a:latin typeface="Arial"/>
                <a:cs typeface="Arial"/>
              </a:rPr>
              <a:t> KERJA</a:t>
            </a:r>
            <a:endParaRPr sz="1200">
              <a:latin typeface="Arial"/>
              <a:cs typeface="Arial"/>
            </a:endParaRPr>
          </a:p>
        </p:txBody>
      </p:sp>
      <p:sp>
        <p:nvSpPr>
          <p:cNvPr id="73" name="object 73"/>
          <p:cNvSpPr txBox="1"/>
          <p:nvPr/>
        </p:nvSpPr>
        <p:spPr>
          <a:xfrm>
            <a:off x="58013" y="1069975"/>
            <a:ext cx="1464310" cy="208279"/>
          </a:xfrm>
          <a:prstGeom prst="rect">
            <a:avLst/>
          </a:prstGeom>
        </p:spPr>
        <p:txBody>
          <a:bodyPr vert="horz" wrap="square" lIns="0" tIns="12700" rIns="0" bIns="0" rtlCol="0">
            <a:spAutoFit/>
          </a:bodyPr>
          <a:lstStyle/>
          <a:p>
            <a:pPr marL="12700">
              <a:lnSpc>
                <a:spcPct val="100000"/>
              </a:lnSpc>
              <a:spcBef>
                <a:spcPts val="100"/>
              </a:spcBef>
            </a:pPr>
            <a:r>
              <a:rPr sz="1200" b="1" u="sng" spc="-10" dirty="0">
                <a:uFill>
                  <a:solidFill>
                    <a:srgbClr val="000000"/>
                  </a:solidFill>
                </a:uFill>
                <a:latin typeface="Arial"/>
                <a:cs typeface="Arial"/>
              </a:rPr>
              <a:t>TANGGUNGJAWAB</a:t>
            </a:r>
            <a:endParaRPr sz="1200">
              <a:latin typeface="Arial"/>
              <a:cs typeface="Arial"/>
            </a:endParaRPr>
          </a:p>
        </p:txBody>
      </p:sp>
      <p:sp>
        <p:nvSpPr>
          <p:cNvPr id="74" name="object 74"/>
          <p:cNvSpPr txBox="1"/>
          <p:nvPr/>
        </p:nvSpPr>
        <p:spPr>
          <a:xfrm>
            <a:off x="106476" y="1555826"/>
            <a:ext cx="295275" cy="187325"/>
          </a:xfrm>
          <a:prstGeom prst="rect">
            <a:avLst/>
          </a:prstGeom>
        </p:spPr>
        <p:txBody>
          <a:bodyPr vert="horz" wrap="square" lIns="0" tIns="13335" rIns="0" bIns="0" rtlCol="0">
            <a:spAutoFit/>
          </a:bodyPr>
          <a:lstStyle/>
          <a:p>
            <a:pPr marL="12700">
              <a:lnSpc>
                <a:spcPct val="100000"/>
              </a:lnSpc>
              <a:spcBef>
                <a:spcPts val="105"/>
              </a:spcBef>
            </a:pPr>
            <a:r>
              <a:rPr sz="1050" spc="-25" dirty="0">
                <a:latin typeface="Arial"/>
                <a:cs typeface="Arial"/>
              </a:rPr>
              <a:t>PPP</a:t>
            </a:r>
            <a:endParaRPr sz="1050">
              <a:latin typeface="Arial"/>
              <a:cs typeface="Arial"/>
            </a:endParaRPr>
          </a:p>
        </p:txBody>
      </p:sp>
      <p:sp>
        <p:nvSpPr>
          <p:cNvPr id="75" name="object 75"/>
          <p:cNvSpPr txBox="1"/>
          <p:nvPr/>
        </p:nvSpPr>
        <p:spPr>
          <a:xfrm>
            <a:off x="106476" y="1983994"/>
            <a:ext cx="295275" cy="186690"/>
          </a:xfrm>
          <a:prstGeom prst="rect">
            <a:avLst/>
          </a:prstGeom>
        </p:spPr>
        <p:txBody>
          <a:bodyPr vert="horz" wrap="square" lIns="0" tIns="13335" rIns="0" bIns="0" rtlCol="0">
            <a:spAutoFit/>
          </a:bodyPr>
          <a:lstStyle/>
          <a:p>
            <a:pPr marL="12700">
              <a:lnSpc>
                <a:spcPct val="100000"/>
              </a:lnSpc>
              <a:spcBef>
                <a:spcPts val="105"/>
              </a:spcBef>
            </a:pPr>
            <a:r>
              <a:rPr sz="1050" spc="-25" dirty="0">
                <a:latin typeface="Arial"/>
                <a:cs typeface="Arial"/>
              </a:rPr>
              <a:t>PPP</a:t>
            </a:r>
            <a:endParaRPr sz="1050">
              <a:latin typeface="Arial"/>
              <a:cs typeface="Arial"/>
            </a:endParaRPr>
          </a:p>
        </p:txBody>
      </p:sp>
      <p:sp>
        <p:nvSpPr>
          <p:cNvPr id="76" name="object 76"/>
          <p:cNvSpPr txBox="1"/>
          <p:nvPr/>
        </p:nvSpPr>
        <p:spPr>
          <a:xfrm>
            <a:off x="101600" y="2526029"/>
            <a:ext cx="675005" cy="750570"/>
          </a:xfrm>
          <a:prstGeom prst="rect">
            <a:avLst/>
          </a:prstGeom>
        </p:spPr>
        <p:txBody>
          <a:bodyPr vert="horz" wrap="square" lIns="0" tIns="13335" rIns="0" bIns="0" rtlCol="0">
            <a:spAutoFit/>
          </a:bodyPr>
          <a:lstStyle/>
          <a:p>
            <a:pPr marL="12700" marR="5080">
              <a:lnSpc>
                <a:spcPct val="100000"/>
              </a:lnSpc>
              <a:spcBef>
                <a:spcPts val="105"/>
              </a:spcBef>
            </a:pPr>
            <a:r>
              <a:rPr sz="1050" spc="-10" dirty="0">
                <a:latin typeface="Arial"/>
                <a:cs typeface="Arial"/>
              </a:rPr>
              <a:t>Sekretariat </a:t>
            </a:r>
            <a:r>
              <a:rPr sz="1050" spc="-20" dirty="0">
                <a:latin typeface="Arial"/>
                <a:cs typeface="Arial"/>
              </a:rPr>
              <a:t>PPRN</a:t>
            </a:r>
            <a:endParaRPr sz="1050">
              <a:latin typeface="Arial"/>
              <a:cs typeface="Arial"/>
            </a:endParaRPr>
          </a:p>
          <a:p>
            <a:pPr marL="12700">
              <a:lnSpc>
                <a:spcPct val="100000"/>
              </a:lnSpc>
              <a:spcBef>
                <a:spcPts val="655"/>
              </a:spcBef>
            </a:pPr>
            <a:r>
              <a:rPr sz="1050" spc="-10" dirty="0">
                <a:latin typeface="Arial"/>
                <a:cs typeface="Arial"/>
              </a:rPr>
              <a:t>Panel</a:t>
            </a:r>
            <a:endParaRPr sz="1050">
              <a:latin typeface="Arial"/>
              <a:cs typeface="Arial"/>
            </a:endParaRPr>
          </a:p>
          <a:p>
            <a:pPr marL="12700">
              <a:lnSpc>
                <a:spcPct val="100000"/>
              </a:lnSpc>
              <a:spcBef>
                <a:spcPts val="5"/>
              </a:spcBef>
            </a:pPr>
            <a:r>
              <a:rPr sz="1050" spc="-10" dirty="0">
                <a:latin typeface="Arial"/>
                <a:cs typeface="Arial"/>
              </a:rPr>
              <a:t>Saringan</a:t>
            </a:r>
            <a:endParaRPr sz="1050">
              <a:latin typeface="Arial"/>
              <a:cs typeface="Arial"/>
            </a:endParaRPr>
          </a:p>
        </p:txBody>
      </p:sp>
      <p:sp>
        <p:nvSpPr>
          <p:cNvPr id="77" name="object 77"/>
          <p:cNvSpPr txBox="1"/>
          <p:nvPr/>
        </p:nvSpPr>
        <p:spPr>
          <a:xfrm>
            <a:off x="101600" y="3639439"/>
            <a:ext cx="942340" cy="186690"/>
          </a:xfrm>
          <a:prstGeom prst="rect">
            <a:avLst/>
          </a:prstGeom>
        </p:spPr>
        <p:txBody>
          <a:bodyPr vert="horz" wrap="square" lIns="0" tIns="13335" rIns="0" bIns="0" rtlCol="0">
            <a:spAutoFit/>
          </a:bodyPr>
          <a:lstStyle/>
          <a:p>
            <a:pPr marL="12700">
              <a:lnSpc>
                <a:spcPct val="100000"/>
              </a:lnSpc>
              <a:spcBef>
                <a:spcPts val="105"/>
              </a:spcBef>
            </a:pPr>
            <a:r>
              <a:rPr sz="1050" dirty="0">
                <a:latin typeface="Arial"/>
                <a:cs typeface="Arial"/>
              </a:rPr>
              <a:t>Panel</a:t>
            </a:r>
            <a:r>
              <a:rPr sz="1050" spc="-45" dirty="0">
                <a:latin typeface="Arial"/>
                <a:cs typeface="Arial"/>
              </a:rPr>
              <a:t> </a:t>
            </a:r>
            <a:r>
              <a:rPr sz="1050" spc="-10" dirty="0">
                <a:latin typeface="Arial"/>
                <a:cs typeface="Arial"/>
              </a:rPr>
              <a:t>Saringan</a:t>
            </a:r>
            <a:endParaRPr sz="1050">
              <a:latin typeface="Arial"/>
              <a:cs typeface="Arial"/>
            </a:endParaRPr>
          </a:p>
        </p:txBody>
      </p:sp>
      <p:sp>
        <p:nvSpPr>
          <p:cNvPr id="78" name="object 78"/>
          <p:cNvSpPr txBox="1"/>
          <p:nvPr/>
        </p:nvSpPr>
        <p:spPr>
          <a:xfrm>
            <a:off x="115011" y="4261484"/>
            <a:ext cx="942340" cy="186690"/>
          </a:xfrm>
          <a:prstGeom prst="rect">
            <a:avLst/>
          </a:prstGeom>
        </p:spPr>
        <p:txBody>
          <a:bodyPr vert="horz" wrap="square" lIns="0" tIns="13335" rIns="0" bIns="0" rtlCol="0">
            <a:spAutoFit/>
          </a:bodyPr>
          <a:lstStyle/>
          <a:p>
            <a:pPr marL="12700">
              <a:lnSpc>
                <a:spcPct val="100000"/>
              </a:lnSpc>
              <a:spcBef>
                <a:spcPts val="105"/>
              </a:spcBef>
            </a:pPr>
            <a:r>
              <a:rPr sz="1050" dirty="0">
                <a:latin typeface="Arial"/>
                <a:cs typeface="Arial"/>
              </a:rPr>
              <a:t>Panel</a:t>
            </a:r>
            <a:r>
              <a:rPr sz="1050" spc="-45" dirty="0">
                <a:latin typeface="Arial"/>
                <a:cs typeface="Arial"/>
              </a:rPr>
              <a:t> </a:t>
            </a:r>
            <a:r>
              <a:rPr sz="1050" spc="-10" dirty="0">
                <a:latin typeface="Arial"/>
                <a:cs typeface="Arial"/>
              </a:rPr>
              <a:t>Saringan</a:t>
            </a:r>
            <a:endParaRPr sz="1050">
              <a:latin typeface="Arial"/>
              <a:cs typeface="Arial"/>
            </a:endParaRPr>
          </a:p>
        </p:txBody>
      </p:sp>
      <p:sp>
        <p:nvSpPr>
          <p:cNvPr id="79" name="object 79"/>
          <p:cNvSpPr txBox="1"/>
          <p:nvPr/>
        </p:nvSpPr>
        <p:spPr>
          <a:xfrm>
            <a:off x="101600" y="5255514"/>
            <a:ext cx="675005" cy="346710"/>
          </a:xfrm>
          <a:prstGeom prst="rect">
            <a:avLst/>
          </a:prstGeom>
        </p:spPr>
        <p:txBody>
          <a:bodyPr vert="horz" wrap="square" lIns="0" tIns="13335" rIns="0" bIns="0" rtlCol="0">
            <a:spAutoFit/>
          </a:bodyPr>
          <a:lstStyle/>
          <a:p>
            <a:pPr marL="12700" marR="5080">
              <a:lnSpc>
                <a:spcPct val="100000"/>
              </a:lnSpc>
              <a:spcBef>
                <a:spcPts val="105"/>
              </a:spcBef>
            </a:pPr>
            <a:r>
              <a:rPr sz="1050" spc="-10" dirty="0">
                <a:latin typeface="Arial"/>
                <a:cs typeface="Arial"/>
              </a:rPr>
              <a:t>Sekretariat </a:t>
            </a:r>
            <a:r>
              <a:rPr sz="1050" spc="-20" dirty="0">
                <a:latin typeface="Arial"/>
                <a:cs typeface="Arial"/>
              </a:rPr>
              <a:t>PPRN</a:t>
            </a:r>
            <a:endParaRPr sz="1050">
              <a:latin typeface="Arial"/>
              <a:cs typeface="Arial"/>
            </a:endParaRPr>
          </a:p>
        </p:txBody>
      </p:sp>
      <p:sp>
        <p:nvSpPr>
          <p:cNvPr id="80" name="object 80"/>
          <p:cNvSpPr txBox="1"/>
          <p:nvPr/>
        </p:nvSpPr>
        <p:spPr>
          <a:xfrm>
            <a:off x="101600" y="5787644"/>
            <a:ext cx="726440" cy="186690"/>
          </a:xfrm>
          <a:prstGeom prst="rect">
            <a:avLst/>
          </a:prstGeom>
        </p:spPr>
        <p:txBody>
          <a:bodyPr vert="horz" wrap="square" lIns="0" tIns="13335" rIns="0" bIns="0" rtlCol="0">
            <a:spAutoFit/>
          </a:bodyPr>
          <a:lstStyle/>
          <a:p>
            <a:pPr marL="12700">
              <a:lnSpc>
                <a:spcPct val="100000"/>
              </a:lnSpc>
              <a:spcBef>
                <a:spcPts val="105"/>
              </a:spcBef>
            </a:pPr>
            <a:r>
              <a:rPr sz="1050" dirty="0">
                <a:latin typeface="Arial"/>
                <a:cs typeface="Arial"/>
              </a:rPr>
              <a:t>Panel</a:t>
            </a:r>
            <a:r>
              <a:rPr sz="1050" spc="-35" dirty="0">
                <a:latin typeface="Arial"/>
                <a:cs typeface="Arial"/>
              </a:rPr>
              <a:t> </a:t>
            </a:r>
            <a:r>
              <a:rPr sz="1050" spc="-20" dirty="0">
                <a:latin typeface="Arial"/>
                <a:cs typeface="Arial"/>
              </a:rPr>
              <a:t>Dana</a:t>
            </a:r>
            <a:endParaRPr sz="1050">
              <a:latin typeface="Arial"/>
              <a:cs typeface="Arial"/>
            </a:endParaRPr>
          </a:p>
        </p:txBody>
      </p:sp>
      <p:sp>
        <p:nvSpPr>
          <p:cNvPr id="81" name="object 81"/>
          <p:cNvSpPr txBox="1"/>
          <p:nvPr/>
        </p:nvSpPr>
        <p:spPr>
          <a:xfrm>
            <a:off x="3756786" y="3898138"/>
            <a:ext cx="187325" cy="186690"/>
          </a:xfrm>
          <a:prstGeom prst="rect">
            <a:avLst/>
          </a:prstGeom>
        </p:spPr>
        <p:txBody>
          <a:bodyPr vert="horz" wrap="square" lIns="0" tIns="13335" rIns="0" bIns="0" rtlCol="0">
            <a:spAutoFit/>
          </a:bodyPr>
          <a:lstStyle/>
          <a:p>
            <a:pPr marL="12700">
              <a:lnSpc>
                <a:spcPct val="100000"/>
              </a:lnSpc>
              <a:spcBef>
                <a:spcPts val="105"/>
              </a:spcBef>
            </a:pPr>
            <a:r>
              <a:rPr sz="1050" spc="-25" dirty="0">
                <a:latin typeface="Arial"/>
                <a:cs typeface="Arial"/>
              </a:rPr>
              <a:t>Ya</a:t>
            </a:r>
            <a:endParaRPr sz="1050">
              <a:latin typeface="Arial"/>
              <a:cs typeface="Arial"/>
            </a:endParaRPr>
          </a:p>
        </p:txBody>
      </p:sp>
      <p:grpSp>
        <p:nvGrpSpPr>
          <p:cNvPr id="82" name="object 82"/>
          <p:cNvGrpSpPr/>
          <p:nvPr/>
        </p:nvGrpSpPr>
        <p:grpSpPr>
          <a:xfrm>
            <a:off x="2514092" y="929005"/>
            <a:ext cx="1514475" cy="402590"/>
            <a:chOff x="2514092" y="929005"/>
            <a:chExt cx="1514475" cy="402590"/>
          </a:xfrm>
        </p:grpSpPr>
        <p:sp>
          <p:nvSpPr>
            <p:cNvPr id="83" name="object 83"/>
            <p:cNvSpPr/>
            <p:nvPr/>
          </p:nvSpPr>
          <p:spPr>
            <a:xfrm>
              <a:off x="2526792" y="941705"/>
              <a:ext cx="1489075" cy="377190"/>
            </a:xfrm>
            <a:custGeom>
              <a:avLst/>
              <a:gdLst/>
              <a:ahLst/>
              <a:cxnLst/>
              <a:rect l="l" t="t" r="r" b="b"/>
              <a:pathLst>
                <a:path w="1489075" h="377190">
                  <a:moveTo>
                    <a:pt x="744600" y="0"/>
                  </a:moveTo>
                  <a:lnTo>
                    <a:pt x="672891" y="862"/>
                  </a:lnTo>
                  <a:lnTo>
                    <a:pt x="603111" y="3396"/>
                  </a:lnTo>
                  <a:lnTo>
                    <a:pt x="535570" y="7523"/>
                  </a:lnTo>
                  <a:lnTo>
                    <a:pt x="470582" y="13163"/>
                  </a:lnTo>
                  <a:lnTo>
                    <a:pt x="408459" y="20239"/>
                  </a:lnTo>
                  <a:lnTo>
                    <a:pt x="349512" y="28671"/>
                  </a:lnTo>
                  <a:lnTo>
                    <a:pt x="294054" y="38380"/>
                  </a:lnTo>
                  <a:lnTo>
                    <a:pt x="242396" y="49287"/>
                  </a:lnTo>
                  <a:lnTo>
                    <a:pt x="194851" y="61313"/>
                  </a:lnTo>
                  <a:lnTo>
                    <a:pt x="151732" y="74380"/>
                  </a:lnTo>
                  <a:lnTo>
                    <a:pt x="113348" y="88407"/>
                  </a:lnTo>
                  <a:lnTo>
                    <a:pt x="52041" y="119031"/>
                  </a:lnTo>
                  <a:lnTo>
                    <a:pt x="13426" y="152553"/>
                  </a:lnTo>
                  <a:lnTo>
                    <a:pt x="0" y="188341"/>
                  </a:lnTo>
                  <a:lnTo>
                    <a:pt x="3408" y="206478"/>
                  </a:lnTo>
                  <a:lnTo>
                    <a:pt x="29741" y="241212"/>
                  </a:lnTo>
                  <a:lnTo>
                    <a:pt x="80014" y="273363"/>
                  </a:lnTo>
                  <a:lnTo>
                    <a:pt x="151732" y="302301"/>
                  </a:lnTo>
                  <a:lnTo>
                    <a:pt x="194851" y="315368"/>
                  </a:lnTo>
                  <a:lnTo>
                    <a:pt x="242396" y="327394"/>
                  </a:lnTo>
                  <a:lnTo>
                    <a:pt x="294054" y="338301"/>
                  </a:lnTo>
                  <a:lnTo>
                    <a:pt x="349512" y="348010"/>
                  </a:lnTo>
                  <a:lnTo>
                    <a:pt x="408459" y="356442"/>
                  </a:lnTo>
                  <a:lnTo>
                    <a:pt x="470582" y="363518"/>
                  </a:lnTo>
                  <a:lnTo>
                    <a:pt x="535570" y="369158"/>
                  </a:lnTo>
                  <a:lnTo>
                    <a:pt x="603111" y="373285"/>
                  </a:lnTo>
                  <a:lnTo>
                    <a:pt x="672891" y="375819"/>
                  </a:lnTo>
                  <a:lnTo>
                    <a:pt x="744600" y="376682"/>
                  </a:lnTo>
                  <a:lnTo>
                    <a:pt x="816289" y="375819"/>
                  </a:lnTo>
                  <a:lnTo>
                    <a:pt x="886051" y="373285"/>
                  </a:lnTo>
                  <a:lnTo>
                    <a:pt x="953575" y="369158"/>
                  </a:lnTo>
                  <a:lnTo>
                    <a:pt x="1018549" y="363518"/>
                  </a:lnTo>
                  <a:lnTo>
                    <a:pt x="1080660" y="356442"/>
                  </a:lnTo>
                  <a:lnTo>
                    <a:pt x="1139596" y="348010"/>
                  </a:lnTo>
                  <a:lnTo>
                    <a:pt x="1195046" y="338301"/>
                  </a:lnTo>
                  <a:lnTo>
                    <a:pt x="1246697" y="327394"/>
                  </a:lnTo>
                  <a:lnTo>
                    <a:pt x="1294236" y="315368"/>
                  </a:lnTo>
                  <a:lnTo>
                    <a:pt x="1337351" y="302301"/>
                  </a:lnTo>
                  <a:lnTo>
                    <a:pt x="1375731" y="288274"/>
                  </a:lnTo>
                  <a:lnTo>
                    <a:pt x="1437035" y="257650"/>
                  </a:lnTo>
                  <a:lnTo>
                    <a:pt x="1475648" y="224128"/>
                  </a:lnTo>
                  <a:lnTo>
                    <a:pt x="1489074" y="188341"/>
                  </a:lnTo>
                  <a:lnTo>
                    <a:pt x="1485666" y="170203"/>
                  </a:lnTo>
                  <a:lnTo>
                    <a:pt x="1459334" y="135469"/>
                  </a:lnTo>
                  <a:lnTo>
                    <a:pt x="1409063" y="103318"/>
                  </a:lnTo>
                  <a:lnTo>
                    <a:pt x="1337351" y="74380"/>
                  </a:lnTo>
                  <a:lnTo>
                    <a:pt x="1294236" y="61313"/>
                  </a:lnTo>
                  <a:lnTo>
                    <a:pt x="1246697" y="49287"/>
                  </a:lnTo>
                  <a:lnTo>
                    <a:pt x="1195046" y="38380"/>
                  </a:lnTo>
                  <a:lnTo>
                    <a:pt x="1139596" y="28671"/>
                  </a:lnTo>
                  <a:lnTo>
                    <a:pt x="1080660" y="20239"/>
                  </a:lnTo>
                  <a:lnTo>
                    <a:pt x="1018549" y="13163"/>
                  </a:lnTo>
                  <a:lnTo>
                    <a:pt x="953575" y="7523"/>
                  </a:lnTo>
                  <a:lnTo>
                    <a:pt x="886051" y="3396"/>
                  </a:lnTo>
                  <a:lnTo>
                    <a:pt x="816289" y="862"/>
                  </a:lnTo>
                  <a:lnTo>
                    <a:pt x="744600" y="0"/>
                  </a:lnTo>
                  <a:close/>
                </a:path>
              </a:pathLst>
            </a:custGeom>
            <a:solidFill>
              <a:srgbClr val="FFFFFF"/>
            </a:solidFill>
          </p:spPr>
          <p:txBody>
            <a:bodyPr wrap="square" lIns="0" tIns="0" rIns="0" bIns="0" rtlCol="0"/>
            <a:lstStyle/>
            <a:p>
              <a:endParaRPr/>
            </a:p>
          </p:txBody>
        </p:sp>
        <p:sp>
          <p:nvSpPr>
            <p:cNvPr id="84" name="object 84"/>
            <p:cNvSpPr/>
            <p:nvPr/>
          </p:nvSpPr>
          <p:spPr>
            <a:xfrm>
              <a:off x="2526792" y="941705"/>
              <a:ext cx="1489075" cy="377190"/>
            </a:xfrm>
            <a:custGeom>
              <a:avLst/>
              <a:gdLst/>
              <a:ahLst/>
              <a:cxnLst/>
              <a:rect l="l" t="t" r="r" b="b"/>
              <a:pathLst>
                <a:path w="1489075" h="377190">
                  <a:moveTo>
                    <a:pt x="0" y="188341"/>
                  </a:moveTo>
                  <a:lnTo>
                    <a:pt x="13426" y="152553"/>
                  </a:lnTo>
                  <a:lnTo>
                    <a:pt x="52041" y="119031"/>
                  </a:lnTo>
                  <a:lnTo>
                    <a:pt x="113348" y="88407"/>
                  </a:lnTo>
                  <a:lnTo>
                    <a:pt x="151732" y="74380"/>
                  </a:lnTo>
                  <a:lnTo>
                    <a:pt x="194851" y="61313"/>
                  </a:lnTo>
                  <a:lnTo>
                    <a:pt x="242396" y="49287"/>
                  </a:lnTo>
                  <a:lnTo>
                    <a:pt x="294054" y="38380"/>
                  </a:lnTo>
                  <a:lnTo>
                    <a:pt x="349512" y="28671"/>
                  </a:lnTo>
                  <a:lnTo>
                    <a:pt x="408459" y="20239"/>
                  </a:lnTo>
                  <a:lnTo>
                    <a:pt x="470582" y="13163"/>
                  </a:lnTo>
                  <a:lnTo>
                    <a:pt x="535570" y="7523"/>
                  </a:lnTo>
                  <a:lnTo>
                    <a:pt x="603111" y="3396"/>
                  </a:lnTo>
                  <a:lnTo>
                    <a:pt x="672891" y="862"/>
                  </a:lnTo>
                  <a:lnTo>
                    <a:pt x="744600" y="0"/>
                  </a:lnTo>
                  <a:lnTo>
                    <a:pt x="816289" y="862"/>
                  </a:lnTo>
                  <a:lnTo>
                    <a:pt x="886051" y="3396"/>
                  </a:lnTo>
                  <a:lnTo>
                    <a:pt x="953575" y="7523"/>
                  </a:lnTo>
                  <a:lnTo>
                    <a:pt x="1018549" y="13163"/>
                  </a:lnTo>
                  <a:lnTo>
                    <a:pt x="1080660" y="20239"/>
                  </a:lnTo>
                  <a:lnTo>
                    <a:pt x="1139596" y="28671"/>
                  </a:lnTo>
                  <a:lnTo>
                    <a:pt x="1195046" y="38380"/>
                  </a:lnTo>
                  <a:lnTo>
                    <a:pt x="1246697" y="49287"/>
                  </a:lnTo>
                  <a:lnTo>
                    <a:pt x="1294236" y="61313"/>
                  </a:lnTo>
                  <a:lnTo>
                    <a:pt x="1337351" y="74380"/>
                  </a:lnTo>
                  <a:lnTo>
                    <a:pt x="1375731" y="88407"/>
                  </a:lnTo>
                  <a:lnTo>
                    <a:pt x="1437035" y="119031"/>
                  </a:lnTo>
                  <a:lnTo>
                    <a:pt x="1475648" y="152553"/>
                  </a:lnTo>
                  <a:lnTo>
                    <a:pt x="1489074" y="188341"/>
                  </a:lnTo>
                  <a:lnTo>
                    <a:pt x="1485666" y="206478"/>
                  </a:lnTo>
                  <a:lnTo>
                    <a:pt x="1459334" y="241212"/>
                  </a:lnTo>
                  <a:lnTo>
                    <a:pt x="1409063" y="273363"/>
                  </a:lnTo>
                  <a:lnTo>
                    <a:pt x="1337351" y="302301"/>
                  </a:lnTo>
                  <a:lnTo>
                    <a:pt x="1294236" y="315368"/>
                  </a:lnTo>
                  <a:lnTo>
                    <a:pt x="1246697" y="327394"/>
                  </a:lnTo>
                  <a:lnTo>
                    <a:pt x="1195046" y="338301"/>
                  </a:lnTo>
                  <a:lnTo>
                    <a:pt x="1139596" y="348010"/>
                  </a:lnTo>
                  <a:lnTo>
                    <a:pt x="1080660" y="356442"/>
                  </a:lnTo>
                  <a:lnTo>
                    <a:pt x="1018549" y="363518"/>
                  </a:lnTo>
                  <a:lnTo>
                    <a:pt x="953575" y="369158"/>
                  </a:lnTo>
                  <a:lnTo>
                    <a:pt x="886051" y="373285"/>
                  </a:lnTo>
                  <a:lnTo>
                    <a:pt x="816289" y="375819"/>
                  </a:lnTo>
                  <a:lnTo>
                    <a:pt x="744600" y="376682"/>
                  </a:lnTo>
                  <a:lnTo>
                    <a:pt x="672891" y="375819"/>
                  </a:lnTo>
                  <a:lnTo>
                    <a:pt x="603111" y="373285"/>
                  </a:lnTo>
                  <a:lnTo>
                    <a:pt x="535570" y="369158"/>
                  </a:lnTo>
                  <a:lnTo>
                    <a:pt x="470582" y="363518"/>
                  </a:lnTo>
                  <a:lnTo>
                    <a:pt x="408459" y="356442"/>
                  </a:lnTo>
                  <a:lnTo>
                    <a:pt x="349512" y="348010"/>
                  </a:lnTo>
                  <a:lnTo>
                    <a:pt x="294054" y="338301"/>
                  </a:lnTo>
                  <a:lnTo>
                    <a:pt x="242396" y="327394"/>
                  </a:lnTo>
                  <a:lnTo>
                    <a:pt x="194851" y="315368"/>
                  </a:lnTo>
                  <a:lnTo>
                    <a:pt x="151732" y="302301"/>
                  </a:lnTo>
                  <a:lnTo>
                    <a:pt x="113348" y="288274"/>
                  </a:lnTo>
                  <a:lnTo>
                    <a:pt x="52041" y="257650"/>
                  </a:lnTo>
                  <a:lnTo>
                    <a:pt x="13426" y="224128"/>
                  </a:lnTo>
                  <a:lnTo>
                    <a:pt x="0" y="188341"/>
                  </a:lnTo>
                  <a:close/>
                </a:path>
              </a:pathLst>
            </a:custGeom>
            <a:ln w="25400">
              <a:solidFill>
                <a:srgbClr val="000000"/>
              </a:solidFill>
            </a:ln>
          </p:spPr>
          <p:txBody>
            <a:bodyPr wrap="square" lIns="0" tIns="0" rIns="0" bIns="0" rtlCol="0"/>
            <a:lstStyle/>
            <a:p>
              <a:endParaRPr/>
            </a:p>
          </p:txBody>
        </p:sp>
      </p:grpSp>
      <p:sp>
        <p:nvSpPr>
          <p:cNvPr id="85" name="object 85"/>
          <p:cNvSpPr txBox="1"/>
          <p:nvPr/>
        </p:nvSpPr>
        <p:spPr>
          <a:xfrm>
            <a:off x="3046857" y="1012316"/>
            <a:ext cx="448945" cy="208279"/>
          </a:xfrm>
          <a:prstGeom prst="rect">
            <a:avLst/>
          </a:prstGeom>
        </p:spPr>
        <p:txBody>
          <a:bodyPr vert="horz" wrap="square" lIns="0" tIns="12700" rIns="0" bIns="0" rtlCol="0">
            <a:spAutoFit/>
          </a:bodyPr>
          <a:lstStyle/>
          <a:p>
            <a:pPr marL="12700">
              <a:lnSpc>
                <a:spcPct val="100000"/>
              </a:lnSpc>
              <a:spcBef>
                <a:spcPts val="100"/>
              </a:spcBef>
            </a:pPr>
            <a:r>
              <a:rPr sz="1200" spc="-20" dirty="0">
                <a:latin typeface="Arial"/>
                <a:cs typeface="Arial"/>
              </a:rPr>
              <a:t>MULA</a:t>
            </a:r>
            <a:endParaRPr sz="1200">
              <a:latin typeface="Arial"/>
              <a:cs typeface="Arial"/>
            </a:endParaRPr>
          </a:p>
        </p:txBody>
      </p:sp>
      <p:grpSp>
        <p:nvGrpSpPr>
          <p:cNvPr id="86" name="object 86"/>
          <p:cNvGrpSpPr/>
          <p:nvPr/>
        </p:nvGrpSpPr>
        <p:grpSpPr>
          <a:xfrm>
            <a:off x="2520314" y="1394586"/>
            <a:ext cx="1514475" cy="5059680"/>
            <a:chOff x="2520314" y="1394586"/>
            <a:chExt cx="1514475" cy="5059680"/>
          </a:xfrm>
        </p:grpSpPr>
        <p:sp>
          <p:nvSpPr>
            <p:cNvPr id="87" name="object 87"/>
            <p:cNvSpPr/>
            <p:nvPr/>
          </p:nvSpPr>
          <p:spPr>
            <a:xfrm>
              <a:off x="2533014" y="1407286"/>
              <a:ext cx="1489075" cy="1844039"/>
            </a:xfrm>
            <a:custGeom>
              <a:avLst/>
              <a:gdLst/>
              <a:ahLst/>
              <a:cxnLst/>
              <a:rect l="l" t="t" r="r" b="b"/>
              <a:pathLst>
                <a:path w="1489075" h="1844039">
                  <a:moveTo>
                    <a:pt x="0" y="372237"/>
                  </a:moveTo>
                  <a:lnTo>
                    <a:pt x="1488948" y="372237"/>
                  </a:lnTo>
                  <a:lnTo>
                    <a:pt x="1488948" y="0"/>
                  </a:lnTo>
                  <a:lnTo>
                    <a:pt x="0" y="0"/>
                  </a:lnTo>
                  <a:lnTo>
                    <a:pt x="0" y="372237"/>
                  </a:lnTo>
                  <a:close/>
                </a:path>
                <a:path w="1489075" h="1844039">
                  <a:moveTo>
                    <a:pt x="0" y="848867"/>
                  </a:moveTo>
                  <a:lnTo>
                    <a:pt x="1488948" y="848867"/>
                  </a:lnTo>
                  <a:lnTo>
                    <a:pt x="1488948" y="476630"/>
                  </a:lnTo>
                  <a:lnTo>
                    <a:pt x="0" y="476630"/>
                  </a:lnTo>
                  <a:lnTo>
                    <a:pt x="0" y="848867"/>
                  </a:lnTo>
                  <a:close/>
                </a:path>
                <a:path w="1489075" h="1844039">
                  <a:moveTo>
                    <a:pt x="0" y="1351407"/>
                  </a:moveTo>
                  <a:lnTo>
                    <a:pt x="1488948" y="1351407"/>
                  </a:lnTo>
                  <a:lnTo>
                    <a:pt x="1488948" y="979170"/>
                  </a:lnTo>
                  <a:lnTo>
                    <a:pt x="0" y="979170"/>
                  </a:lnTo>
                  <a:lnTo>
                    <a:pt x="0" y="1351407"/>
                  </a:lnTo>
                  <a:close/>
                </a:path>
                <a:path w="1489075" h="1844039">
                  <a:moveTo>
                    <a:pt x="0" y="1843913"/>
                  </a:moveTo>
                  <a:lnTo>
                    <a:pt x="1488948" y="1843913"/>
                  </a:lnTo>
                  <a:lnTo>
                    <a:pt x="1488948" y="1471676"/>
                  </a:lnTo>
                  <a:lnTo>
                    <a:pt x="0" y="1471676"/>
                  </a:lnTo>
                  <a:lnTo>
                    <a:pt x="0" y="1843913"/>
                  </a:lnTo>
                  <a:close/>
                </a:path>
              </a:pathLst>
            </a:custGeom>
            <a:ln w="25400">
              <a:solidFill>
                <a:srgbClr val="000000"/>
              </a:solidFill>
            </a:ln>
          </p:spPr>
          <p:txBody>
            <a:bodyPr wrap="square" lIns="0" tIns="0" rIns="0" bIns="0" rtlCol="0"/>
            <a:lstStyle/>
            <a:p>
              <a:endParaRPr/>
            </a:p>
          </p:txBody>
        </p:sp>
        <p:sp>
          <p:nvSpPr>
            <p:cNvPr id="88" name="object 88"/>
            <p:cNvSpPr/>
            <p:nvPr/>
          </p:nvSpPr>
          <p:spPr>
            <a:xfrm>
              <a:off x="2533014" y="3391535"/>
              <a:ext cx="1489075" cy="612140"/>
            </a:xfrm>
            <a:custGeom>
              <a:avLst/>
              <a:gdLst/>
              <a:ahLst/>
              <a:cxnLst/>
              <a:rect l="l" t="t" r="r" b="b"/>
              <a:pathLst>
                <a:path w="1489075" h="612139">
                  <a:moveTo>
                    <a:pt x="744474" y="0"/>
                  </a:moveTo>
                  <a:lnTo>
                    <a:pt x="0" y="306069"/>
                  </a:lnTo>
                  <a:lnTo>
                    <a:pt x="744474" y="612013"/>
                  </a:lnTo>
                  <a:lnTo>
                    <a:pt x="1488948" y="306069"/>
                  </a:lnTo>
                  <a:lnTo>
                    <a:pt x="744474" y="0"/>
                  </a:lnTo>
                  <a:close/>
                </a:path>
              </a:pathLst>
            </a:custGeom>
            <a:solidFill>
              <a:srgbClr val="FFFFFF"/>
            </a:solidFill>
          </p:spPr>
          <p:txBody>
            <a:bodyPr wrap="square" lIns="0" tIns="0" rIns="0" bIns="0" rtlCol="0"/>
            <a:lstStyle/>
            <a:p>
              <a:endParaRPr/>
            </a:p>
          </p:txBody>
        </p:sp>
        <p:sp>
          <p:nvSpPr>
            <p:cNvPr id="89" name="object 89"/>
            <p:cNvSpPr/>
            <p:nvPr/>
          </p:nvSpPr>
          <p:spPr>
            <a:xfrm>
              <a:off x="2533014" y="3391535"/>
              <a:ext cx="1489075" cy="1617345"/>
            </a:xfrm>
            <a:custGeom>
              <a:avLst/>
              <a:gdLst/>
              <a:ahLst/>
              <a:cxnLst/>
              <a:rect l="l" t="t" r="r" b="b"/>
              <a:pathLst>
                <a:path w="1489075" h="1617345">
                  <a:moveTo>
                    <a:pt x="0" y="306069"/>
                  </a:moveTo>
                  <a:lnTo>
                    <a:pt x="744474" y="0"/>
                  </a:lnTo>
                  <a:lnTo>
                    <a:pt x="1488948" y="306069"/>
                  </a:lnTo>
                  <a:lnTo>
                    <a:pt x="744474" y="612013"/>
                  </a:lnTo>
                  <a:lnTo>
                    <a:pt x="0" y="306069"/>
                  </a:lnTo>
                  <a:close/>
                </a:path>
                <a:path w="1489075" h="1617345">
                  <a:moveTo>
                    <a:pt x="0" y="1114552"/>
                  </a:moveTo>
                  <a:lnTo>
                    <a:pt x="1488948" y="1114552"/>
                  </a:lnTo>
                  <a:lnTo>
                    <a:pt x="1488948" y="742314"/>
                  </a:lnTo>
                  <a:lnTo>
                    <a:pt x="0" y="742314"/>
                  </a:lnTo>
                  <a:lnTo>
                    <a:pt x="0" y="1114552"/>
                  </a:lnTo>
                  <a:close/>
                </a:path>
                <a:path w="1489075" h="1617345">
                  <a:moveTo>
                    <a:pt x="0" y="1617090"/>
                  </a:moveTo>
                  <a:lnTo>
                    <a:pt x="1488948" y="1617090"/>
                  </a:lnTo>
                  <a:lnTo>
                    <a:pt x="1488948" y="1244853"/>
                  </a:lnTo>
                  <a:lnTo>
                    <a:pt x="0" y="1244853"/>
                  </a:lnTo>
                  <a:lnTo>
                    <a:pt x="0" y="1617090"/>
                  </a:lnTo>
                  <a:close/>
                </a:path>
              </a:pathLst>
            </a:custGeom>
            <a:ln w="25400">
              <a:solidFill>
                <a:srgbClr val="000000"/>
              </a:solidFill>
            </a:ln>
          </p:spPr>
          <p:txBody>
            <a:bodyPr wrap="square" lIns="0" tIns="0" rIns="0" bIns="0" rtlCol="0"/>
            <a:lstStyle/>
            <a:p>
              <a:endParaRPr/>
            </a:p>
          </p:txBody>
        </p:sp>
        <p:sp>
          <p:nvSpPr>
            <p:cNvPr id="90" name="object 90"/>
            <p:cNvSpPr/>
            <p:nvPr/>
          </p:nvSpPr>
          <p:spPr>
            <a:xfrm>
              <a:off x="2533014" y="5145658"/>
              <a:ext cx="1489075" cy="372745"/>
            </a:xfrm>
            <a:custGeom>
              <a:avLst/>
              <a:gdLst/>
              <a:ahLst/>
              <a:cxnLst/>
              <a:rect l="l" t="t" r="r" b="b"/>
              <a:pathLst>
                <a:path w="1489075" h="372745">
                  <a:moveTo>
                    <a:pt x="0" y="372236"/>
                  </a:moveTo>
                  <a:lnTo>
                    <a:pt x="1488948" y="372236"/>
                  </a:lnTo>
                  <a:lnTo>
                    <a:pt x="1488948" y="0"/>
                  </a:lnTo>
                  <a:lnTo>
                    <a:pt x="0" y="0"/>
                  </a:lnTo>
                  <a:lnTo>
                    <a:pt x="0" y="372236"/>
                  </a:lnTo>
                  <a:close/>
                </a:path>
              </a:pathLst>
            </a:custGeom>
            <a:ln w="25399">
              <a:solidFill>
                <a:srgbClr val="000000"/>
              </a:solidFill>
            </a:ln>
          </p:spPr>
          <p:txBody>
            <a:bodyPr wrap="square" lIns="0" tIns="0" rIns="0" bIns="0" rtlCol="0"/>
            <a:lstStyle/>
            <a:p>
              <a:endParaRPr/>
            </a:p>
          </p:txBody>
        </p:sp>
        <p:sp>
          <p:nvSpPr>
            <p:cNvPr id="91" name="object 91"/>
            <p:cNvSpPr/>
            <p:nvPr/>
          </p:nvSpPr>
          <p:spPr>
            <a:xfrm>
              <a:off x="2533014" y="6110198"/>
              <a:ext cx="1489075" cy="330835"/>
            </a:xfrm>
            <a:custGeom>
              <a:avLst/>
              <a:gdLst/>
              <a:ahLst/>
              <a:cxnLst/>
              <a:rect l="l" t="t" r="r" b="b"/>
              <a:pathLst>
                <a:path w="1489075" h="330835">
                  <a:moveTo>
                    <a:pt x="744474" y="0"/>
                  </a:moveTo>
                  <a:lnTo>
                    <a:pt x="672785" y="757"/>
                  </a:lnTo>
                  <a:lnTo>
                    <a:pt x="603023" y="2982"/>
                  </a:lnTo>
                  <a:lnTo>
                    <a:pt x="535499" y="6606"/>
                  </a:lnTo>
                  <a:lnTo>
                    <a:pt x="470525" y="11560"/>
                  </a:lnTo>
                  <a:lnTo>
                    <a:pt x="408414" y="17773"/>
                  </a:lnTo>
                  <a:lnTo>
                    <a:pt x="349478" y="25178"/>
                  </a:lnTo>
                  <a:lnTo>
                    <a:pt x="294028" y="33704"/>
                  </a:lnTo>
                  <a:lnTo>
                    <a:pt x="242377" y="43282"/>
                  </a:lnTo>
                  <a:lnTo>
                    <a:pt x="194838" y="53843"/>
                  </a:lnTo>
                  <a:lnTo>
                    <a:pt x="151723" y="65317"/>
                  </a:lnTo>
                  <a:lnTo>
                    <a:pt x="113343" y="77636"/>
                  </a:lnTo>
                  <a:lnTo>
                    <a:pt x="52039" y="104528"/>
                  </a:lnTo>
                  <a:lnTo>
                    <a:pt x="13426" y="133965"/>
                  </a:lnTo>
                  <a:lnTo>
                    <a:pt x="0" y="165392"/>
                  </a:lnTo>
                  <a:lnTo>
                    <a:pt x="3408" y="181321"/>
                  </a:lnTo>
                  <a:lnTo>
                    <a:pt x="29740" y="211825"/>
                  </a:lnTo>
                  <a:lnTo>
                    <a:pt x="80011" y="240060"/>
                  </a:lnTo>
                  <a:lnTo>
                    <a:pt x="151723" y="265472"/>
                  </a:lnTo>
                  <a:lnTo>
                    <a:pt x="194838" y="276946"/>
                  </a:lnTo>
                  <a:lnTo>
                    <a:pt x="242377" y="287506"/>
                  </a:lnTo>
                  <a:lnTo>
                    <a:pt x="294028" y="297083"/>
                  </a:lnTo>
                  <a:lnTo>
                    <a:pt x="349478" y="305609"/>
                  </a:lnTo>
                  <a:lnTo>
                    <a:pt x="408414" y="313012"/>
                  </a:lnTo>
                  <a:lnTo>
                    <a:pt x="470525" y="319225"/>
                  </a:lnTo>
                  <a:lnTo>
                    <a:pt x="535499" y="324178"/>
                  </a:lnTo>
                  <a:lnTo>
                    <a:pt x="603023" y="327802"/>
                  </a:lnTo>
                  <a:lnTo>
                    <a:pt x="672785" y="330027"/>
                  </a:lnTo>
                  <a:lnTo>
                    <a:pt x="744474" y="330784"/>
                  </a:lnTo>
                  <a:lnTo>
                    <a:pt x="816181" y="330027"/>
                  </a:lnTo>
                  <a:lnTo>
                    <a:pt x="885959" y="327802"/>
                  </a:lnTo>
                  <a:lnTo>
                    <a:pt x="953493" y="324178"/>
                  </a:lnTo>
                  <a:lnTo>
                    <a:pt x="1018474" y="319225"/>
                  </a:lnTo>
                  <a:lnTo>
                    <a:pt x="1080589" y="313012"/>
                  </a:lnTo>
                  <a:lnTo>
                    <a:pt x="1139526" y="305609"/>
                  </a:lnTo>
                  <a:lnTo>
                    <a:pt x="1194973" y="297083"/>
                  </a:lnTo>
                  <a:lnTo>
                    <a:pt x="1246620" y="287506"/>
                  </a:lnTo>
                  <a:lnTo>
                    <a:pt x="1294153" y="276946"/>
                  </a:lnTo>
                  <a:lnTo>
                    <a:pt x="1337262" y="265472"/>
                  </a:lnTo>
                  <a:lnTo>
                    <a:pt x="1375635" y="253153"/>
                  </a:lnTo>
                  <a:lnTo>
                    <a:pt x="1436924" y="226261"/>
                  </a:lnTo>
                  <a:lnTo>
                    <a:pt x="1475526" y="196822"/>
                  </a:lnTo>
                  <a:lnTo>
                    <a:pt x="1488948" y="165392"/>
                  </a:lnTo>
                  <a:lnTo>
                    <a:pt x="1485540" y="149464"/>
                  </a:lnTo>
                  <a:lnTo>
                    <a:pt x="1459216" y="118963"/>
                  </a:lnTo>
                  <a:lnTo>
                    <a:pt x="1408959" y="90729"/>
                  </a:lnTo>
                  <a:lnTo>
                    <a:pt x="1337262" y="65317"/>
                  </a:lnTo>
                  <a:lnTo>
                    <a:pt x="1294153" y="53843"/>
                  </a:lnTo>
                  <a:lnTo>
                    <a:pt x="1246620" y="43282"/>
                  </a:lnTo>
                  <a:lnTo>
                    <a:pt x="1194973" y="33704"/>
                  </a:lnTo>
                  <a:lnTo>
                    <a:pt x="1139526" y="25178"/>
                  </a:lnTo>
                  <a:lnTo>
                    <a:pt x="1080589" y="17773"/>
                  </a:lnTo>
                  <a:lnTo>
                    <a:pt x="1018474" y="11560"/>
                  </a:lnTo>
                  <a:lnTo>
                    <a:pt x="953493" y="6606"/>
                  </a:lnTo>
                  <a:lnTo>
                    <a:pt x="885959" y="2982"/>
                  </a:lnTo>
                  <a:lnTo>
                    <a:pt x="816181" y="757"/>
                  </a:lnTo>
                  <a:lnTo>
                    <a:pt x="744474" y="0"/>
                  </a:lnTo>
                  <a:close/>
                </a:path>
              </a:pathLst>
            </a:custGeom>
            <a:solidFill>
              <a:srgbClr val="FFFFFF">
                <a:alpha val="90194"/>
              </a:srgbClr>
            </a:solidFill>
          </p:spPr>
          <p:txBody>
            <a:bodyPr wrap="square" lIns="0" tIns="0" rIns="0" bIns="0" rtlCol="0"/>
            <a:lstStyle/>
            <a:p>
              <a:endParaRPr/>
            </a:p>
          </p:txBody>
        </p:sp>
        <p:sp>
          <p:nvSpPr>
            <p:cNvPr id="92" name="object 92"/>
            <p:cNvSpPr/>
            <p:nvPr/>
          </p:nvSpPr>
          <p:spPr>
            <a:xfrm>
              <a:off x="2533014" y="6110198"/>
              <a:ext cx="1489075" cy="330835"/>
            </a:xfrm>
            <a:custGeom>
              <a:avLst/>
              <a:gdLst/>
              <a:ahLst/>
              <a:cxnLst/>
              <a:rect l="l" t="t" r="r" b="b"/>
              <a:pathLst>
                <a:path w="1489075" h="330835">
                  <a:moveTo>
                    <a:pt x="0" y="165392"/>
                  </a:moveTo>
                  <a:lnTo>
                    <a:pt x="29740" y="118963"/>
                  </a:lnTo>
                  <a:lnTo>
                    <a:pt x="80011" y="90729"/>
                  </a:lnTo>
                  <a:lnTo>
                    <a:pt x="151723" y="65317"/>
                  </a:lnTo>
                  <a:lnTo>
                    <a:pt x="194838" y="53843"/>
                  </a:lnTo>
                  <a:lnTo>
                    <a:pt x="242377" y="43282"/>
                  </a:lnTo>
                  <a:lnTo>
                    <a:pt x="294028" y="33704"/>
                  </a:lnTo>
                  <a:lnTo>
                    <a:pt x="349478" y="25178"/>
                  </a:lnTo>
                  <a:lnTo>
                    <a:pt x="408414" y="17773"/>
                  </a:lnTo>
                  <a:lnTo>
                    <a:pt x="470525" y="11560"/>
                  </a:lnTo>
                  <a:lnTo>
                    <a:pt x="535499" y="6606"/>
                  </a:lnTo>
                  <a:lnTo>
                    <a:pt x="603023" y="2982"/>
                  </a:lnTo>
                  <a:lnTo>
                    <a:pt x="672785" y="757"/>
                  </a:lnTo>
                  <a:lnTo>
                    <a:pt x="744474" y="0"/>
                  </a:lnTo>
                  <a:lnTo>
                    <a:pt x="816181" y="757"/>
                  </a:lnTo>
                  <a:lnTo>
                    <a:pt x="885959" y="2982"/>
                  </a:lnTo>
                  <a:lnTo>
                    <a:pt x="953493" y="6606"/>
                  </a:lnTo>
                  <a:lnTo>
                    <a:pt x="1018474" y="11560"/>
                  </a:lnTo>
                  <a:lnTo>
                    <a:pt x="1080589" y="17773"/>
                  </a:lnTo>
                  <a:lnTo>
                    <a:pt x="1139526" y="25178"/>
                  </a:lnTo>
                  <a:lnTo>
                    <a:pt x="1194973" y="33704"/>
                  </a:lnTo>
                  <a:lnTo>
                    <a:pt x="1246620" y="43282"/>
                  </a:lnTo>
                  <a:lnTo>
                    <a:pt x="1294153" y="53843"/>
                  </a:lnTo>
                  <a:lnTo>
                    <a:pt x="1337262" y="65317"/>
                  </a:lnTo>
                  <a:lnTo>
                    <a:pt x="1375635" y="77636"/>
                  </a:lnTo>
                  <a:lnTo>
                    <a:pt x="1436924" y="104528"/>
                  </a:lnTo>
                  <a:lnTo>
                    <a:pt x="1475526" y="133965"/>
                  </a:lnTo>
                  <a:lnTo>
                    <a:pt x="1488948" y="165392"/>
                  </a:lnTo>
                  <a:lnTo>
                    <a:pt x="1485540" y="181321"/>
                  </a:lnTo>
                  <a:lnTo>
                    <a:pt x="1459216" y="211825"/>
                  </a:lnTo>
                  <a:lnTo>
                    <a:pt x="1408959" y="240060"/>
                  </a:lnTo>
                  <a:lnTo>
                    <a:pt x="1337262" y="265472"/>
                  </a:lnTo>
                  <a:lnTo>
                    <a:pt x="1294153" y="276946"/>
                  </a:lnTo>
                  <a:lnTo>
                    <a:pt x="1246620" y="287506"/>
                  </a:lnTo>
                  <a:lnTo>
                    <a:pt x="1194973" y="297083"/>
                  </a:lnTo>
                  <a:lnTo>
                    <a:pt x="1139526" y="305609"/>
                  </a:lnTo>
                  <a:lnTo>
                    <a:pt x="1080589" y="313012"/>
                  </a:lnTo>
                  <a:lnTo>
                    <a:pt x="1018474" y="319225"/>
                  </a:lnTo>
                  <a:lnTo>
                    <a:pt x="953493" y="324178"/>
                  </a:lnTo>
                  <a:lnTo>
                    <a:pt x="885959" y="327802"/>
                  </a:lnTo>
                  <a:lnTo>
                    <a:pt x="816181" y="330027"/>
                  </a:lnTo>
                  <a:lnTo>
                    <a:pt x="744474" y="330784"/>
                  </a:lnTo>
                  <a:lnTo>
                    <a:pt x="672785" y="330027"/>
                  </a:lnTo>
                  <a:lnTo>
                    <a:pt x="603023" y="327802"/>
                  </a:lnTo>
                  <a:lnTo>
                    <a:pt x="535499" y="324178"/>
                  </a:lnTo>
                  <a:lnTo>
                    <a:pt x="470525" y="319225"/>
                  </a:lnTo>
                  <a:lnTo>
                    <a:pt x="408414" y="313012"/>
                  </a:lnTo>
                  <a:lnTo>
                    <a:pt x="349478" y="305609"/>
                  </a:lnTo>
                  <a:lnTo>
                    <a:pt x="294028" y="297083"/>
                  </a:lnTo>
                  <a:lnTo>
                    <a:pt x="242377" y="287506"/>
                  </a:lnTo>
                  <a:lnTo>
                    <a:pt x="194838" y="276946"/>
                  </a:lnTo>
                  <a:lnTo>
                    <a:pt x="151723" y="265472"/>
                  </a:lnTo>
                  <a:lnTo>
                    <a:pt x="113343" y="253153"/>
                  </a:lnTo>
                  <a:lnTo>
                    <a:pt x="52039" y="226261"/>
                  </a:lnTo>
                  <a:lnTo>
                    <a:pt x="13426" y="196822"/>
                  </a:lnTo>
                  <a:lnTo>
                    <a:pt x="0" y="165392"/>
                  </a:lnTo>
                  <a:close/>
                </a:path>
              </a:pathLst>
            </a:custGeom>
            <a:ln w="25400">
              <a:solidFill>
                <a:srgbClr val="000000"/>
              </a:solidFill>
            </a:ln>
          </p:spPr>
          <p:txBody>
            <a:bodyPr wrap="square" lIns="0" tIns="0" rIns="0" bIns="0" rtlCol="0"/>
            <a:lstStyle/>
            <a:p>
              <a:endParaRPr/>
            </a:p>
          </p:txBody>
        </p:sp>
      </p:grpSp>
      <p:sp>
        <p:nvSpPr>
          <p:cNvPr id="93" name="object 93"/>
          <p:cNvSpPr txBox="1"/>
          <p:nvPr/>
        </p:nvSpPr>
        <p:spPr>
          <a:xfrm>
            <a:off x="3014852" y="6158890"/>
            <a:ext cx="522605" cy="208279"/>
          </a:xfrm>
          <a:prstGeom prst="rect">
            <a:avLst/>
          </a:prstGeom>
        </p:spPr>
        <p:txBody>
          <a:bodyPr vert="horz" wrap="square" lIns="0" tIns="12700" rIns="0" bIns="0" rtlCol="0">
            <a:spAutoFit/>
          </a:bodyPr>
          <a:lstStyle/>
          <a:p>
            <a:pPr marL="12700">
              <a:lnSpc>
                <a:spcPct val="100000"/>
              </a:lnSpc>
              <a:spcBef>
                <a:spcPts val="100"/>
              </a:spcBef>
            </a:pPr>
            <a:r>
              <a:rPr sz="1200" spc="-30" dirty="0">
                <a:latin typeface="Arial"/>
                <a:cs typeface="Arial"/>
              </a:rPr>
              <a:t>TAMAT</a:t>
            </a:r>
            <a:endParaRPr sz="1200">
              <a:latin typeface="Arial"/>
              <a:cs typeface="Arial"/>
            </a:endParaRPr>
          </a:p>
        </p:txBody>
      </p:sp>
      <p:grpSp>
        <p:nvGrpSpPr>
          <p:cNvPr id="94" name="object 94"/>
          <p:cNvGrpSpPr/>
          <p:nvPr/>
        </p:nvGrpSpPr>
        <p:grpSpPr>
          <a:xfrm>
            <a:off x="853986" y="1317497"/>
            <a:ext cx="2469515" cy="4333240"/>
            <a:chOff x="853986" y="1317497"/>
            <a:chExt cx="2469515" cy="4333240"/>
          </a:xfrm>
        </p:grpSpPr>
        <p:pic>
          <p:nvPicPr>
            <p:cNvPr id="95" name="object 95"/>
            <p:cNvPicPr/>
            <p:nvPr/>
          </p:nvPicPr>
          <p:blipFill>
            <a:blip r:embed="rId11" cstate="print"/>
            <a:stretch>
              <a:fillRect/>
            </a:stretch>
          </p:blipFill>
          <p:spPr>
            <a:xfrm>
              <a:off x="3234182" y="1317497"/>
              <a:ext cx="76072" cy="89788"/>
            </a:xfrm>
            <a:prstGeom prst="rect">
              <a:avLst/>
            </a:prstGeom>
          </p:spPr>
        </p:pic>
        <p:pic>
          <p:nvPicPr>
            <p:cNvPr id="96" name="object 96"/>
            <p:cNvPicPr/>
            <p:nvPr/>
          </p:nvPicPr>
          <p:blipFill>
            <a:blip r:embed="rId12" cstate="print"/>
            <a:stretch>
              <a:fillRect/>
            </a:stretch>
          </p:blipFill>
          <p:spPr>
            <a:xfrm>
              <a:off x="3239388" y="1779523"/>
              <a:ext cx="76200" cy="104393"/>
            </a:xfrm>
            <a:prstGeom prst="rect">
              <a:avLst/>
            </a:prstGeom>
          </p:spPr>
        </p:pic>
        <p:pic>
          <p:nvPicPr>
            <p:cNvPr id="97" name="object 97"/>
            <p:cNvPicPr/>
            <p:nvPr/>
          </p:nvPicPr>
          <p:blipFill>
            <a:blip r:embed="rId13" cstate="print"/>
            <a:stretch>
              <a:fillRect/>
            </a:stretch>
          </p:blipFill>
          <p:spPr>
            <a:xfrm>
              <a:off x="3239388" y="2256155"/>
              <a:ext cx="76200" cy="130302"/>
            </a:xfrm>
            <a:prstGeom prst="rect">
              <a:avLst/>
            </a:prstGeom>
          </p:spPr>
        </p:pic>
        <p:pic>
          <p:nvPicPr>
            <p:cNvPr id="98" name="object 98"/>
            <p:cNvPicPr/>
            <p:nvPr/>
          </p:nvPicPr>
          <p:blipFill>
            <a:blip r:embed="rId14" cstate="print"/>
            <a:stretch>
              <a:fillRect/>
            </a:stretch>
          </p:blipFill>
          <p:spPr>
            <a:xfrm>
              <a:off x="3239388" y="2758694"/>
              <a:ext cx="76200" cy="120268"/>
            </a:xfrm>
            <a:prstGeom prst="rect">
              <a:avLst/>
            </a:prstGeom>
          </p:spPr>
        </p:pic>
        <p:pic>
          <p:nvPicPr>
            <p:cNvPr id="99" name="object 99"/>
            <p:cNvPicPr/>
            <p:nvPr/>
          </p:nvPicPr>
          <p:blipFill>
            <a:blip r:embed="rId15" cstate="print"/>
            <a:stretch>
              <a:fillRect/>
            </a:stretch>
          </p:blipFill>
          <p:spPr>
            <a:xfrm>
              <a:off x="3239388" y="3251199"/>
              <a:ext cx="76200" cy="140335"/>
            </a:xfrm>
            <a:prstGeom prst="rect">
              <a:avLst/>
            </a:prstGeom>
          </p:spPr>
        </p:pic>
        <p:pic>
          <p:nvPicPr>
            <p:cNvPr id="100" name="object 100"/>
            <p:cNvPicPr/>
            <p:nvPr/>
          </p:nvPicPr>
          <p:blipFill>
            <a:blip r:embed="rId13" cstate="print"/>
            <a:stretch>
              <a:fillRect/>
            </a:stretch>
          </p:blipFill>
          <p:spPr>
            <a:xfrm>
              <a:off x="3239388" y="4003547"/>
              <a:ext cx="76200" cy="130301"/>
            </a:xfrm>
            <a:prstGeom prst="rect">
              <a:avLst/>
            </a:prstGeom>
          </p:spPr>
        </p:pic>
        <p:pic>
          <p:nvPicPr>
            <p:cNvPr id="101" name="object 101"/>
            <p:cNvPicPr/>
            <p:nvPr/>
          </p:nvPicPr>
          <p:blipFill>
            <a:blip r:embed="rId16" cstate="print"/>
            <a:stretch>
              <a:fillRect/>
            </a:stretch>
          </p:blipFill>
          <p:spPr>
            <a:xfrm>
              <a:off x="3239388" y="4506087"/>
              <a:ext cx="76200" cy="130301"/>
            </a:xfrm>
            <a:prstGeom prst="rect">
              <a:avLst/>
            </a:prstGeom>
          </p:spPr>
        </p:pic>
        <p:pic>
          <p:nvPicPr>
            <p:cNvPr id="102" name="object 102"/>
            <p:cNvPicPr/>
            <p:nvPr/>
          </p:nvPicPr>
          <p:blipFill>
            <a:blip r:embed="rId17" cstate="print"/>
            <a:stretch>
              <a:fillRect/>
            </a:stretch>
          </p:blipFill>
          <p:spPr>
            <a:xfrm>
              <a:off x="3239388" y="5008626"/>
              <a:ext cx="76200" cy="137032"/>
            </a:xfrm>
            <a:prstGeom prst="rect">
              <a:avLst/>
            </a:prstGeom>
          </p:spPr>
        </p:pic>
        <p:sp>
          <p:nvSpPr>
            <p:cNvPr id="103" name="object 103"/>
            <p:cNvSpPr/>
            <p:nvPr/>
          </p:nvSpPr>
          <p:spPr>
            <a:xfrm>
              <a:off x="858748" y="2410917"/>
              <a:ext cx="1487805" cy="371475"/>
            </a:xfrm>
            <a:custGeom>
              <a:avLst/>
              <a:gdLst/>
              <a:ahLst/>
              <a:cxnLst/>
              <a:rect l="l" t="t" r="r" b="b"/>
              <a:pathLst>
                <a:path w="1487805" h="371475">
                  <a:moveTo>
                    <a:pt x="0" y="371271"/>
                  </a:moveTo>
                  <a:lnTo>
                    <a:pt x="1487805" y="371271"/>
                  </a:lnTo>
                  <a:lnTo>
                    <a:pt x="1487805" y="0"/>
                  </a:lnTo>
                  <a:lnTo>
                    <a:pt x="0" y="0"/>
                  </a:lnTo>
                  <a:lnTo>
                    <a:pt x="0" y="371271"/>
                  </a:lnTo>
                  <a:close/>
                </a:path>
              </a:pathLst>
            </a:custGeom>
            <a:ln w="9525">
              <a:solidFill>
                <a:srgbClr val="000000"/>
              </a:solidFill>
            </a:ln>
          </p:spPr>
          <p:txBody>
            <a:bodyPr wrap="square" lIns="0" tIns="0" rIns="0" bIns="0" rtlCol="0"/>
            <a:lstStyle/>
            <a:p>
              <a:endParaRPr/>
            </a:p>
          </p:txBody>
        </p:sp>
        <p:sp>
          <p:nvSpPr>
            <p:cNvPr id="104" name="object 104"/>
            <p:cNvSpPr/>
            <p:nvPr/>
          </p:nvSpPr>
          <p:spPr>
            <a:xfrm>
              <a:off x="1602613" y="3687825"/>
              <a:ext cx="959485" cy="12700"/>
            </a:xfrm>
            <a:custGeom>
              <a:avLst/>
              <a:gdLst/>
              <a:ahLst/>
              <a:cxnLst/>
              <a:rect l="l" t="t" r="r" b="b"/>
              <a:pathLst>
                <a:path w="959485" h="12700">
                  <a:moveTo>
                    <a:pt x="959231" y="0"/>
                  </a:moveTo>
                  <a:lnTo>
                    <a:pt x="0" y="0"/>
                  </a:lnTo>
                  <a:lnTo>
                    <a:pt x="0" y="12700"/>
                  </a:lnTo>
                  <a:lnTo>
                    <a:pt x="959231" y="12700"/>
                  </a:lnTo>
                  <a:lnTo>
                    <a:pt x="959231" y="0"/>
                  </a:lnTo>
                  <a:close/>
                </a:path>
              </a:pathLst>
            </a:custGeom>
            <a:solidFill>
              <a:srgbClr val="000000"/>
            </a:solidFill>
          </p:spPr>
          <p:txBody>
            <a:bodyPr wrap="square" lIns="0" tIns="0" rIns="0" bIns="0" rtlCol="0"/>
            <a:lstStyle/>
            <a:p>
              <a:endParaRPr/>
            </a:p>
          </p:txBody>
        </p:sp>
        <p:sp>
          <p:nvSpPr>
            <p:cNvPr id="105" name="object 105"/>
            <p:cNvSpPr/>
            <p:nvPr/>
          </p:nvSpPr>
          <p:spPr>
            <a:xfrm>
              <a:off x="1564513" y="2773552"/>
              <a:ext cx="76200" cy="920750"/>
            </a:xfrm>
            <a:custGeom>
              <a:avLst/>
              <a:gdLst/>
              <a:ahLst/>
              <a:cxnLst/>
              <a:rect l="l" t="t" r="r" b="b"/>
              <a:pathLst>
                <a:path w="76200" h="920750">
                  <a:moveTo>
                    <a:pt x="76200" y="76200"/>
                  </a:moveTo>
                  <a:lnTo>
                    <a:pt x="69850" y="63500"/>
                  </a:lnTo>
                  <a:lnTo>
                    <a:pt x="38100" y="0"/>
                  </a:lnTo>
                  <a:lnTo>
                    <a:pt x="0" y="76200"/>
                  </a:lnTo>
                  <a:lnTo>
                    <a:pt x="31750" y="76200"/>
                  </a:lnTo>
                  <a:lnTo>
                    <a:pt x="31750" y="920623"/>
                  </a:lnTo>
                  <a:lnTo>
                    <a:pt x="44450" y="920623"/>
                  </a:lnTo>
                  <a:lnTo>
                    <a:pt x="44450" y="76200"/>
                  </a:lnTo>
                  <a:lnTo>
                    <a:pt x="76200" y="76200"/>
                  </a:lnTo>
                  <a:close/>
                </a:path>
              </a:pathLst>
            </a:custGeom>
            <a:solidFill>
              <a:srgbClr val="000000"/>
            </a:solidFill>
          </p:spPr>
          <p:txBody>
            <a:bodyPr wrap="square" lIns="0" tIns="0" rIns="0" bIns="0" rtlCol="0"/>
            <a:lstStyle/>
            <a:p>
              <a:endParaRPr/>
            </a:p>
          </p:txBody>
        </p:sp>
        <p:sp>
          <p:nvSpPr>
            <p:cNvPr id="106" name="object 106"/>
            <p:cNvSpPr/>
            <p:nvPr/>
          </p:nvSpPr>
          <p:spPr>
            <a:xfrm>
              <a:off x="1602612" y="1359026"/>
              <a:ext cx="635" cy="1052195"/>
            </a:xfrm>
            <a:custGeom>
              <a:avLst/>
              <a:gdLst/>
              <a:ahLst/>
              <a:cxnLst/>
              <a:rect l="l" t="t" r="r" b="b"/>
              <a:pathLst>
                <a:path w="634" h="1052195">
                  <a:moveTo>
                    <a:pt x="0" y="1051814"/>
                  </a:moveTo>
                  <a:lnTo>
                    <a:pt x="127" y="0"/>
                  </a:lnTo>
                </a:path>
                <a:path w="634" h="1052195">
                  <a:moveTo>
                    <a:pt x="0" y="1051814"/>
                  </a:moveTo>
                  <a:lnTo>
                    <a:pt x="127" y="0"/>
                  </a:lnTo>
                </a:path>
              </a:pathLst>
            </a:custGeom>
            <a:ln w="12700">
              <a:solidFill>
                <a:srgbClr val="000000"/>
              </a:solidFill>
            </a:ln>
          </p:spPr>
          <p:txBody>
            <a:bodyPr wrap="square" lIns="0" tIns="0" rIns="0" bIns="0" rtlCol="0"/>
            <a:lstStyle/>
            <a:p>
              <a:endParaRPr/>
            </a:p>
          </p:txBody>
        </p:sp>
        <p:sp>
          <p:nvSpPr>
            <p:cNvPr id="107" name="object 107"/>
            <p:cNvSpPr/>
            <p:nvPr/>
          </p:nvSpPr>
          <p:spPr>
            <a:xfrm>
              <a:off x="1602613" y="1320926"/>
              <a:ext cx="1657985" cy="76200"/>
            </a:xfrm>
            <a:custGeom>
              <a:avLst/>
              <a:gdLst/>
              <a:ahLst/>
              <a:cxnLst/>
              <a:rect l="l" t="t" r="r" b="b"/>
              <a:pathLst>
                <a:path w="1657985" h="76200">
                  <a:moveTo>
                    <a:pt x="1657858" y="38100"/>
                  </a:moveTo>
                  <a:lnTo>
                    <a:pt x="1645158" y="31750"/>
                  </a:lnTo>
                  <a:lnTo>
                    <a:pt x="1581658" y="0"/>
                  </a:lnTo>
                  <a:lnTo>
                    <a:pt x="1581658" y="31750"/>
                  </a:lnTo>
                  <a:lnTo>
                    <a:pt x="0" y="31750"/>
                  </a:lnTo>
                  <a:lnTo>
                    <a:pt x="0" y="44450"/>
                  </a:lnTo>
                  <a:lnTo>
                    <a:pt x="1581658" y="44450"/>
                  </a:lnTo>
                  <a:lnTo>
                    <a:pt x="1581658" y="76200"/>
                  </a:lnTo>
                  <a:lnTo>
                    <a:pt x="1645158" y="44450"/>
                  </a:lnTo>
                  <a:lnTo>
                    <a:pt x="1657858" y="38100"/>
                  </a:lnTo>
                  <a:close/>
                </a:path>
              </a:pathLst>
            </a:custGeom>
            <a:solidFill>
              <a:srgbClr val="000000"/>
            </a:solidFill>
          </p:spPr>
          <p:txBody>
            <a:bodyPr wrap="square" lIns="0" tIns="0" rIns="0" bIns="0" rtlCol="0"/>
            <a:lstStyle/>
            <a:p>
              <a:endParaRPr/>
            </a:p>
          </p:txBody>
        </p:sp>
        <p:pic>
          <p:nvPicPr>
            <p:cNvPr id="108" name="object 108"/>
            <p:cNvPicPr/>
            <p:nvPr/>
          </p:nvPicPr>
          <p:blipFill>
            <a:blip r:embed="rId17" cstate="print"/>
            <a:stretch>
              <a:fillRect/>
            </a:stretch>
          </p:blipFill>
          <p:spPr>
            <a:xfrm>
              <a:off x="3247263" y="5513196"/>
              <a:ext cx="76200" cy="137033"/>
            </a:xfrm>
            <a:prstGeom prst="rect">
              <a:avLst/>
            </a:prstGeom>
          </p:spPr>
        </p:pic>
      </p:grpSp>
      <p:sp>
        <p:nvSpPr>
          <p:cNvPr id="109" name="object 109"/>
          <p:cNvSpPr txBox="1"/>
          <p:nvPr/>
        </p:nvSpPr>
        <p:spPr>
          <a:xfrm>
            <a:off x="934313" y="2889630"/>
            <a:ext cx="504825" cy="346710"/>
          </a:xfrm>
          <a:prstGeom prst="rect">
            <a:avLst/>
          </a:prstGeom>
        </p:spPr>
        <p:txBody>
          <a:bodyPr vert="horz" wrap="square" lIns="0" tIns="13335" rIns="0" bIns="0" rtlCol="0">
            <a:spAutoFit/>
          </a:bodyPr>
          <a:lstStyle/>
          <a:p>
            <a:pPr marL="12700" marR="5080" indent="202565">
              <a:lnSpc>
                <a:spcPct val="100000"/>
              </a:lnSpc>
              <a:spcBef>
                <a:spcPts val="105"/>
              </a:spcBef>
            </a:pPr>
            <a:r>
              <a:rPr sz="1050" spc="-20" dirty="0">
                <a:latin typeface="Arial"/>
                <a:cs typeface="Arial"/>
              </a:rPr>
              <a:t>Buat </a:t>
            </a:r>
            <a:r>
              <a:rPr sz="1050" spc="-10" dirty="0">
                <a:latin typeface="Arial"/>
                <a:cs typeface="Arial"/>
              </a:rPr>
              <a:t>pindaan</a:t>
            </a:r>
            <a:endParaRPr sz="1050">
              <a:latin typeface="Arial"/>
              <a:cs typeface="Arial"/>
            </a:endParaRPr>
          </a:p>
        </p:txBody>
      </p:sp>
      <p:sp>
        <p:nvSpPr>
          <p:cNvPr id="110" name="object 110"/>
          <p:cNvSpPr txBox="1"/>
          <p:nvPr/>
        </p:nvSpPr>
        <p:spPr>
          <a:xfrm>
            <a:off x="1777110" y="3309620"/>
            <a:ext cx="354330" cy="186690"/>
          </a:xfrm>
          <a:prstGeom prst="rect">
            <a:avLst/>
          </a:prstGeom>
        </p:spPr>
        <p:txBody>
          <a:bodyPr vert="horz" wrap="square" lIns="0" tIns="13335" rIns="0" bIns="0" rtlCol="0">
            <a:spAutoFit/>
          </a:bodyPr>
          <a:lstStyle/>
          <a:p>
            <a:pPr marL="12700">
              <a:lnSpc>
                <a:spcPct val="100000"/>
              </a:lnSpc>
              <a:spcBef>
                <a:spcPts val="105"/>
              </a:spcBef>
            </a:pPr>
            <a:r>
              <a:rPr sz="1050" spc="-20" dirty="0">
                <a:latin typeface="Arial"/>
                <a:cs typeface="Arial"/>
              </a:rPr>
              <a:t>Tidak</a:t>
            </a:r>
            <a:endParaRPr sz="1050">
              <a:latin typeface="Arial"/>
              <a:cs typeface="Arial"/>
            </a:endParaRPr>
          </a:p>
        </p:txBody>
      </p:sp>
      <p:sp>
        <p:nvSpPr>
          <p:cNvPr id="111" name="object 111"/>
          <p:cNvSpPr txBox="1"/>
          <p:nvPr/>
        </p:nvSpPr>
        <p:spPr>
          <a:xfrm>
            <a:off x="4106671" y="5682183"/>
            <a:ext cx="1239520" cy="346710"/>
          </a:xfrm>
          <a:prstGeom prst="rect">
            <a:avLst/>
          </a:prstGeom>
        </p:spPr>
        <p:txBody>
          <a:bodyPr vert="horz" wrap="square" lIns="0" tIns="13335" rIns="0" bIns="0" rtlCol="0">
            <a:spAutoFit/>
          </a:bodyPr>
          <a:lstStyle/>
          <a:p>
            <a:pPr marL="12700" marR="5080">
              <a:lnSpc>
                <a:spcPct val="100000"/>
              </a:lnSpc>
              <a:spcBef>
                <a:spcPts val="105"/>
              </a:spcBef>
            </a:pPr>
            <a:r>
              <a:rPr sz="1050" spc="-10" dirty="0">
                <a:latin typeface="Arial"/>
                <a:cs typeface="Arial"/>
              </a:rPr>
              <a:t>Mesyuarat </a:t>
            </a:r>
            <a:r>
              <a:rPr sz="1050" dirty="0">
                <a:latin typeface="Arial"/>
                <a:cs typeface="Arial"/>
              </a:rPr>
              <a:t>Jawatankuasa</a:t>
            </a:r>
            <a:r>
              <a:rPr sz="1050" spc="-70" dirty="0">
                <a:latin typeface="Arial"/>
                <a:cs typeface="Arial"/>
              </a:rPr>
              <a:t> </a:t>
            </a:r>
            <a:r>
              <a:rPr sz="1050" spc="-20" dirty="0">
                <a:latin typeface="Arial"/>
                <a:cs typeface="Arial"/>
              </a:rPr>
              <a:t>Dana</a:t>
            </a:r>
            <a:endParaRPr sz="1050">
              <a:latin typeface="Arial"/>
              <a:cs typeface="Arial"/>
            </a:endParaRPr>
          </a:p>
        </p:txBody>
      </p:sp>
      <p:sp>
        <p:nvSpPr>
          <p:cNvPr id="112" name="object 112"/>
          <p:cNvSpPr txBox="1"/>
          <p:nvPr/>
        </p:nvSpPr>
        <p:spPr>
          <a:xfrm>
            <a:off x="115011" y="4758054"/>
            <a:ext cx="906780" cy="186690"/>
          </a:xfrm>
          <a:prstGeom prst="rect">
            <a:avLst/>
          </a:prstGeom>
        </p:spPr>
        <p:txBody>
          <a:bodyPr vert="horz" wrap="square" lIns="0" tIns="13335" rIns="0" bIns="0" rtlCol="0">
            <a:spAutoFit/>
          </a:bodyPr>
          <a:lstStyle/>
          <a:p>
            <a:pPr marL="12700">
              <a:lnSpc>
                <a:spcPct val="100000"/>
              </a:lnSpc>
              <a:spcBef>
                <a:spcPts val="105"/>
              </a:spcBef>
            </a:pPr>
            <a:r>
              <a:rPr sz="1050" dirty="0">
                <a:latin typeface="Arial"/>
                <a:cs typeface="Arial"/>
              </a:rPr>
              <a:t>Panel</a:t>
            </a:r>
            <a:r>
              <a:rPr sz="1050" spc="-55" dirty="0">
                <a:latin typeface="Arial"/>
                <a:cs typeface="Arial"/>
              </a:rPr>
              <a:t> </a:t>
            </a:r>
            <a:r>
              <a:rPr sz="1050" spc="-10" dirty="0">
                <a:latin typeface="Arial"/>
                <a:cs typeface="Arial"/>
              </a:rPr>
              <a:t>Teknikal</a:t>
            </a:r>
            <a:endParaRPr sz="1050">
              <a:latin typeface="Arial"/>
              <a:cs typeface="Arial"/>
            </a:endParaRPr>
          </a:p>
        </p:txBody>
      </p:sp>
      <p:sp>
        <p:nvSpPr>
          <p:cNvPr id="113" name="object 113"/>
          <p:cNvSpPr txBox="1"/>
          <p:nvPr/>
        </p:nvSpPr>
        <p:spPr>
          <a:xfrm>
            <a:off x="5553583" y="2463330"/>
            <a:ext cx="520700" cy="203835"/>
          </a:xfrm>
          <a:prstGeom prst="rect">
            <a:avLst/>
          </a:prstGeom>
          <a:solidFill>
            <a:srgbClr val="FAE4D5"/>
          </a:solidFill>
        </p:spPr>
        <p:txBody>
          <a:bodyPr vert="horz" wrap="square" lIns="0" tIns="42544" rIns="0" bIns="0" rtlCol="0">
            <a:spAutoFit/>
          </a:bodyPr>
          <a:lstStyle/>
          <a:p>
            <a:pPr marL="92075">
              <a:lnSpc>
                <a:spcPct val="100000"/>
              </a:lnSpc>
              <a:spcBef>
                <a:spcPts val="334"/>
              </a:spcBef>
            </a:pPr>
            <a:r>
              <a:rPr sz="1000" b="1" dirty="0">
                <a:latin typeface="Arial"/>
                <a:cs typeface="Arial"/>
              </a:rPr>
              <a:t>3</a:t>
            </a:r>
            <a:r>
              <a:rPr sz="1000" b="1" spc="-10" dirty="0">
                <a:latin typeface="Arial"/>
                <a:cs typeface="Arial"/>
              </a:rPr>
              <a:t> </a:t>
            </a:r>
            <a:r>
              <a:rPr sz="1000" b="1" spc="-20" dirty="0">
                <a:latin typeface="Arial"/>
                <a:cs typeface="Arial"/>
              </a:rPr>
              <a:t>hari</a:t>
            </a:r>
            <a:endParaRPr sz="1000">
              <a:latin typeface="Arial"/>
              <a:cs typeface="Arial"/>
            </a:endParaRPr>
          </a:p>
        </p:txBody>
      </p:sp>
      <p:sp>
        <p:nvSpPr>
          <p:cNvPr id="114" name="object 114"/>
          <p:cNvSpPr txBox="1"/>
          <p:nvPr/>
        </p:nvSpPr>
        <p:spPr>
          <a:xfrm>
            <a:off x="5553583" y="2948216"/>
            <a:ext cx="520700" cy="203835"/>
          </a:xfrm>
          <a:prstGeom prst="rect">
            <a:avLst/>
          </a:prstGeom>
          <a:solidFill>
            <a:srgbClr val="FAE4D5"/>
          </a:solidFill>
        </p:spPr>
        <p:txBody>
          <a:bodyPr vert="horz" wrap="square" lIns="0" tIns="42545" rIns="0" bIns="0" rtlCol="0">
            <a:spAutoFit/>
          </a:bodyPr>
          <a:lstStyle/>
          <a:p>
            <a:pPr marL="92075">
              <a:lnSpc>
                <a:spcPct val="100000"/>
              </a:lnSpc>
              <a:spcBef>
                <a:spcPts val="335"/>
              </a:spcBef>
            </a:pPr>
            <a:r>
              <a:rPr sz="1000" b="1" dirty="0">
                <a:latin typeface="Arial"/>
                <a:cs typeface="Arial"/>
              </a:rPr>
              <a:t>3</a:t>
            </a:r>
            <a:r>
              <a:rPr sz="1000" b="1" spc="-10" dirty="0">
                <a:latin typeface="Arial"/>
                <a:cs typeface="Arial"/>
              </a:rPr>
              <a:t> </a:t>
            </a:r>
            <a:r>
              <a:rPr sz="1000" b="1" spc="-20" dirty="0">
                <a:latin typeface="Arial"/>
                <a:cs typeface="Arial"/>
              </a:rPr>
              <a:t>hari</a:t>
            </a:r>
            <a:endParaRPr sz="1000">
              <a:latin typeface="Arial"/>
              <a:cs typeface="Arial"/>
            </a:endParaRPr>
          </a:p>
        </p:txBody>
      </p:sp>
      <p:sp>
        <p:nvSpPr>
          <p:cNvPr id="115" name="object 115"/>
          <p:cNvSpPr txBox="1"/>
          <p:nvPr/>
        </p:nvSpPr>
        <p:spPr>
          <a:xfrm>
            <a:off x="5449570" y="4171403"/>
            <a:ext cx="615950" cy="226695"/>
          </a:xfrm>
          <a:prstGeom prst="rect">
            <a:avLst/>
          </a:prstGeom>
          <a:solidFill>
            <a:srgbClr val="FAE4D5"/>
          </a:solidFill>
        </p:spPr>
        <p:txBody>
          <a:bodyPr vert="horz" wrap="square" lIns="0" tIns="43180" rIns="0" bIns="0" rtlCol="0">
            <a:spAutoFit/>
          </a:bodyPr>
          <a:lstStyle/>
          <a:p>
            <a:pPr marL="104775">
              <a:lnSpc>
                <a:spcPct val="100000"/>
              </a:lnSpc>
              <a:spcBef>
                <a:spcPts val="340"/>
              </a:spcBef>
            </a:pPr>
            <a:r>
              <a:rPr sz="1000" b="1" dirty="0">
                <a:latin typeface="Arial"/>
                <a:cs typeface="Arial"/>
              </a:rPr>
              <a:t>10</a:t>
            </a:r>
            <a:r>
              <a:rPr sz="1000" b="1" spc="-10" dirty="0">
                <a:latin typeface="Arial"/>
                <a:cs typeface="Arial"/>
              </a:rPr>
              <a:t> </a:t>
            </a:r>
            <a:r>
              <a:rPr sz="1000" b="1" spc="-20" dirty="0">
                <a:latin typeface="Arial"/>
                <a:cs typeface="Arial"/>
              </a:rPr>
              <a:t>hari</a:t>
            </a:r>
            <a:endParaRPr sz="1000">
              <a:latin typeface="Arial"/>
              <a:cs typeface="Arial"/>
            </a:endParaRPr>
          </a:p>
        </p:txBody>
      </p:sp>
      <p:sp>
        <p:nvSpPr>
          <p:cNvPr id="116" name="object 116"/>
          <p:cNvSpPr txBox="1"/>
          <p:nvPr/>
        </p:nvSpPr>
        <p:spPr>
          <a:xfrm>
            <a:off x="5545454" y="4682528"/>
            <a:ext cx="528320" cy="203835"/>
          </a:xfrm>
          <a:prstGeom prst="rect">
            <a:avLst/>
          </a:prstGeom>
          <a:solidFill>
            <a:srgbClr val="FAE4D5"/>
          </a:solidFill>
        </p:spPr>
        <p:txBody>
          <a:bodyPr vert="horz" wrap="square" lIns="0" tIns="43180" rIns="0" bIns="0" rtlCol="0">
            <a:spAutoFit/>
          </a:bodyPr>
          <a:lstStyle/>
          <a:p>
            <a:pPr marL="95250">
              <a:lnSpc>
                <a:spcPct val="100000"/>
              </a:lnSpc>
              <a:spcBef>
                <a:spcPts val="340"/>
              </a:spcBef>
            </a:pPr>
            <a:r>
              <a:rPr sz="1000" b="1" dirty="0">
                <a:latin typeface="Arial"/>
                <a:cs typeface="Arial"/>
              </a:rPr>
              <a:t>4</a:t>
            </a:r>
            <a:r>
              <a:rPr sz="1000" b="1" spc="-5" dirty="0">
                <a:latin typeface="Arial"/>
                <a:cs typeface="Arial"/>
              </a:rPr>
              <a:t> </a:t>
            </a:r>
            <a:r>
              <a:rPr sz="1000" b="1" spc="-20" dirty="0">
                <a:latin typeface="Arial"/>
                <a:cs typeface="Arial"/>
              </a:rPr>
              <a:t>hari</a:t>
            </a:r>
            <a:endParaRPr sz="1000">
              <a:latin typeface="Arial"/>
              <a:cs typeface="Arial"/>
            </a:endParaRPr>
          </a:p>
        </p:txBody>
      </p:sp>
      <p:sp>
        <p:nvSpPr>
          <p:cNvPr id="117" name="object 117"/>
          <p:cNvSpPr txBox="1"/>
          <p:nvPr/>
        </p:nvSpPr>
        <p:spPr>
          <a:xfrm>
            <a:off x="5541264" y="5199672"/>
            <a:ext cx="528320" cy="203835"/>
          </a:xfrm>
          <a:prstGeom prst="rect">
            <a:avLst/>
          </a:prstGeom>
          <a:solidFill>
            <a:srgbClr val="FAE4D5"/>
          </a:solidFill>
        </p:spPr>
        <p:txBody>
          <a:bodyPr vert="horz" wrap="square" lIns="0" tIns="43180" rIns="0" bIns="0" rtlCol="0">
            <a:spAutoFit/>
          </a:bodyPr>
          <a:lstStyle/>
          <a:p>
            <a:pPr marL="95250">
              <a:lnSpc>
                <a:spcPct val="100000"/>
              </a:lnSpc>
              <a:spcBef>
                <a:spcPts val="340"/>
              </a:spcBef>
            </a:pPr>
            <a:r>
              <a:rPr sz="1000" b="1" dirty="0">
                <a:latin typeface="Arial"/>
                <a:cs typeface="Arial"/>
              </a:rPr>
              <a:t>4</a:t>
            </a:r>
            <a:r>
              <a:rPr sz="1000" b="1" spc="-5" dirty="0">
                <a:latin typeface="Arial"/>
                <a:cs typeface="Arial"/>
              </a:rPr>
              <a:t> </a:t>
            </a:r>
            <a:r>
              <a:rPr sz="1000" b="1" spc="-20" dirty="0">
                <a:latin typeface="Arial"/>
                <a:cs typeface="Arial"/>
              </a:rPr>
              <a:t>hari</a:t>
            </a:r>
            <a:endParaRPr sz="1000">
              <a:latin typeface="Arial"/>
              <a:cs typeface="Arial"/>
            </a:endParaRPr>
          </a:p>
        </p:txBody>
      </p:sp>
      <p:sp>
        <p:nvSpPr>
          <p:cNvPr id="118" name="object 118"/>
          <p:cNvSpPr txBox="1"/>
          <p:nvPr/>
        </p:nvSpPr>
        <p:spPr>
          <a:xfrm>
            <a:off x="5541264" y="5741289"/>
            <a:ext cx="528320" cy="203835"/>
          </a:xfrm>
          <a:prstGeom prst="rect">
            <a:avLst/>
          </a:prstGeom>
          <a:solidFill>
            <a:srgbClr val="FAE4D5"/>
          </a:solidFill>
        </p:spPr>
        <p:txBody>
          <a:bodyPr vert="horz" wrap="square" lIns="0" tIns="43180" rIns="0" bIns="0" rtlCol="0">
            <a:spAutoFit/>
          </a:bodyPr>
          <a:lstStyle/>
          <a:p>
            <a:pPr marL="95250">
              <a:lnSpc>
                <a:spcPct val="100000"/>
              </a:lnSpc>
              <a:spcBef>
                <a:spcPts val="340"/>
              </a:spcBef>
            </a:pPr>
            <a:r>
              <a:rPr sz="1000" b="1" dirty="0">
                <a:latin typeface="Arial"/>
                <a:cs typeface="Arial"/>
              </a:rPr>
              <a:t>5</a:t>
            </a:r>
            <a:r>
              <a:rPr sz="1000" b="1" spc="-5" dirty="0">
                <a:latin typeface="Arial"/>
                <a:cs typeface="Arial"/>
              </a:rPr>
              <a:t> </a:t>
            </a:r>
            <a:r>
              <a:rPr sz="1000" b="1" spc="-20" dirty="0">
                <a:latin typeface="Arial"/>
                <a:cs typeface="Arial"/>
              </a:rPr>
              <a:t>hari</a:t>
            </a:r>
            <a:endParaRPr sz="1000">
              <a:latin typeface="Arial"/>
              <a:cs typeface="Arial"/>
            </a:endParaRPr>
          </a:p>
        </p:txBody>
      </p:sp>
      <p:sp>
        <p:nvSpPr>
          <p:cNvPr id="119" name="object 119"/>
          <p:cNvSpPr txBox="1"/>
          <p:nvPr/>
        </p:nvSpPr>
        <p:spPr>
          <a:xfrm>
            <a:off x="4357623" y="6098616"/>
            <a:ext cx="1821814" cy="539115"/>
          </a:xfrm>
          <a:prstGeom prst="rect">
            <a:avLst/>
          </a:prstGeom>
          <a:solidFill>
            <a:srgbClr val="FAE4D5"/>
          </a:solidFill>
        </p:spPr>
        <p:txBody>
          <a:bodyPr vert="horz" wrap="square" lIns="0" tIns="42545" rIns="0" bIns="0" rtlCol="0">
            <a:spAutoFit/>
          </a:bodyPr>
          <a:lstStyle/>
          <a:p>
            <a:pPr marL="897890">
              <a:lnSpc>
                <a:spcPts val="1315"/>
              </a:lnSpc>
              <a:spcBef>
                <a:spcPts val="335"/>
              </a:spcBef>
            </a:pPr>
            <a:r>
              <a:rPr sz="1100" b="1" dirty="0">
                <a:latin typeface="Arial"/>
                <a:cs typeface="Arial"/>
              </a:rPr>
              <a:t>Jumlah</a:t>
            </a:r>
            <a:r>
              <a:rPr sz="1100" b="1" spc="-15" dirty="0">
                <a:latin typeface="Arial"/>
                <a:cs typeface="Arial"/>
              </a:rPr>
              <a:t> </a:t>
            </a:r>
            <a:r>
              <a:rPr sz="1100" b="1" spc="-10" dirty="0">
                <a:latin typeface="Arial"/>
                <a:cs typeface="Arial"/>
              </a:rPr>
              <a:t>hari:</a:t>
            </a:r>
            <a:endParaRPr sz="1100">
              <a:latin typeface="Arial"/>
              <a:cs typeface="Arial"/>
            </a:endParaRPr>
          </a:p>
          <a:p>
            <a:pPr marL="485140">
              <a:lnSpc>
                <a:spcPts val="1675"/>
              </a:lnSpc>
            </a:pPr>
            <a:r>
              <a:rPr sz="1400" b="1" dirty="0">
                <a:solidFill>
                  <a:srgbClr val="FF0000"/>
                </a:solidFill>
                <a:latin typeface="Arial"/>
                <a:cs typeface="Arial"/>
              </a:rPr>
              <a:t>29</a:t>
            </a:r>
            <a:r>
              <a:rPr sz="1400" b="1" spc="-30" dirty="0">
                <a:solidFill>
                  <a:srgbClr val="FF0000"/>
                </a:solidFill>
                <a:latin typeface="Arial"/>
                <a:cs typeface="Arial"/>
              </a:rPr>
              <a:t> </a:t>
            </a:r>
            <a:r>
              <a:rPr sz="1400" b="1" dirty="0">
                <a:solidFill>
                  <a:srgbClr val="FF0000"/>
                </a:solidFill>
                <a:latin typeface="Arial"/>
                <a:cs typeface="Arial"/>
              </a:rPr>
              <a:t>hari</a:t>
            </a:r>
            <a:r>
              <a:rPr sz="1400" b="1" spc="-25" dirty="0">
                <a:solidFill>
                  <a:srgbClr val="FF0000"/>
                </a:solidFill>
                <a:latin typeface="Arial"/>
                <a:cs typeface="Arial"/>
              </a:rPr>
              <a:t> </a:t>
            </a:r>
            <a:r>
              <a:rPr sz="1400" b="1" spc="-10" dirty="0">
                <a:solidFill>
                  <a:srgbClr val="FF0000"/>
                </a:solidFill>
                <a:latin typeface="Arial"/>
                <a:cs typeface="Arial"/>
              </a:rPr>
              <a:t>bekerja</a:t>
            </a:r>
            <a:endParaRPr sz="1400">
              <a:latin typeface="Arial"/>
              <a:cs typeface="Arial"/>
            </a:endParaRPr>
          </a:p>
        </p:txBody>
      </p:sp>
      <p:sp>
        <p:nvSpPr>
          <p:cNvPr id="120" name="object 120"/>
          <p:cNvSpPr txBox="1"/>
          <p:nvPr/>
        </p:nvSpPr>
        <p:spPr>
          <a:xfrm>
            <a:off x="1658239" y="510997"/>
            <a:ext cx="3265170" cy="307975"/>
          </a:xfrm>
          <a:prstGeom prst="rect">
            <a:avLst/>
          </a:prstGeom>
          <a:solidFill>
            <a:srgbClr val="FFCCCC"/>
          </a:solidFill>
          <a:ln w="9525">
            <a:solidFill>
              <a:srgbClr val="000000"/>
            </a:solidFill>
          </a:ln>
        </p:spPr>
        <p:txBody>
          <a:bodyPr vert="horz" wrap="square" lIns="0" tIns="40005" rIns="0" bIns="0" rtlCol="0">
            <a:spAutoFit/>
          </a:bodyPr>
          <a:lstStyle/>
          <a:p>
            <a:pPr algn="ctr">
              <a:lnSpc>
                <a:spcPct val="100000"/>
              </a:lnSpc>
              <a:spcBef>
                <a:spcPts val="315"/>
              </a:spcBef>
            </a:pPr>
            <a:r>
              <a:rPr sz="1400" b="1" spc="-10" dirty="0">
                <a:latin typeface="Arial"/>
                <a:cs typeface="Arial"/>
              </a:rPr>
              <a:t>SEBELUM</a:t>
            </a:r>
            <a:endParaRPr sz="1400">
              <a:latin typeface="Arial"/>
              <a:cs typeface="Arial"/>
            </a:endParaRPr>
          </a:p>
        </p:txBody>
      </p:sp>
      <p:sp>
        <p:nvSpPr>
          <p:cNvPr id="122" name="Slide Number Placeholder 121">
            <a:extLst>
              <a:ext uri="{FF2B5EF4-FFF2-40B4-BE49-F238E27FC236}">
                <a16:creationId xmlns:a16="http://schemas.microsoft.com/office/drawing/2014/main" id="{66AC8B7C-D3EC-5618-043B-614FEA8CBC7E}"/>
              </a:ext>
            </a:extLst>
          </p:cNvPr>
          <p:cNvSpPr>
            <a:spLocks noGrp="1"/>
          </p:cNvSpPr>
          <p:nvPr>
            <p:ph type="sldNum" idx="12"/>
          </p:nvPr>
        </p:nvSpPr>
        <p:spPr/>
        <p:txBody>
          <a:bodyPr/>
          <a:lstStyle/>
          <a:p>
            <a:r>
              <a:rPr lang="en-MY"/>
              <a:t>KPT | </a:t>
            </a:r>
            <a:fld id="{00000000-1234-1234-1234-123412341234}" type="slidenum">
              <a:rPr lang="en-MY" smtClean="0"/>
              <a:pPr/>
              <a:t>11</a:t>
            </a:fld>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474216" y="481355"/>
            <a:ext cx="2158365" cy="347345"/>
          </a:xfrm>
          <a:prstGeom prst="rect">
            <a:avLst/>
          </a:prstGeom>
          <a:solidFill>
            <a:srgbClr val="FFCCCC"/>
          </a:solidFill>
          <a:ln w="9525">
            <a:solidFill>
              <a:srgbClr val="000000"/>
            </a:solidFill>
          </a:ln>
        </p:spPr>
        <p:txBody>
          <a:bodyPr vert="horz" wrap="square" lIns="0" tIns="40640" rIns="0" bIns="0" rtlCol="0">
            <a:spAutoFit/>
          </a:bodyPr>
          <a:lstStyle/>
          <a:p>
            <a:pPr marL="582295">
              <a:lnSpc>
                <a:spcPct val="100000"/>
              </a:lnSpc>
              <a:spcBef>
                <a:spcPts val="320"/>
              </a:spcBef>
            </a:pPr>
            <a:r>
              <a:rPr sz="1600" b="1" spc="-10" dirty="0">
                <a:latin typeface="Arial"/>
                <a:cs typeface="Arial"/>
              </a:rPr>
              <a:t>SEBELUM</a:t>
            </a:r>
            <a:endParaRPr sz="1600" dirty="0">
              <a:latin typeface="Arial"/>
              <a:cs typeface="Arial"/>
            </a:endParaRPr>
          </a:p>
        </p:txBody>
      </p:sp>
      <p:sp>
        <p:nvSpPr>
          <p:cNvPr id="5" name="object 5"/>
          <p:cNvSpPr txBox="1"/>
          <p:nvPr/>
        </p:nvSpPr>
        <p:spPr>
          <a:xfrm>
            <a:off x="3743959" y="1676526"/>
            <a:ext cx="2317750" cy="635635"/>
          </a:xfrm>
          <a:prstGeom prst="rect">
            <a:avLst/>
          </a:prstGeom>
        </p:spPr>
        <p:txBody>
          <a:bodyPr vert="horz" wrap="square" lIns="0" tIns="13335" rIns="0" bIns="0" rtlCol="0">
            <a:spAutoFit/>
          </a:bodyPr>
          <a:lstStyle/>
          <a:p>
            <a:pPr marL="12700" marR="5080">
              <a:lnSpc>
                <a:spcPct val="100000"/>
              </a:lnSpc>
              <a:spcBef>
                <a:spcPts val="105"/>
              </a:spcBef>
            </a:pPr>
            <a:r>
              <a:rPr sz="800" dirty="0">
                <a:latin typeface="Arial"/>
                <a:cs typeface="Arial"/>
              </a:rPr>
              <a:t>Surat</a:t>
            </a:r>
            <a:r>
              <a:rPr sz="800" spc="-25" dirty="0">
                <a:latin typeface="Arial"/>
                <a:cs typeface="Arial"/>
              </a:rPr>
              <a:t> </a:t>
            </a:r>
            <a:r>
              <a:rPr sz="800" dirty="0">
                <a:latin typeface="Arial"/>
                <a:cs typeface="Arial"/>
              </a:rPr>
              <a:t>Pemakluman</a:t>
            </a:r>
            <a:r>
              <a:rPr sz="800" spc="-50" dirty="0">
                <a:latin typeface="Arial"/>
                <a:cs typeface="Arial"/>
              </a:rPr>
              <a:t> </a:t>
            </a:r>
            <a:r>
              <a:rPr sz="800" dirty="0">
                <a:latin typeface="Arial"/>
                <a:cs typeface="Arial"/>
              </a:rPr>
              <a:t>Kelulusan</a:t>
            </a:r>
            <a:r>
              <a:rPr sz="800" spc="-25" dirty="0">
                <a:latin typeface="Arial"/>
                <a:cs typeface="Arial"/>
              </a:rPr>
              <a:t> </a:t>
            </a:r>
            <a:r>
              <a:rPr sz="800" dirty="0">
                <a:latin typeface="Arial"/>
                <a:cs typeface="Arial"/>
              </a:rPr>
              <a:t>Projek</a:t>
            </a:r>
            <a:r>
              <a:rPr sz="800" spc="-35" dirty="0">
                <a:latin typeface="Arial"/>
                <a:cs typeface="Arial"/>
              </a:rPr>
              <a:t> </a:t>
            </a:r>
            <a:r>
              <a:rPr sz="800" spc="-10" dirty="0">
                <a:latin typeface="Arial"/>
                <a:cs typeface="Arial"/>
              </a:rPr>
              <a:t>dikeluarkan </a:t>
            </a:r>
            <a:r>
              <a:rPr sz="800" dirty="0">
                <a:latin typeface="Arial"/>
                <a:cs typeface="Arial"/>
              </a:rPr>
              <a:t>oleh</a:t>
            </a:r>
            <a:r>
              <a:rPr sz="800" spc="-15" dirty="0">
                <a:latin typeface="Arial"/>
                <a:cs typeface="Arial"/>
              </a:rPr>
              <a:t> </a:t>
            </a:r>
            <a:r>
              <a:rPr sz="800" dirty="0">
                <a:latin typeface="Arial"/>
                <a:cs typeface="Arial"/>
              </a:rPr>
              <a:t>KPT</a:t>
            </a:r>
            <a:r>
              <a:rPr sz="800" spc="-35" dirty="0">
                <a:latin typeface="Arial"/>
                <a:cs typeface="Arial"/>
              </a:rPr>
              <a:t> </a:t>
            </a:r>
            <a:r>
              <a:rPr sz="800" dirty="0">
                <a:latin typeface="Arial"/>
                <a:cs typeface="Arial"/>
              </a:rPr>
              <a:t>kepada</a:t>
            </a:r>
            <a:r>
              <a:rPr sz="800" spc="-15" dirty="0">
                <a:latin typeface="Arial"/>
                <a:cs typeface="Arial"/>
              </a:rPr>
              <a:t> </a:t>
            </a:r>
            <a:r>
              <a:rPr sz="800" dirty="0">
                <a:latin typeface="Arial"/>
                <a:cs typeface="Arial"/>
              </a:rPr>
              <a:t>PPP.</a:t>
            </a:r>
            <a:r>
              <a:rPr sz="800" spc="-30" dirty="0">
                <a:latin typeface="Arial"/>
                <a:cs typeface="Arial"/>
              </a:rPr>
              <a:t> </a:t>
            </a:r>
            <a:r>
              <a:rPr sz="800" dirty="0">
                <a:latin typeface="Arial"/>
                <a:cs typeface="Arial"/>
              </a:rPr>
              <a:t>PPP</a:t>
            </a:r>
            <a:r>
              <a:rPr sz="800" spc="-25" dirty="0">
                <a:latin typeface="Arial"/>
                <a:cs typeface="Arial"/>
              </a:rPr>
              <a:t> </a:t>
            </a:r>
            <a:r>
              <a:rPr sz="800" dirty="0">
                <a:latin typeface="Arial"/>
                <a:cs typeface="Arial"/>
              </a:rPr>
              <a:t>perlu</a:t>
            </a:r>
            <a:r>
              <a:rPr sz="800" spc="-10" dirty="0">
                <a:latin typeface="Arial"/>
                <a:cs typeface="Arial"/>
              </a:rPr>
              <a:t> mengemukakan </a:t>
            </a:r>
            <a:r>
              <a:rPr sz="800" dirty="0">
                <a:latin typeface="Arial"/>
                <a:cs typeface="Arial"/>
              </a:rPr>
              <a:t>Borang</a:t>
            </a:r>
            <a:r>
              <a:rPr sz="800" spc="-25" dirty="0">
                <a:latin typeface="Arial"/>
                <a:cs typeface="Arial"/>
              </a:rPr>
              <a:t> </a:t>
            </a:r>
            <a:r>
              <a:rPr sz="800" dirty="0">
                <a:latin typeface="Arial"/>
                <a:cs typeface="Arial"/>
              </a:rPr>
              <a:t>Persetujuan</a:t>
            </a:r>
            <a:r>
              <a:rPr sz="800" spc="-20" dirty="0">
                <a:latin typeface="Arial"/>
                <a:cs typeface="Arial"/>
              </a:rPr>
              <a:t> </a:t>
            </a:r>
            <a:r>
              <a:rPr sz="800" dirty="0">
                <a:latin typeface="Arial"/>
                <a:cs typeface="Arial"/>
              </a:rPr>
              <a:t>Projek,</a:t>
            </a:r>
            <a:r>
              <a:rPr sz="800" spc="-35" dirty="0">
                <a:latin typeface="Arial"/>
                <a:cs typeface="Arial"/>
              </a:rPr>
              <a:t> </a:t>
            </a:r>
            <a:r>
              <a:rPr sz="800" dirty="0">
                <a:latin typeface="Arial"/>
                <a:cs typeface="Arial"/>
              </a:rPr>
              <a:t>Nota</a:t>
            </a:r>
            <a:r>
              <a:rPr sz="800" spc="-35" dirty="0">
                <a:latin typeface="Arial"/>
                <a:cs typeface="Arial"/>
              </a:rPr>
              <a:t> </a:t>
            </a:r>
            <a:r>
              <a:rPr sz="800" spc="-10" dirty="0">
                <a:latin typeface="Arial"/>
                <a:cs typeface="Arial"/>
              </a:rPr>
              <a:t>Komitmen </a:t>
            </a:r>
            <a:r>
              <a:rPr sz="800" dirty="0">
                <a:latin typeface="Arial"/>
                <a:cs typeface="Arial"/>
              </a:rPr>
              <a:t>Syarikat</a:t>
            </a:r>
            <a:r>
              <a:rPr sz="800" spc="-30" dirty="0">
                <a:latin typeface="Arial"/>
                <a:cs typeface="Arial"/>
              </a:rPr>
              <a:t> </a:t>
            </a:r>
            <a:r>
              <a:rPr sz="800" dirty="0">
                <a:latin typeface="Arial"/>
                <a:cs typeface="Arial"/>
              </a:rPr>
              <a:t>dan</a:t>
            </a:r>
            <a:r>
              <a:rPr sz="800" spc="-5" dirty="0">
                <a:latin typeface="Arial"/>
                <a:cs typeface="Arial"/>
              </a:rPr>
              <a:t> </a:t>
            </a:r>
            <a:r>
              <a:rPr sz="800" dirty="0">
                <a:latin typeface="Arial"/>
                <a:cs typeface="Arial"/>
              </a:rPr>
              <a:t>Bukti</a:t>
            </a:r>
            <a:r>
              <a:rPr sz="800" spc="-40" dirty="0">
                <a:latin typeface="Arial"/>
                <a:cs typeface="Arial"/>
              </a:rPr>
              <a:t> </a:t>
            </a:r>
            <a:r>
              <a:rPr sz="800" dirty="0">
                <a:latin typeface="Arial"/>
                <a:cs typeface="Arial"/>
              </a:rPr>
              <a:t>Pembayaran</a:t>
            </a:r>
            <a:r>
              <a:rPr sz="800" spc="-10" dirty="0">
                <a:latin typeface="Arial"/>
                <a:cs typeface="Arial"/>
              </a:rPr>
              <a:t> </a:t>
            </a:r>
            <a:r>
              <a:rPr sz="800" dirty="0">
                <a:latin typeface="Arial"/>
                <a:cs typeface="Arial"/>
              </a:rPr>
              <a:t>Komitmen</a:t>
            </a:r>
            <a:r>
              <a:rPr sz="800" spc="-45" dirty="0">
                <a:latin typeface="Arial"/>
                <a:cs typeface="Arial"/>
              </a:rPr>
              <a:t> </a:t>
            </a:r>
            <a:r>
              <a:rPr sz="800" spc="-20" dirty="0">
                <a:latin typeface="Arial"/>
                <a:cs typeface="Arial"/>
              </a:rPr>
              <a:t>Awal </a:t>
            </a:r>
            <a:r>
              <a:rPr sz="800" dirty="0">
                <a:latin typeface="Arial"/>
                <a:cs typeface="Arial"/>
              </a:rPr>
              <a:t>(20%)</a:t>
            </a:r>
            <a:r>
              <a:rPr sz="800" spc="-30" dirty="0">
                <a:latin typeface="Arial"/>
                <a:cs typeface="Arial"/>
              </a:rPr>
              <a:t> </a:t>
            </a:r>
            <a:r>
              <a:rPr sz="800" dirty="0">
                <a:latin typeface="Arial"/>
                <a:cs typeface="Arial"/>
              </a:rPr>
              <a:t>kepada</a:t>
            </a:r>
            <a:r>
              <a:rPr sz="800" spc="-20" dirty="0">
                <a:latin typeface="Arial"/>
                <a:cs typeface="Arial"/>
              </a:rPr>
              <a:t> KPT.</a:t>
            </a:r>
            <a:endParaRPr sz="800">
              <a:latin typeface="Arial"/>
              <a:cs typeface="Arial"/>
            </a:endParaRPr>
          </a:p>
        </p:txBody>
      </p:sp>
      <p:sp>
        <p:nvSpPr>
          <p:cNvPr id="6" name="object 6"/>
          <p:cNvSpPr txBox="1"/>
          <p:nvPr/>
        </p:nvSpPr>
        <p:spPr>
          <a:xfrm>
            <a:off x="3743959" y="3213354"/>
            <a:ext cx="2343785" cy="270510"/>
          </a:xfrm>
          <a:prstGeom prst="rect">
            <a:avLst/>
          </a:prstGeom>
        </p:spPr>
        <p:txBody>
          <a:bodyPr vert="horz" wrap="square" lIns="0" tIns="13335" rIns="0" bIns="0" rtlCol="0">
            <a:spAutoFit/>
          </a:bodyPr>
          <a:lstStyle/>
          <a:p>
            <a:pPr marL="12700">
              <a:lnSpc>
                <a:spcPct val="100000"/>
              </a:lnSpc>
              <a:spcBef>
                <a:spcPts val="105"/>
              </a:spcBef>
            </a:pPr>
            <a:r>
              <a:rPr sz="800" b="1" dirty="0">
                <a:latin typeface="Arial"/>
                <a:cs typeface="Arial"/>
              </a:rPr>
              <a:t>Surat</a:t>
            </a:r>
            <a:r>
              <a:rPr sz="800" b="1" spc="-35" dirty="0">
                <a:latin typeface="Arial"/>
                <a:cs typeface="Arial"/>
              </a:rPr>
              <a:t> </a:t>
            </a:r>
            <a:r>
              <a:rPr sz="800" b="1" dirty="0">
                <a:latin typeface="Arial"/>
                <a:cs typeface="Arial"/>
              </a:rPr>
              <a:t>Tawaran</a:t>
            </a:r>
            <a:r>
              <a:rPr sz="800" b="1" spc="-30" dirty="0">
                <a:latin typeface="Arial"/>
                <a:cs typeface="Arial"/>
              </a:rPr>
              <a:t> </a:t>
            </a:r>
            <a:r>
              <a:rPr sz="800" dirty="0">
                <a:latin typeface="Arial"/>
                <a:cs typeface="Arial"/>
              </a:rPr>
              <a:t>dikeluarkan</a:t>
            </a:r>
            <a:r>
              <a:rPr sz="800" spc="-20" dirty="0">
                <a:latin typeface="Arial"/>
                <a:cs typeface="Arial"/>
              </a:rPr>
              <a:t> </a:t>
            </a:r>
            <a:r>
              <a:rPr sz="800" dirty="0">
                <a:latin typeface="Arial"/>
                <a:cs typeface="Arial"/>
              </a:rPr>
              <a:t>oleh</a:t>
            </a:r>
            <a:r>
              <a:rPr sz="800" spc="-35" dirty="0">
                <a:latin typeface="Arial"/>
                <a:cs typeface="Arial"/>
              </a:rPr>
              <a:t> </a:t>
            </a:r>
            <a:r>
              <a:rPr sz="800" dirty="0">
                <a:latin typeface="Arial"/>
                <a:cs typeface="Arial"/>
              </a:rPr>
              <a:t>KPT</a:t>
            </a:r>
            <a:r>
              <a:rPr sz="800" spc="-40" dirty="0">
                <a:latin typeface="Arial"/>
                <a:cs typeface="Arial"/>
              </a:rPr>
              <a:t> </a:t>
            </a:r>
            <a:r>
              <a:rPr sz="800" dirty="0">
                <a:latin typeface="Arial"/>
                <a:cs typeface="Arial"/>
              </a:rPr>
              <a:t>selepas</a:t>
            </a:r>
            <a:r>
              <a:rPr sz="800" spc="-25" dirty="0">
                <a:latin typeface="Arial"/>
                <a:cs typeface="Arial"/>
              </a:rPr>
              <a:t> PPP</a:t>
            </a:r>
            <a:endParaRPr sz="800">
              <a:latin typeface="Arial"/>
              <a:cs typeface="Arial"/>
            </a:endParaRPr>
          </a:p>
          <a:p>
            <a:pPr marL="12700">
              <a:lnSpc>
                <a:spcPct val="100000"/>
              </a:lnSpc>
            </a:pPr>
            <a:r>
              <a:rPr sz="800" dirty="0">
                <a:latin typeface="Arial"/>
                <a:cs typeface="Arial"/>
              </a:rPr>
              <a:t>mengemukakan</a:t>
            </a:r>
            <a:r>
              <a:rPr sz="800" spc="-40" dirty="0">
                <a:latin typeface="Arial"/>
                <a:cs typeface="Arial"/>
              </a:rPr>
              <a:t> </a:t>
            </a:r>
            <a:r>
              <a:rPr sz="800" dirty="0">
                <a:latin typeface="Arial"/>
                <a:cs typeface="Arial"/>
              </a:rPr>
              <a:t>salinan</a:t>
            </a:r>
            <a:r>
              <a:rPr sz="800" spc="-30" dirty="0">
                <a:latin typeface="Arial"/>
                <a:cs typeface="Arial"/>
              </a:rPr>
              <a:t> </a:t>
            </a:r>
            <a:r>
              <a:rPr sz="800" dirty="0">
                <a:latin typeface="Arial"/>
                <a:cs typeface="Arial"/>
              </a:rPr>
              <a:t>MOA</a:t>
            </a:r>
            <a:r>
              <a:rPr sz="800" spc="-30" dirty="0">
                <a:latin typeface="Arial"/>
                <a:cs typeface="Arial"/>
              </a:rPr>
              <a:t> </a:t>
            </a:r>
            <a:r>
              <a:rPr sz="800" spc="-10" dirty="0">
                <a:latin typeface="Arial"/>
                <a:cs typeface="Arial"/>
              </a:rPr>
              <a:t>projek.</a:t>
            </a:r>
            <a:endParaRPr sz="800">
              <a:latin typeface="Arial"/>
              <a:cs typeface="Arial"/>
            </a:endParaRPr>
          </a:p>
        </p:txBody>
      </p:sp>
      <p:sp>
        <p:nvSpPr>
          <p:cNvPr id="7" name="object 7"/>
          <p:cNvSpPr txBox="1"/>
          <p:nvPr/>
        </p:nvSpPr>
        <p:spPr>
          <a:xfrm>
            <a:off x="3743959" y="3947540"/>
            <a:ext cx="2095500" cy="269875"/>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PPP</a:t>
            </a:r>
            <a:r>
              <a:rPr sz="800" spc="-40" dirty="0">
                <a:latin typeface="Arial"/>
                <a:cs typeface="Arial"/>
              </a:rPr>
              <a:t> </a:t>
            </a:r>
            <a:r>
              <a:rPr sz="800" dirty="0">
                <a:latin typeface="Arial"/>
                <a:cs typeface="Arial"/>
              </a:rPr>
              <a:t>mengemukakan</a:t>
            </a:r>
            <a:r>
              <a:rPr sz="800" spc="-35" dirty="0">
                <a:latin typeface="Arial"/>
                <a:cs typeface="Arial"/>
              </a:rPr>
              <a:t> </a:t>
            </a:r>
            <a:r>
              <a:rPr sz="800" b="1" dirty="0">
                <a:latin typeface="Arial"/>
                <a:cs typeface="Arial"/>
              </a:rPr>
              <a:t>Akuan Setuju</a:t>
            </a:r>
            <a:r>
              <a:rPr sz="800" b="1" spc="-30" dirty="0">
                <a:latin typeface="Arial"/>
                <a:cs typeface="Arial"/>
              </a:rPr>
              <a:t> </a:t>
            </a:r>
            <a:r>
              <a:rPr sz="800" b="1" spc="-10" dirty="0">
                <a:latin typeface="Arial"/>
                <a:cs typeface="Arial"/>
              </a:rPr>
              <a:t>Terima</a:t>
            </a:r>
            <a:endParaRPr sz="800">
              <a:latin typeface="Arial"/>
              <a:cs typeface="Arial"/>
            </a:endParaRPr>
          </a:p>
          <a:p>
            <a:pPr marL="12700">
              <a:lnSpc>
                <a:spcPct val="100000"/>
              </a:lnSpc>
              <a:spcBef>
                <a:spcPts val="5"/>
              </a:spcBef>
            </a:pPr>
            <a:r>
              <a:rPr sz="800" dirty="0">
                <a:latin typeface="Arial"/>
                <a:cs typeface="Arial"/>
              </a:rPr>
              <a:t>tawaran</a:t>
            </a:r>
            <a:r>
              <a:rPr sz="800" spc="-5" dirty="0">
                <a:latin typeface="Arial"/>
                <a:cs typeface="Arial"/>
              </a:rPr>
              <a:t> </a:t>
            </a:r>
            <a:r>
              <a:rPr sz="800" dirty="0">
                <a:latin typeface="Arial"/>
                <a:cs typeface="Arial"/>
              </a:rPr>
              <a:t>projek</a:t>
            </a:r>
            <a:r>
              <a:rPr sz="800" spc="-20" dirty="0">
                <a:latin typeface="Arial"/>
                <a:cs typeface="Arial"/>
              </a:rPr>
              <a:t> </a:t>
            </a:r>
            <a:r>
              <a:rPr sz="800" dirty="0">
                <a:latin typeface="Arial"/>
                <a:cs typeface="Arial"/>
              </a:rPr>
              <a:t>dan </a:t>
            </a:r>
            <a:r>
              <a:rPr sz="800" b="1" dirty="0">
                <a:latin typeface="Arial"/>
                <a:cs typeface="Arial"/>
              </a:rPr>
              <a:t>Nota</a:t>
            </a:r>
            <a:r>
              <a:rPr sz="800" b="1" spc="-35" dirty="0">
                <a:latin typeface="Arial"/>
                <a:cs typeface="Arial"/>
              </a:rPr>
              <a:t> </a:t>
            </a:r>
            <a:r>
              <a:rPr sz="800" b="1" dirty="0">
                <a:latin typeface="Arial"/>
                <a:cs typeface="Arial"/>
              </a:rPr>
              <a:t>Komitmen</a:t>
            </a:r>
            <a:r>
              <a:rPr sz="800" b="1" spc="-40" dirty="0">
                <a:latin typeface="Arial"/>
                <a:cs typeface="Arial"/>
              </a:rPr>
              <a:t> </a:t>
            </a:r>
            <a:r>
              <a:rPr sz="800" b="1" spc="-10" dirty="0">
                <a:latin typeface="Arial"/>
                <a:cs typeface="Arial"/>
              </a:rPr>
              <a:t>Syarikat</a:t>
            </a:r>
            <a:endParaRPr sz="800">
              <a:latin typeface="Arial"/>
              <a:cs typeface="Arial"/>
            </a:endParaRPr>
          </a:p>
        </p:txBody>
      </p:sp>
      <p:sp>
        <p:nvSpPr>
          <p:cNvPr id="8" name="object 8"/>
          <p:cNvSpPr txBox="1"/>
          <p:nvPr/>
        </p:nvSpPr>
        <p:spPr>
          <a:xfrm>
            <a:off x="3846957" y="1182370"/>
            <a:ext cx="1121410" cy="193675"/>
          </a:xfrm>
          <a:prstGeom prst="rect">
            <a:avLst/>
          </a:prstGeom>
        </p:spPr>
        <p:txBody>
          <a:bodyPr vert="horz" wrap="square" lIns="0" tIns="13335" rIns="0" bIns="0" rtlCol="0">
            <a:spAutoFit/>
          </a:bodyPr>
          <a:lstStyle/>
          <a:p>
            <a:pPr marL="12700">
              <a:lnSpc>
                <a:spcPct val="100000"/>
              </a:lnSpc>
              <a:spcBef>
                <a:spcPts val="105"/>
              </a:spcBef>
            </a:pPr>
            <a:r>
              <a:rPr sz="1100" b="1" u="sng" dirty="0">
                <a:uFill>
                  <a:solidFill>
                    <a:srgbClr val="000000"/>
                  </a:solidFill>
                </a:uFill>
                <a:latin typeface="Arial"/>
                <a:cs typeface="Arial"/>
              </a:rPr>
              <a:t>PROSES</a:t>
            </a:r>
            <a:r>
              <a:rPr sz="1100" b="1" u="sng" spc="-55" dirty="0">
                <a:uFill>
                  <a:solidFill>
                    <a:srgbClr val="000000"/>
                  </a:solidFill>
                </a:uFill>
                <a:latin typeface="Arial"/>
                <a:cs typeface="Arial"/>
              </a:rPr>
              <a:t> </a:t>
            </a:r>
            <a:r>
              <a:rPr sz="1100" b="1" u="sng" spc="-10" dirty="0">
                <a:uFill>
                  <a:solidFill>
                    <a:srgbClr val="000000"/>
                  </a:solidFill>
                </a:uFill>
                <a:latin typeface="Arial"/>
                <a:cs typeface="Arial"/>
              </a:rPr>
              <a:t>KERJA</a:t>
            </a:r>
            <a:endParaRPr sz="1100">
              <a:latin typeface="Arial"/>
              <a:cs typeface="Arial"/>
            </a:endParaRPr>
          </a:p>
        </p:txBody>
      </p:sp>
      <p:sp>
        <p:nvSpPr>
          <p:cNvPr id="9" name="object 9"/>
          <p:cNvSpPr txBox="1"/>
          <p:nvPr/>
        </p:nvSpPr>
        <p:spPr>
          <a:xfrm>
            <a:off x="64109" y="1162938"/>
            <a:ext cx="1348740" cy="193675"/>
          </a:xfrm>
          <a:prstGeom prst="rect">
            <a:avLst/>
          </a:prstGeom>
        </p:spPr>
        <p:txBody>
          <a:bodyPr vert="horz" wrap="square" lIns="0" tIns="13335" rIns="0" bIns="0" rtlCol="0">
            <a:spAutoFit/>
          </a:bodyPr>
          <a:lstStyle/>
          <a:p>
            <a:pPr marL="12700">
              <a:lnSpc>
                <a:spcPct val="100000"/>
              </a:lnSpc>
              <a:spcBef>
                <a:spcPts val="105"/>
              </a:spcBef>
            </a:pPr>
            <a:r>
              <a:rPr sz="1100" b="1" u="sng" spc="-10" dirty="0">
                <a:uFill>
                  <a:solidFill>
                    <a:srgbClr val="000000"/>
                  </a:solidFill>
                </a:uFill>
                <a:latin typeface="Arial"/>
                <a:cs typeface="Arial"/>
              </a:rPr>
              <a:t>TANGGUNGJAWAB</a:t>
            </a:r>
            <a:endParaRPr sz="1100">
              <a:latin typeface="Arial"/>
              <a:cs typeface="Arial"/>
            </a:endParaRPr>
          </a:p>
        </p:txBody>
      </p:sp>
      <p:sp>
        <p:nvSpPr>
          <p:cNvPr id="10" name="object 10"/>
          <p:cNvSpPr txBox="1"/>
          <p:nvPr/>
        </p:nvSpPr>
        <p:spPr>
          <a:xfrm>
            <a:off x="1124813" y="1884933"/>
            <a:ext cx="231140" cy="147955"/>
          </a:xfrm>
          <a:prstGeom prst="rect">
            <a:avLst/>
          </a:prstGeom>
        </p:spPr>
        <p:txBody>
          <a:bodyPr vert="horz" wrap="square" lIns="0" tIns="13335" rIns="0" bIns="0" rtlCol="0">
            <a:spAutoFit/>
          </a:bodyPr>
          <a:lstStyle/>
          <a:p>
            <a:pPr marL="12700">
              <a:lnSpc>
                <a:spcPct val="100000"/>
              </a:lnSpc>
              <a:spcBef>
                <a:spcPts val="105"/>
              </a:spcBef>
            </a:pPr>
            <a:r>
              <a:rPr sz="800" spc="-25" dirty="0">
                <a:latin typeface="Arial"/>
                <a:cs typeface="Arial"/>
              </a:rPr>
              <a:t>PPP</a:t>
            </a:r>
            <a:endParaRPr sz="800">
              <a:latin typeface="Arial"/>
              <a:cs typeface="Arial"/>
            </a:endParaRPr>
          </a:p>
        </p:txBody>
      </p:sp>
      <p:sp>
        <p:nvSpPr>
          <p:cNvPr id="11" name="object 11"/>
          <p:cNvSpPr txBox="1"/>
          <p:nvPr/>
        </p:nvSpPr>
        <p:spPr>
          <a:xfrm>
            <a:off x="528319" y="2586355"/>
            <a:ext cx="826135" cy="147955"/>
          </a:xfrm>
          <a:prstGeom prst="rect">
            <a:avLst/>
          </a:prstGeom>
        </p:spPr>
        <p:txBody>
          <a:bodyPr vert="horz" wrap="square" lIns="0" tIns="13335" rIns="0" bIns="0" rtlCol="0">
            <a:spAutoFit/>
          </a:bodyPr>
          <a:lstStyle/>
          <a:p>
            <a:pPr marL="12700">
              <a:lnSpc>
                <a:spcPct val="100000"/>
              </a:lnSpc>
              <a:spcBef>
                <a:spcPts val="105"/>
              </a:spcBef>
            </a:pPr>
            <a:r>
              <a:rPr sz="800" dirty="0">
                <a:latin typeface="Arial"/>
                <a:cs typeface="Arial"/>
              </a:rPr>
              <a:t>PPP</a:t>
            </a:r>
            <a:r>
              <a:rPr sz="800" spc="-25" dirty="0">
                <a:latin typeface="Arial"/>
                <a:cs typeface="Arial"/>
              </a:rPr>
              <a:t> </a:t>
            </a:r>
            <a:r>
              <a:rPr sz="800" dirty="0">
                <a:latin typeface="Arial"/>
                <a:cs typeface="Arial"/>
              </a:rPr>
              <a:t>dan</a:t>
            </a:r>
            <a:r>
              <a:rPr sz="800" spc="-10" dirty="0">
                <a:latin typeface="Arial"/>
                <a:cs typeface="Arial"/>
              </a:rPr>
              <a:t> Syarikat</a:t>
            </a:r>
            <a:endParaRPr sz="800">
              <a:latin typeface="Arial"/>
              <a:cs typeface="Arial"/>
            </a:endParaRPr>
          </a:p>
        </p:txBody>
      </p:sp>
      <p:sp>
        <p:nvSpPr>
          <p:cNvPr id="12" name="object 12"/>
          <p:cNvSpPr txBox="1"/>
          <p:nvPr/>
        </p:nvSpPr>
        <p:spPr>
          <a:xfrm>
            <a:off x="523748" y="3312921"/>
            <a:ext cx="832485" cy="147955"/>
          </a:xfrm>
          <a:prstGeom prst="rect">
            <a:avLst/>
          </a:prstGeom>
        </p:spPr>
        <p:txBody>
          <a:bodyPr vert="horz" wrap="square" lIns="0" tIns="13335" rIns="0" bIns="0" rtlCol="0">
            <a:spAutoFit/>
          </a:bodyPr>
          <a:lstStyle/>
          <a:p>
            <a:pPr marL="12700">
              <a:lnSpc>
                <a:spcPct val="100000"/>
              </a:lnSpc>
              <a:spcBef>
                <a:spcPts val="105"/>
              </a:spcBef>
            </a:pPr>
            <a:r>
              <a:rPr sz="800" dirty="0">
                <a:latin typeface="Arial"/>
                <a:cs typeface="Arial"/>
              </a:rPr>
              <a:t>Sekretariat</a:t>
            </a:r>
            <a:r>
              <a:rPr sz="800" spc="-40" dirty="0">
                <a:latin typeface="Arial"/>
                <a:cs typeface="Arial"/>
              </a:rPr>
              <a:t> </a:t>
            </a:r>
            <a:r>
              <a:rPr sz="800" spc="-20" dirty="0">
                <a:latin typeface="Arial"/>
                <a:cs typeface="Arial"/>
              </a:rPr>
              <a:t>PPRN</a:t>
            </a:r>
            <a:endParaRPr sz="800">
              <a:latin typeface="Arial"/>
              <a:cs typeface="Arial"/>
            </a:endParaRPr>
          </a:p>
        </p:txBody>
      </p:sp>
      <p:grpSp>
        <p:nvGrpSpPr>
          <p:cNvPr id="13" name="object 13"/>
          <p:cNvGrpSpPr/>
          <p:nvPr/>
        </p:nvGrpSpPr>
        <p:grpSpPr>
          <a:xfrm>
            <a:off x="1461516" y="5248655"/>
            <a:ext cx="2183765" cy="642620"/>
            <a:chOff x="1461516" y="5248655"/>
            <a:chExt cx="2183765" cy="642620"/>
          </a:xfrm>
        </p:grpSpPr>
        <p:sp>
          <p:nvSpPr>
            <p:cNvPr id="14" name="object 14"/>
            <p:cNvSpPr/>
            <p:nvPr/>
          </p:nvSpPr>
          <p:spPr>
            <a:xfrm>
              <a:off x="1474216" y="5261355"/>
              <a:ext cx="2158365" cy="617220"/>
            </a:xfrm>
            <a:custGeom>
              <a:avLst/>
              <a:gdLst/>
              <a:ahLst/>
              <a:cxnLst/>
              <a:rect l="l" t="t" r="r" b="b"/>
              <a:pathLst>
                <a:path w="2158365" h="617220">
                  <a:moveTo>
                    <a:pt x="1079119" y="0"/>
                  </a:moveTo>
                  <a:lnTo>
                    <a:pt x="1008163" y="656"/>
                  </a:lnTo>
                  <a:lnTo>
                    <a:pt x="938433" y="2598"/>
                  </a:lnTo>
                  <a:lnTo>
                    <a:pt x="870072" y="5785"/>
                  </a:lnTo>
                  <a:lnTo>
                    <a:pt x="803221" y="10177"/>
                  </a:lnTo>
                  <a:lnTo>
                    <a:pt x="738022" y="15732"/>
                  </a:lnTo>
                  <a:lnTo>
                    <a:pt x="674618" y="22410"/>
                  </a:lnTo>
                  <a:lnTo>
                    <a:pt x="613151" y="30171"/>
                  </a:lnTo>
                  <a:lnTo>
                    <a:pt x="553763" y="38972"/>
                  </a:lnTo>
                  <a:lnTo>
                    <a:pt x="496596" y="48775"/>
                  </a:lnTo>
                  <a:lnTo>
                    <a:pt x="441792" y="59537"/>
                  </a:lnTo>
                  <a:lnTo>
                    <a:pt x="389494" y="71219"/>
                  </a:lnTo>
                  <a:lnTo>
                    <a:pt x="339843" y="83779"/>
                  </a:lnTo>
                  <a:lnTo>
                    <a:pt x="292982" y="97177"/>
                  </a:lnTo>
                  <a:lnTo>
                    <a:pt x="249053" y="111372"/>
                  </a:lnTo>
                  <a:lnTo>
                    <a:pt x="208198" y="126324"/>
                  </a:lnTo>
                  <a:lnTo>
                    <a:pt x="170560" y="141991"/>
                  </a:lnTo>
                  <a:lnTo>
                    <a:pt x="105500" y="175310"/>
                  </a:lnTo>
                  <a:lnTo>
                    <a:pt x="55011" y="211002"/>
                  </a:lnTo>
                  <a:lnTo>
                    <a:pt x="20230" y="248743"/>
                  </a:lnTo>
                  <a:lnTo>
                    <a:pt x="2295" y="288207"/>
                  </a:lnTo>
                  <a:lnTo>
                    <a:pt x="0" y="308483"/>
                  </a:lnTo>
                  <a:lnTo>
                    <a:pt x="2295" y="328755"/>
                  </a:lnTo>
                  <a:lnTo>
                    <a:pt x="20230" y="368210"/>
                  </a:lnTo>
                  <a:lnTo>
                    <a:pt x="55011" y="405940"/>
                  </a:lnTo>
                  <a:lnTo>
                    <a:pt x="105500" y="441620"/>
                  </a:lnTo>
                  <a:lnTo>
                    <a:pt x="170560" y="474925"/>
                  </a:lnTo>
                  <a:lnTo>
                    <a:pt x="208198" y="490585"/>
                  </a:lnTo>
                  <a:lnTo>
                    <a:pt x="249053" y="505530"/>
                  </a:lnTo>
                  <a:lnTo>
                    <a:pt x="292982" y="519718"/>
                  </a:lnTo>
                  <a:lnTo>
                    <a:pt x="339843" y="533110"/>
                  </a:lnTo>
                  <a:lnTo>
                    <a:pt x="389494" y="545663"/>
                  </a:lnTo>
                  <a:lnTo>
                    <a:pt x="441792" y="557338"/>
                  </a:lnTo>
                  <a:lnTo>
                    <a:pt x="496596" y="568095"/>
                  </a:lnTo>
                  <a:lnTo>
                    <a:pt x="553763" y="577891"/>
                  </a:lnTo>
                  <a:lnTo>
                    <a:pt x="613151" y="586687"/>
                  </a:lnTo>
                  <a:lnTo>
                    <a:pt x="674618" y="594443"/>
                  </a:lnTo>
                  <a:lnTo>
                    <a:pt x="738022" y="601117"/>
                  </a:lnTo>
                  <a:lnTo>
                    <a:pt x="803221" y="606668"/>
                  </a:lnTo>
                  <a:lnTo>
                    <a:pt x="870072" y="611057"/>
                  </a:lnTo>
                  <a:lnTo>
                    <a:pt x="938433" y="614242"/>
                  </a:lnTo>
                  <a:lnTo>
                    <a:pt x="1008163" y="616183"/>
                  </a:lnTo>
                  <a:lnTo>
                    <a:pt x="1079119" y="616839"/>
                  </a:lnTo>
                  <a:lnTo>
                    <a:pt x="1150075" y="616183"/>
                  </a:lnTo>
                  <a:lnTo>
                    <a:pt x="1219806" y="614242"/>
                  </a:lnTo>
                  <a:lnTo>
                    <a:pt x="1288170" y="611057"/>
                  </a:lnTo>
                  <a:lnTo>
                    <a:pt x="1355025" y="606668"/>
                  </a:lnTo>
                  <a:lnTo>
                    <a:pt x="1420228" y="601117"/>
                  </a:lnTo>
                  <a:lnTo>
                    <a:pt x="1483638" y="594443"/>
                  </a:lnTo>
                  <a:lnTo>
                    <a:pt x="1545111" y="586687"/>
                  </a:lnTo>
                  <a:lnTo>
                    <a:pt x="1604505" y="577891"/>
                  </a:lnTo>
                  <a:lnTo>
                    <a:pt x="1661679" y="568095"/>
                  </a:lnTo>
                  <a:lnTo>
                    <a:pt x="1716490" y="557338"/>
                  </a:lnTo>
                  <a:lnTo>
                    <a:pt x="1768796" y="545663"/>
                  </a:lnTo>
                  <a:lnTo>
                    <a:pt x="1818454" y="533110"/>
                  </a:lnTo>
                  <a:lnTo>
                    <a:pt x="1865322" y="519718"/>
                  </a:lnTo>
                  <a:lnTo>
                    <a:pt x="1909259" y="505530"/>
                  </a:lnTo>
                  <a:lnTo>
                    <a:pt x="1950121" y="490585"/>
                  </a:lnTo>
                  <a:lnTo>
                    <a:pt x="1987767" y="474925"/>
                  </a:lnTo>
                  <a:lnTo>
                    <a:pt x="2052840" y="441620"/>
                  </a:lnTo>
                  <a:lnTo>
                    <a:pt x="2103340" y="405940"/>
                  </a:lnTo>
                  <a:lnTo>
                    <a:pt x="2138129" y="368210"/>
                  </a:lnTo>
                  <a:lnTo>
                    <a:pt x="2156069" y="328755"/>
                  </a:lnTo>
                  <a:lnTo>
                    <a:pt x="2158365" y="308483"/>
                  </a:lnTo>
                  <a:lnTo>
                    <a:pt x="2156069" y="288207"/>
                  </a:lnTo>
                  <a:lnTo>
                    <a:pt x="2138129" y="248743"/>
                  </a:lnTo>
                  <a:lnTo>
                    <a:pt x="2103340" y="211002"/>
                  </a:lnTo>
                  <a:lnTo>
                    <a:pt x="2052840" y="175310"/>
                  </a:lnTo>
                  <a:lnTo>
                    <a:pt x="1987767" y="141991"/>
                  </a:lnTo>
                  <a:lnTo>
                    <a:pt x="1950121" y="126324"/>
                  </a:lnTo>
                  <a:lnTo>
                    <a:pt x="1909259" y="111372"/>
                  </a:lnTo>
                  <a:lnTo>
                    <a:pt x="1865322" y="97177"/>
                  </a:lnTo>
                  <a:lnTo>
                    <a:pt x="1818454" y="83779"/>
                  </a:lnTo>
                  <a:lnTo>
                    <a:pt x="1768796" y="71219"/>
                  </a:lnTo>
                  <a:lnTo>
                    <a:pt x="1716490" y="59537"/>
                  </a:lnTo>
                  <a:lnTo>
                    <a:pt x="1661679" y="48775"/>
                  </a:lnTo>
                  <a:lnTo>
                    <a:pt x="1604505" y="38972"/>
                  </a:lnTo>
                  <a:lnTo>
                    <a:pt x="1545111" y="30171"/>
                  </a:lnTo>
                  <a:lnTo>
                    <a:pt x="1483638" y="22410"/>
                  </a:lnTo>
                  <a:lnTo>
                    <a:pt x="1420228" y="15732"/>
                  </a:lnTo>
                  <a:lnTo>
                    <a:pt x="1355025" y="10177"/>
                  </a:lnTo>
                  <a:lnTo>
                    <a:pt x="1288170" y="5785"/>
                  </a:lnTo>
                  <a:lnTo>
                    <a:pt x="1219806" y="2598"/>
                  </a:lnTo>
                  <a:lnTo>
                    <a:pt x="1150075" y="656"/>
                  </a:lnTo>
                  <a:lnTo>
                    <a:pt x="1079119" y="0"/>
                  </a:lnTo>
                  <a:close/>
                </a:path>
              </a:pathLst>
            </a:custGeom>
            <a:solidFill>
              <a:srgbClr val="FFFFFF">
                <a:alpha val="90194"/>
              </a:srgbClr>
            </a:solidFill>
          </p:spPr>
          <p:txBody>
            <a:bodyPr wrap="square" lIns="0" tIns="0" rIns="0" bIns="0" rtlCol="0"/>
            <a:lstStyle/>
            <a:p>
              <a:endParaRPr/>
            </a:p>
          </p:txBody>
        </p:sp>
        <p:sp>
          <p:nvSpPr>
            <p:cNvPr id="15" name="object 15"/>
            <p:cNvSpPr/>
            <p:nvPr/>
          </p:nvSpPr>
          <p:spPr>
            <a:xfrm>
              <a:off x="1474216" y="5261355"/>
              <a:ext cx="2158365" cy="617220"/>
            </a:xfrm>
            <a:custGeom>
              <a:avLst/>
              <a:gdLst/>
              <a:ahLst/>
              <a:cxnLst/>
              <a:rect l="l" t="t" r="r" b="b"/>
              <a:pathLst>
                <a:path w="2158365" h="617220">
                  <a:moveTo>
                    <a:pt x="0" y="308483"/>
                  </a:moveTo>
                  <a:lnTo>
                    <a:pt x="9086" y="268280"/>
                  </a:lnTo>
                  <a:lnTo>
                    <a:pt x="35586" y="229637"/>
                  </a:lnTo>
                  <a:lnTo>
                    <a:pt x="78363" y="192880"/>
                  </a:lnTo>
                  <a:lnTo>
                    <a:pt x="136279" y="158333"/>
                  </a:lnTo>
                  <a:lnTo>
                    <a:pt x="208198" y="126324"/>
                  </a:lnTo>
                  <a:lnTo>
                    <a:pt x="249053" y="111372"/>
                  </a:lnTo>
                  <a:lnTo>
                    <a:pt x="292982" y="97177"/>
                  </a:lnTo>
                  <a:lnTo>
                    <a:pt x="339843" y="83779"/>
                  </a:lnTo>
                  <a:lnTo>
                    <a:pt x="389494" y="71219"/>
                  </a:lnTo>
                  <a:lnTo>
                    <a:pt x="441792" y="59537"/>
                  </a:lnTo>
                  <a:lnTo>
                    <a:pt x="496596" y="48775"/>
                  </a:lnTo>
                  <a:lnTo>
                    <a:pt x="553763" y="38972"/>
                  </a:lnTo>
                  <a:lnTo>
                    <a:pt x="613151" y="30171"/>
                  </a:lnTo>
                  <a:lnTo>
                    <a:pt x="674618" y="22410"/>
                  </a:lnTo>
                  <a:lnTo>
                    <a:pt x="738022" y="15732"/>
                  </a:lnTo>
                  <a:lnTo>
                    <a:pt x="803221" y="10177"/>
                  </a:lnTo>
                  <a:lnTo>
                    <a:pt x="870072" y="5785"/>
                  </a:lnTo>
                  <a:lnTo>
                    <a:pt x="938433" y="2598"/>
                  </a:lnTo>
                  <a:lnTo>
                    <a:pt x="1008163" y="656"/>
                  </a:lnTo>
                  <a:lnTo>
                    <a:pt x="1079119" y="0"/>
                  </a:lnTo>
                  <a:lnTo>
                    <a:pt x="1150075" y="656"/>
                  </a:lnTo>
                  <a:lnTo>
                    <a:pt x="1219806" y="2598"/>
                  </a:lnTo>
                  <a:lnTo>
                    <a:pt x="1288170" y="5785"/>
                  </a:lnTo>
                  <a:lnTo>
                    <a:pt x="1355025" y="10177"/>
                  </a:lnTo>
                  <a:lnTo>
                    <a:pt x="1420228" y="15732"/>
                  </a:lnTo>
                  <a:lnTo>
                    <a:pt x="1483638" y="22410"/>
                  </a:lnTo>
                  <a:lnTo>
                    <a:pt x="1545111" y="30171"/>
                  </a:lnTo>
                  <a:lnTo>
                    <a:pt x="1604505" y="38972"/>
                  </a:lnTo>
                  <a:lnTo>
                    <a:pt x="1661679" y="48775"/>
                  </a:lnTo>
                  <a:lnTo>
                    <a:pt x="1716490" y="59537"/>
                  </a:lnTo>
                  <a:lnTo>
                    <a:pt x="1768796" y="71219"/>
                  </a:lnTo>
                  <a:lnTo>
                    <a:pt x="1818454" y="83779"/>
                  </a:lnTo>
                  <a:lnTo>
                    <a:pt x="1865322" y="97177"/>
                  </a:lnTo>
                  <a:lnTo>
                    <a:pt x="1909259" y="111372"/>
                  </a:lnTo>
                  <a:lnTo>
                    <a:pt x="1950121" y="126324"/>
                  </a:lnTo>
                  <a:lnTo>
                    <a:pt x="1987767" y="141991"/>
                  </a:lnTo>
                  <a:lnTo>
                    <a:pt x="2052840" y="175310"/>
                  </a:lnTo>
                  <a:lnTo>
                    <a:pt x="2103340" y="211002"/>
                  </a:lnTo>
                  <a:lnTo>
                    <a:pt x="2138129" y="248743"/>
                  </a:lnTo>
                  <a:lnTo>
                    <a:pt x="2156069" y="288207"/>
                  </a:lnTo>
                  <a:lnTo>
                    <a:pt x="2158365" y="308483"/>
                  </a:lnTo>
                  <a:lnTo>
                    <a:pt x="2156069" y="328755"/>
                  </a:lnTo>
                  <a:lnTo>
                    <a:pt x="2138129" y="368210"/>
                  </a:lnTo>
                  <a:lnTo>
                    <a:pt x="2103340" y="405940"/>
                  </a:lnTo>
                  <a:lnTo>
                    <a:pt x="2052840" y="441620"/>
                  </a:lnTo>
                  <a:lnTo>
                    <a:pt x="1987767" y="474925"/>
                  </a:lnTo>
                  <a:lnTo>
                    <a:pt x="1950121" y="490585"/>
                  </a:lnTo>
                  <a:lnTo>
                    <a:pt x="1909259" y="505530"/>
                  </a:lnTo>
                  <a:lnTo>
                    <a:pt x="1865322" y="519718"/>
                  </a:lnTo>
                  <a:lnTo>
                    <a:pt x="1818454" y="533110"/>
                  </a:lnTo>
                  <a:lnTo>
                    <a:pt x="1768796" y="545663"/>
                  </a:lnTo>
                  <a:lnTo>
                    <a:pt x="1716490" y="557338"/>
                  </a:lnTo>
                  <a:lnTo>
                    <a:pt x="1661679" y="568095"/>
                  </a:lnTo>
                  <a:lnTo>
                    <a:pt x="1604505" y="577891"/>
                  </a:lnTo>
                  <a:lnTo>
                    <a:pt x="1545111" y="586687"/>
                  </a:lnTo>
                  <a:lnTo>
                    <a:pt x="1483638" y="594443"/>
                  </a:lnTo>
                  <a:lnTo>
                    <a:pt x="1420228" y="601117"/>
                  </a:lnTo>
                  <a:lnTo>
                    <a:pt x="1355025" y="606668"/>
                  </a:lnTo>
                  <a:lnTo>
                    <a:pt x="1288170" y="611057"/>
                  </a:lnTo>
                  <a:lnTo>
                    <a:pt x="1219806" y="614242"/>
                  </a:lnTo>
                  <a:lnTo>
                    <a:pt x="1150075" y="616183"/>
                  </a:lnTo>
                  <a:lnTo>
                    <a:pt x="1079119" y="616839"/>
                  </a:lnTo>
                  <a:lnTo>
                    <a:pt x="1008163" y="616183"/>
                  </a:lnTo>
                  <a:lnTo>
                    <a:pt x="938433" y="614242"/>
                  </a:lnTo>
                  <a:lnTo>
                    <a:pt x="870072" y="611057"/>
                  </a:lnTo>
                  <a:lnTo>
                    <a:pt x="803221" y="606668"/>
                  </a:lnTo>
                  <a:lnTo>
                    <a:pt x="738022" y="601117"/>
                  </a:lnTo>
                  <a:lnTo>
                    <a:pt x="674618" y="594443"/>
                  </a:lnTo>
                  <a:lnTo>
                    <a:pt x="613151" y="586687"/>
                  </a:lnTo>
                  <a:lnTo>
                    <a:pt x="553763" y="577891"/>
                  </a:lnTo>
                  <a:lnTo>
                    <a:pt x="496596" y="568095"/>
                  </a:lnTo>
                  <a:lnTo>
                    <a:pt x="441792" y="557338"/>
                  </a:lnTo>
                  <a:lnTo>
                    <a:pt x="389494" y="545663"/>
                  </a:lnTo>
                  <a:lnTo>
                    <a:pt x="339843" y="533110"/>
                  </a:lnTo>
                  <a:lnTo>
                    <a:pt x="292982" y="519718"/>
                  </a:lnTo>
                  <a:lnTo>
                    <a:pt x="249053" y="505530"/>
                  </a:lnTo>
                  <a:lnTo>
                    <a:pt x="208198" y="490585"/>
                  </a:lnTo>
                  <a:lnTo>
                    <a:pt x="170560" y="474925"/>
                  </a:lnTo>
                  <a:lnTo>
                    <a:pt x="105500" y="441620"/>
                  </a:lnTo>
                  <a:lnTo>
                    <a:pt x="55011" y="405940"/>
                  </a:lnTo>
                  <a:lnTo>
                    <a:pt x="20230" y="368210"/>
                  </a:lnTo>
                  <a:lnTo>
                    <a:pt x="2295" y="328755"/>
                  </a:lnTo>
                  <a:lnTo>
                    <a:pt x="0" y="308483"/>
                  </a:lnTo>
                  <a:close/>
                </a:path>
              </a:pathLst>
            </a:custGeom>
            <a:ln w="25400">
              <a:solidFill>
                <a:srgbClr val="000000"/>
              </a:solidFill>
            </a:ln>
          </p:spPr>
          <p:txBody>
            <a:bodyPr wrap="square" lIns="0" tIns="0" rIns="0" bIns="0" rtlCol="0"/>
            <a:lstStyle/>
            <a:p>
              <a:endParaRPr/>
            </a:p>
          </p:txBody>
        </p:sp>
      </p:grpSp>
      <p:sp>
        <p:nvSpPr>
          <p:cNvPr id="16" name="object 16"/>
          <p:cNvSpPr txBox="1"/>
          <p:nvPr/>
        </p:nvSpPr>
        <p:spPr>
          <a:xfrm>
            <a:off x="2291842" y="5452973"/>
            <a:ext cx="522605" cy="208279"/>
          </a:xfrm>
          <a:prstGeom prst="rect">
            <a:avLst/>
          </a:prstGeom>
        </p:spPr>
        <p:txBody>
          <a:bodyPr vert="horz" wrap="square" lIns="0" tIns="12700" rIns="0" bIns="0" rtlCol="0">
            <a:spAutoFit/>
          </a:bodyPr>
          <a:lstStyle/>
          <a:p>
            <a:pPr marL="12700">
              <a:lnSpc>
                <a:spcPct val="100000"/>
              </a:lnSpc>
              <a:spcBef>
                <a:spcPts val="100"/>
              </a:spcBef>
            </a:pPr>
            <a:r>
              <a:rPr sz="1200" spc="-30" dirty="0">
                <a:latin typeface="Arial"/>
                <a:cs typeface="Arial"/>
              </a:rPr>
              <a:t>TAMAT</a:t>
            </a:r>
            <a:endParaRPr sz="1200">
              <a:latin typeface="Arial"/>
              <a:cs typeface="Arial"/>
            </a:endParaRPr>
          </a:p>
        </p:txBody>
      </p:sp>
      <p:grpSp>
        <p:nvGrpSpPr>
          <p:cNvPr id="17" name="object 17"/>
          <p:cNvGrpSpPr/>
          <p:nvPr/>
        </p:nvGrpSpPr>
        <p:grpSpPr>
          <a:xfrm>
            <a:off x="1461516" y="967105"/>
            <a:ext cx="2183765" cy="606425"/>
            <a:chOff x="1461516" y="967105"/>
            <a:chExt cx="2183765" cy="606425"/>
          </a:xfrm>
        </p:grpSpPr>
        <p:sp>
          <p:nvSpPr>
            <p:cNvPr id="18" name="object 18"/>
            <p:cNvSpPr/>
            <p:nvPr/>
          </p:nvSpPr>
          <p:spPr>
            <a:xfrm>
              <a:off x="1474216" y="979805"/>
              <a:ext cx="2158365" cy="581025"/>
            </a:xfrm>
            <a:custGeom>
              <a:avLst/>
              <a:gdLst/>
              <a:ahLst/>
              <a:cxnLst/>
              <a:rect l="l" t="t" r="r" b="b"/>
              <a:pathLst>
                <a:path w="2158365" h="581025">
                  <a:moveTo>
                    <a:pt x="1079119" y="0"/>
                  </a:moveTo>
                  <a:lnTo>
                    <a:pt x="1008163" y="617"/>
                  </a:lnTo>
                  <a:lnTo>
                    <a:pt x="938433" y="2445"/>
                  </a:lnTo>
                  <a:lnTo>
                    <a:pt x="870072" y="5445"/>
                  </a:lnTo>
                  <a:lnTo>
                    <a:pt x="803221" y="9579"/>
                  </a:lnTo>
                  <a:lnTo>
                    <a:pt x="738022" y="14808"/>
                  </a:lnTo>
                  <a:lnTo>
                    <a:pt x="674618" y="21094"/>
                  </a:lnTo>
                  <a:lnTo>
                    <a:pt x="613151" y="28398"/>
                  </a:lnTo>
                  <a:lnTo>
                    <a:pt x="553763" y="36683"/>
                  </a:lnTo>
                  <a:lnTo>
                    <a:pt x="496596" y="45911"/>
                  </a:lnTo>
                  <a:lnTo>
                    <a:pt x="441792" y="56042"/>
                  </a:lnTo>
                  <a:lnTo>
                    <a:pt x="389494" y="67039"/>
                  </a:lnTo>
                  <a:lnTo>
                    <a:pt x="339843" y="78863"/>
                  </a:lnTo>
                  <a:lnTo>
                    <a:pt x="292982" y="91477"/>
                  </a:lnTo>
                  <a:lnTo>
                    <a:pt x="249053" y="104841"/>
                  </a:lnTo>
                  <a:lnTo>
                    <a:pt x="208198" y="118917"/>
                  </a:lnTo>
                  <a:lnTo>
                    <a:pt x="170560" y="133668"/>
                  </a:lnTo>
                  <a:lnTo>
                    <a:pt x="105500" y="165039"/>
                  </a:lnTo>
                  <a:lnTo>
                    <a:pt x="55011" y="198648"/>
                  </a:lnTo>
                  <a:lnTo>
                    <a:pt x="20230" y="234188"/>
                  </a:lnTo>
                  <a:lnTo>
                    <a:pt x="2295" y="271352"/>
                  </a:lnTo>
                  <a:lnTo>
                    <a:pt x="0" y="290449"/>
                  </a:lnTo>
                  <a:lnTo>
                    <a:pt x="2295" y="309545"/>
                  </a:lnTo>
                  <a:lnTo>
                    <a:pt x="20230" y="346709"/>
                  </a:lnTo>
                  <a:lnTo>
                    <a:pt x="55011" y="382249"/>
                  </a:lnTo>
                  <a:lnTo>
                    <a:pt x="105500" y="415858"/>
                  </a:lnTo>
                  <a:lnTo>
                    <a:pt x="170560" y="447229"/>
                  </a:lnTo>
                  <a:lnTo>
                    <a:pt x="208198" y="461980"/>
                  </a:lnTo>
                  <a:lnTo>
                    <a:pt x="249053" y="476056"/>
                  </a:lnTo>
                  <a:lnTo>
                    <a:pt x="292982" y="489420"/>
                  </a:lnTo>
                  <a:lnTo>
                    <a:pt x="339843" y="502034"/>
                  </a:lnTo>
                  <a:lnTo>
                    <a:pt x="389494" y="513858"/>
                  </a:lnTo>
                  <a:lnTo>
                    <a:pt x="441792" y="524855"/>
                  </a:lnTo>
                  <a:lnTo>
                    <a:pt x="496596" y="534986"/>
                  </a:lnTo>
                  <a:lnTo>
                    <a:pt x="553763" y="544214"/>
                  </a:lnTo>
                  <a:lnTo>
                    <a:pt x="613151" y="552499"/>
                  </a:lnTo>
                  <a:lnTo>
                    <a:pt x="674618" y="559803"/>
                  </a:lnTo>
                  <a:lnTo>
                    <a:pt x="738022" y="566089"/>
                  </a:lnTo>
                  <a:lnTo>
                    <a:pt x="803221" y="571318"/>
                  </a:lnTo>
                  <a:lnTo>
                    <a:pt x="870072" y="575452"/>
                  </a:lnTo>
                  <a:lnTo>
                    <a:pt x="938433" y="578452"/>
                  </a:lnTo>
                  <a:lnTo>
                    <a:pt x="1008163" y="580280"/>
                  </a:lnTo>
                  <a:lnTo>
                    <a:pt x="1079119" y="580898"/>
                  </a:lnTo>
                  <a:lnTo>
                    <a:pt x="1150075" y="580280"/>
                  </a:lnTo>
                  <a:lnTo>
                    <a:pt x="1219806" y="578452"/>
                  </a:lnTo>
                  <a:lnTo>
                    <a:pt x="1288170" y="575452"/>
                  </a:lnTo>
                  <a:lnTo>
                    <a:pt x="1355025" y="571318"/>
                  </a:lnTo>
                  <a:lnTo>
                    <a:pt x="1420228" y="566089"/>
                  </a:lnTo>
                  <a:lnTo>
                    <a:pt x="1483638" y="559803"/>
                  </a:lnTo>
                  <a:lnTo>
                    <a:pt x="1545111" y="552499"/>
                  </a:lnTo>
                  <a:lnTo>
                    <a:pt x="1604505" y="544214"/>
                  </a:lnTo>
                  <a:lnTo>
                    <a:pt x="1661679" y="534986"/>
                  </a:lnTo>
                  <a:lnTo>
                    <a:pt x="1716490" y="524855"/>
                  </a:lnTo>
                  <a:lnTo>
                    <a:pt x="1768796" y="513858"/>
                  </a:lnTo>
                  <a:lnTo>
                    <a:pt x="1818454" y="502034"/>
                  </a:lnTo>
                  <a:lnTo>
                    <a:pt x="1865322" y="489420"/>
                  </a:lnTo>
                  <a:lnTo>
                    <a:pt x="1909259" y="476056"/>
                  </a:lnTo>
                  <a:lnTo>
                    <a:pt x="1950121" y="461980"/>
                  </a:lnTo>
                  <a:lnTo>
                    <a:pt x="1987767" y="447229"/>
                  </a:lnTo>
                  <a:lnTo>
                    <a:pt x="2052840" y="415858"/>
                  </a:lnTo>
                  <a:lnTo>
                    <a:pt x="2103340" y="382249"/>
                  </a:lnTo>
                  <a:lnTo>
                    <a:pt x="2138129" y="346709"/>
                  </a:lnTo>
                  <a:lnTo>
                    <a:pt x="2156069" y="309545"/>
                  </a:lnTo>
                  <a:lnTo>
                    <a:pt x="2158365" y="290449"/>
                  </a:lnTo>
                  <a:lnTo>
                    <a:pt x="2156069" y="271352"/>
                  </a:lnTo>
                  <a:lnTo>
                    <a:pt x="2138129" y="234188"/>
                  </a:lnTo>
                  <a:lnTo>
                    <a:pt x="2103340" y="198648"/>
                  </a:lnTo>
                  <a:lnTo>
                    <a:pt x="2052840" y="165039"/>
                  </a:lnTo>
                  <a:lnTo>
                    <a:pt x="1987767" y="133668"/>
                  </a:lnTo>
                  <a:lnTo>
                    <a:pt x="1950121" y="118917"/>
                  </a:lnTo>
                  <a:lnTo>
                    <a:pt x="1909259" y="104841"/>
                  </a:lnTo>
                  <a:lnTo>
                    <a:pt x="1865322" y="91477"/>
                  </a:lnTo>
                  <a:lnTo>
                    <a:pt x="1818454" y="78863"/>
                  </a:lnTo>
                  <a:lnTo>
                    <a:pt x="1768796" y="67039"/>
                  </a:lnTo>
                  <a:lnTo>
                    <a:pt x="1716490" y="56042"/>
                  </a:lnTo>
                  <a:lnTo>
                    <a:pt x="1661679" y="45911"/>
                  </a:lnTo>
                  <a:lnTo>
                    <a:pt x="1604505" y="36683"/>
                  </a:lnTo>
                  <a:lnTo>
                    <a:pt x="1545111" y="28398"/>
                  </a:lnTo>
                  <a:lnTo>
                    <a:pt x="1483638" y="21094"/>
                  </a:lnTo>
                  <a:lnTo>
                    <a:pt x="1420228" y="14808"/>
                  </a:lnTo>
                  <a:lnTo>
                    <a:pt x="1355025" y="9579"/>
                  </a:lnTo>
                  <a:lnTo>
                    <a:pt x="1288170" y="5445"/>
                  </a:lnTo>
                  <a:lnTo>
                    <a:pt x="1219806" y="2445"/>
                  </a:lnTo>
                  <a:lnTo>
                    <a:pt x="1150075" y="617"/>
                  </a:lnTo>
                  <a:lnTo>
                    <a:pt x="1079119" y="0"/>
                  </a:lnTo>
                  <a:close/>
                </a:path>
              </a:pathLst>
            </a:custGeom>
            <a:solidFill>
              <a:srgbClr val="FFFFFF"/>
            </a:solidFill>
          </p:spPr>
          <p:txBody>
            <a:bodyPr wrap="square" lIns="0" tIns="0" rIns="0" bIns="0" rtlCol="0"/>
            <a:lstStyle/>
            <a:p>
              <a:endParaRPr/>
            </a:p>
          </p:txBody>
        </p:sp>
        <p:sp>
          <p:nvSpPr>
            <p:cNvPr id="19" name="object 19"/>
            <p:cNvSpPr/>
            <p:nvPr/>
          </p:nvSpPr>
          <p:spPr>
            <a:xfrm>
              <a:off x="1474216" y="979805"/>
              <a:ext cx="2158365" cy="581025"/>
            </a:xfrm>
            <a:custGeom>
              <a:avLst/>
              <a:gdLst/>
              <a:ahLst/>
              <a:cxnLst/>
              <a:rect l="l" t="t" r="r" b="b"/>
              <a:pathLst>
                <a:path w="2158365" h="581025">
                  <a:moveTo>
                    <a:pt x="0" y="290449"/>
                  </a:moveTo>
                  <a:lnTo>
                    <a:pt x="9086" y="252586"/>
                  </a:lnTo>
                  <a:lnTo>
                    <a:pt x="35586" y="216195"/>
                  </a:lnTo>
                  <a:lnTo>
                    <a:pt x="78363" y="181583"/>
                  </a:lnTo>
                  <a:lnTo>
                    <a:pt x="136279" y="149055"/>
                  </a:lnTo>
                  <a:lnTo>
                    <a:pt x="208198" y="118917"/>
                  </a:lnTo>
                  <a:lnTo>
                    <a:pt x="249053" y="104841"/>
                  </a:lnTo>
                  <a:lnTo>
                    <a:pt x="292982" y="91477"/>
                  </a:lnTo>
                  <a:lnTo>
                    <a:pt x="339843" y="78863"/>
                  </a:lnTo>
                  <a:lnTo>
                    <a:pt x="389494" y="67039"/>
                  </a:lnTo>
                  <a:lnTo>
                    <a:pt x="441792" y="56042"/>
                  </a:lnTo>
                  <a:lnTo>
                    <a:pt x="496596" y="45911"/>
                  </a:lnTo>
                  <a:lnTo>
                    <a:pt x="553763" y="36683"/>
                  </a:lnTo>
                  <a:lnTo>
                    <a:pt x="613151" y="28398"/>
                  </a:lnTo>
                  <a:lnTo>
                    <a:pt x="674618" y="21094"/>
                  </a:lnTo>
                  <a:lnTo>
                    <a:pt x="738022" y="14808"/>
                  </a:lnTo>
                  <a:lnTo>
                    <a:pt x="803221" y="9579"/>
                  </a:lnTo>
                  <a:lnTo>
                    <a:pt x="870072" y="5445"/>
                  </a:lnTo>
                  <a:lnTo>
                    <a:pt x="938433" y="2445"/>
                  </a:lnTo>
                  <a:lnTo>
                    <a:pt x="1008163" y="617"/>
                  </a:lnTo>
                  <a:lnTo>
                    <a:pt x="1079119" y="0"/>
                  </a:lnTo>
                  <a:lnTo>
                    <a:pt x="1150075" y="617"/>
                  </a:lnTo>
                  <a:lnTo>
                    <a:pt x="1219806" y="2445"/>
                  </a:lnTo>
                  <a:lnTo>
                    <a:pt x="1288170" y="5445"/>
                  </a:lnTo>
                  <a:lnTo>
                    <a:pt x="1355025" y="9579"/>
                  </a:lnTo>
                  <a:lnTo>
                    <a:pt x="1420228" y="14808"/>
                  </a:lnTo>
                  <a:lnTo>
                    <a:pt x="1483638" y="21094"/>
                  </a:lnTo>
                  <a:lnTo>
                    <a:pt x="1545111" y="28398"/>
                  </a:lnTo>
                  <a:lnTo>
                    <a:pt x="1604505" y="36683"/>
                  </a:lnTo>
                  <a:lnTo>
                    <a:pt x="1661679" y="45911"/>
                  </a:lnTo>
                  <a:lnTo>
                    <a:pt x="1716490" y="56042"/>
                  </a:lnTo>
                  <a:lnTo>
                    <a:pt x="1768796" y="67039"/>
                  </a:lnTo>
                  <a:lnTo>
                    <a:pt x="1818454" y="78863"/>
                  </a:lnTo>
                  <a:lnTo>
                    <a:pt x="1865322" y="91477"/>
                  </a:lnTo>
                  <a:lnTo>
                    <a:pt x="1909259" y="104841"/>
                  </a:lnTo>
                  <a:lnTo>
                    <a:pt x="1950121" y="118917"/>
                  </a:lnTo>
                  <a:lnTo>
                    <a:pt x="1987767" y="133668"/>
                  </a:lnTo>
                  <a:lnTo>
                    <a:pt x="2052840" y="165039"/>
                  </a:lnTo>
                  <a:lnTo>
                    <a:pt x="2103340" y="198648"/>
                  </a:lnTo>
                  <a:lnTo>
                    <a:pt x="2138129" y="234188"/>
                  </a:lnTo>
                  <a:lnTo>
                    <a:pt x="2156069" y="271352"/>
                  </a:lnTo>
                  <a:lnTo>
                    <a:pt x="2158365" y="290449"/>
                  </a:lnTo>
                  <a:lnTo>
                    <a:pt x="2156069" y="309545"/>
                  </a:lnTo>
                  <a:lnTo>
                    <a:pt x="2138129" y="346709"/>
                  </a:lnTo>
                  <a:lnTo>
                    <a:pt x="2103340" y="382249"/>
                  </a:lnTo>
                  <a:lnTo>
                    <a:pt x="2052840" y="415858"/>
                  </a:lnTo>
                  <a:lnTo>
                    <a:pt x="1987767" y="447229"/>
                  </a:lnTo>
                  <a:lnTo>
                    <a:pt x="1950121" y="461980"/>
                  </a:lnTo>
                  <a:lnTo>
                    <a:pt x="1909259" y="476056"/>
                  </a:lnTo>
                  <a:lnTo>
                    <a:pt x="1865322" y="489420"/>
                  </a:lnTo>
                  <a:lnTo>
                    <a:pt x="1818454" y="502034"/>
                  </a:lnTo>
                  <a:lnTo>
                    <a:pt x="1768796" y="513858"/>
                  </a:lnTo>
                  <a:lnTo>
                    <a:pt x="1716490" y="524855"/>
                  </a:lnTo>
                  <a:lnTo>
                    <a:pt x="1661679" y="534986"/>
                  </a:lnTo>
                  <a:lnTo>
                    <a:pt x="1604505" y="544214"/>
                  </a:lnTo>
                  <a:lnTo>
                    <a:pt x="1545111" y="552499"/>
                  </a:lnTo>
                  <a:lnTo>
                    <a:pt x="1483638" y="559803"/>
                  </a:lnTo>
                  <a:lnTo>
                    <a:pt x="1420228" y="566089"/>
                  </a:lnTo>
                  <a:lnTo>
                    <a:pt x="1355025" y="571318"/>
                  </a:lnTo>
                  <a:lnTo>
                    <a:pt x="1288170" y="575452"/>
                  </a:lnTo>
                  <a:lnTo>
                    <a:pt x="1219806" y="578452"/>
                  </a:lnTo>
                  <a:lnTo>
                    <a:pt x="1150075" y="580280"/>
                  </a:lnTo>
                  <a:lnTo>
                    <a:pt x="1079119" y="580898"/>
                  </a:lnTo>
                  <a:lnTo>
                    <a:pt x="1008163" y="580280"/>
                  </a:lnTo>
                  <a:lnTo>
                    <a:pt x="938433" y="578452"/>
                  </a:lnTo>
                  <a:lnTo>
                    <a:pt x="870072" y="575452"/>
                  </a:lnTo>
                  <a:lnTo>
                    <a:pt x="803221" y="571318"/>
                  </a:lnTo>
                  <a:lnTo>
                    <a:pt x="738022" y="566089"/>
                  </a:lnTo>
                  <a:lnTo>
                    <a:pt x="674618" y="559803"/>
                  </a:lnTo>
                  <a:lnTo>
                    <a:pt x="613151" y="552499"/>
                  </a:lnTo>
                  <a:lnTo>
                    <a:pt x="553763" y="544214"/>
                  </a:lnTo>
                  <a:lnTo>
                    <a:pt x="496596" y="534986"/>
                  </a:lnTo>
                  <a:lnTo>
                    <a:pt x="441792" y="524855"/>
                  </a:lnTo>
                  <a:lnTo>
                    <a:pt x="389494" y="513858"/>
                  </a:lnTo>
                  <a:lnTo>
                    <a:pt x="339843" y="502034"/>
                  </a:lnTo>
                  <a:lnTo>
                    <a:pt x="292982" y="489420"/>
                  </a:lnTo>
                  <a:lnTo>
                    <a:pt x="249053" y="476056"/>
                  </a:lnTo>
                  <a:lnTo>
                    <a:pt x="208198" y="461980"/>
                  </a:lnTo>
                  <a:lnTo>
                    <a:pt x="170560" y="447229"/>
                  </a:lnTo>
                  <a:lnTo>
                    <a:pt x="105500" y="415858"/>
                  </a:lnTo>
                  <a:lnTo>
                    <a:pt x="55011" y="382249"/>
                  </a:lnTo>
                  <a:lnTo>
                    <a:pt x="20230" y="346709"/>
                  </a:lnTo>
                  <a:lnTo>
                    <a:pt x="2295" y="309545"/>
                  </a:lnTo>
                  <a:lnTo>
                    <a:pt x="0" y="290449"/>
                  </a:lnTo>
                  <a:close/>
                </a:path>
              </a:pathLst>
            </a:custGeom>
            <a:ln w="25400">
              <a:solidFill>
                <a:srgbClr val="000000"/>
              </a:solidFill>
            </a:ln>
          </p:spPr>
          <p:txBody>
            <a:bodyPr wrap="square" lIns="0" tIns="0" rIns="0" bIns="0" rtlCol="0"/>
            <a:lstStyle/>
            <a:p>
              <a:endParaRPr/>
            </a:p>
          </p:txBody>
        </p:sp>
      </p:grpSp>
      <p:sp>
        <p:nvSpPr>
          <p:cNvPr id="20" name="object 20"/>
          <p:cNvSpPr txBox="1"/>
          <p:nvPr/>
        </p:nvSpPr>
        <p:spPr>
          <a:xfrm>
            <a:off x="2328417" y="1152220"/>
            <a:ext cx="448945" cy="208915"/>
          </a:xfrm>
          <a:prstGeom prst="rect">
            <a:avLst/>
          </a:prstGeom>
        </p:spPr>
        <p:txBody>
          <a:bodyPr vert="horz" wrap="square" lIns="0" tIns="12700" rIns="0" bIns="0" rtlCol="0">
            <a:spAutoFit/>
          </a:bodyPr>
          <a:lstStyle/>
          <a:p>
            <a:pPr marL="12700">
              <a:lnSpc>
                <a:spcPct val="100000"/>
              </a:lnSpc>
              <a:spcBef>
                <a:spcPts val="100"/>
              </a:spcBef>
            </a:pPr>
            <a:r>
              <a:rPr sz="1200" spc="-20" dirty="0">
                <a:latin typeface="Arial"/>
                <a:cs typeface="Arial"/>
              </a:rPr>
              <a:t>MULA</a:t>
            </a:r>
            <a:endParaRPr sz="1200">
              <a:latin typeface="Arial"/>
              <a:cs typeface="Arial"/>
            </a:endParaRPr>
          </a:p>
        </p:txBody>
      </p:sp>
      <p:grpSp>
        <p:nvGrpSpPr>
          <p:cNvPr id="21" name="object 21"/>
          <p:cNvGrpSpPr/>
          <p:nvPr/>
        </p:nvGrpSpPr>
        <p:grpSpPr>
          <a:xfrm>
            <a:off x="1461516" y="1559813"/>
            <a:ext cx="2192655" cy="3702050"/>
            <a:chOff x="1461516" y="1559813"/>
            <a:chExt cx="2192655" cy="3702050"/>
          </a:xfrm>
        </p:grpSpPr>
        <p:sp>
          <p:nvSpPr>
            <p:cNvPr id="22" name="object 22"/>
            <p:cNvSpPr/>
            <p:nvPr/>
          </p:nvSpPr>
          <p:spPr>
            <a:xfrm>
              <a:off x="1483106" y="1689633"/>
              <a:ext cx="2158365" cy="1959610"/>
            </a:xfrm>
            <a:custGeom>
              <a:avLst/>
              <a:gdLst/>
              <a:ahLst/>
              <a:cxnLst/>
              <a:rect l="l" t="t" r="r" b="b"/>
              <a:pathLst>
                <a:path w="2158365" h="1959610">
                  <a:moveTo>
                    <a:pt x="0" y="539597"/>
                  </a:moveTo>
                  <a:lnTo>
                    <a:pt x="2158365" y="539597"/>
                  </a:lnTo>
                  <a:lnTo>
                    <a:pt x="2158365" y="0"/>
                  </a:lnTo>
                  <a:lnTo>
                    <a:pt x="0" y="0"/>
                  </a:lnTo>
                  <a:lnTo>
                    <a:pt x="0" y="539597"/>
                  </a:lnTo>
                  <a:close/>
                </a:path>
                <a:path w="2158365" h="1959610">
                  <a:moveTo>
                    <a:pt x="0" y="1230604"/>
                  </a:moveTo>
                  <a:lnTo>
                    <a:pt x="2158365" y="1230604"/>
                  </a:lnTo>
                  <a:lnTo>
                    <a:pt x="2158365" y="691007"/>
                  </a:lnTo>
                  <a:lnTo>
                    <a:pt x="0" y="691007"/>
                  </a:lnTo>
                  <a:lnTo>
                    <a:pt x="0" y="1230604"/>
                  </a:lnTo>
                  <a:close/>
                </a:path>
                <a:path w="2158365" h="1959610">
                  <a:moveTo>
                    <a:pt x="0" y="1959076"/>
                  </a:moveTo>
                  <a:lnTo>
                    <a:pt x="2158365" y="1959076"/>
                  </a:lnTo>
                  <a:lnTo>
                    <a:pt x="2158365" y="1419479"/>
                  </a:lnTo>
                  <a:lnTo>
                    <a:pt x="0" y="1419479"/>
                  </a:lnTo>
                  <a:lnTo>
                    <a:pt x="0" y="1959076"/>
                  </a:lnTo>
                  <a:close/>
                </a:path>
              </a:pathLst>
            </a:custGeom>
            <a:ln w="25400">
              <a:solidFill>
                <a:srgbClr val="000000"/>
              </a:solidFill>
            </a:ln>
          </p:spPr>
          <p:txBody>
            <a:bodyPr wrap="square" lIns="0" tIns="0" rIns="0" bIns="0" rtlCol="0"/>
            <a:lstStyle/>
            <a:p>
              <a:endParaRPr/>
            </a:p>
          </p:txBody>
        </p:sp>
        <p:pic>
          <p:nvPicPr>
            <p:cNvPr id="23" name="object 23"/>
            <p:cNvPicPr/>
            <p:nvPr/>
          </p:nvPicPr>
          <p:blipFill>
            <a:blip r:embed="rId2" cstate="print"/>
            <a:stretch>
              <a:fillRect/>
            </a:stretch>
          </p:blipFill>
          <p:spPr>
            <a:xfrm>
              <a:off x="2519044" y="1559813"/>
              <a:ext cx="75946" cy="129794"/>
            </a:xfrm>
            <a:prstGeom prst="rect">
              <a:avLst/>
            </a:prstGeom>
          </p:spPr>
        </p:pic>
        <p:pic>
          <p:nvPicPr>
            <p:cNvPr id="24" name="object 24"/>
            <p:cNvPicPr/>
            <p:nvPr/>
          </p:nvPicPr>
          <p:blipFill>
            <a:blip r:embed="rId3" cstate="print"/>
            <a:stretch>
              <a:fillRect/>
            </a:stretch>
          </p:blipFill>
          <p:spPr>
            <a:xfrm>
              <a:off x="2524252" y="2229230"/>
              <a:ext cx="76200" cy="151384"/>
            </a:xfrm>
            <a:prstGeom prst="rect">
              <a:avLst/>
            </a:prstGeom>
          </p:spPr>
        </p:pic>
        <p:pic>
          <p:nvPicPr>
            <p:cNvPr id="25" name="object 25"/>
            <p:cNvPicPr/>
            <p:nvPr/>
          </p:nvPicPr>
          <p:blipFill>
            <a:blip r:embed="rId4" cstate="print"/>
            <a:stretch>
              <a:fillRect/>
            </a:stretch>
          </p:blipFill>
          <p:spPr>
            <a:xfrm>
              <a:off x="2524252" y="2920238"/>
              <a:ext cx="76200" cy="188849"/>
            </a:xfrm>
            <a:prstGeom prst="rect">
              <a:avLst/>
            </a:prstGeom>
          </p:spPr>
        </p:pic>
        <p:pic>
          <p:nvPicPr>
            <p:cNvPr id="26" name="object 26"/>
            <p:cNvPicPr/>
            <p:nvPr/>
          </p:nvPicPr>
          <p:blipFill>
            <a:blip r:embed="rId5" cstate="print"/>
            <a:stretch>
              <a:fillRect/>
            </a:stretch>
          </p:blipFill>
          <p:spPr>
            <a:xfrm>
              <a:off x="2524252" y="3648709"/>
              <a:ext cx="76200" cy="174370"/>
            </a:xfrm>
            <a:prstGeom prst="rect">
              <a:avLst/>
            </a:prstGeom>
          </p:spPr>
        </p:pic>
        <p:sp>
          <p:nvSpPr>
            <p:cNvPr id="27" name="object 27"/>
            <p:cNvSpPr/>
            <p:nvPr/>
          </p:nvSpPr>
          <p:spPr>
            <a:xfrm>
              <a:off x="1474216" y="3832885"/>
              <a:ext cx="2158365" cy="539750"/>
            </a:xfrm>
            <a:custGeom>
              <a:avLst/>
              <a:gdLst/>
              <a:ahLst/>
              <a:cxnLst/>
              <a:rect l="l" t="t" r="r" b="b"/>
              <a:pathLst>
                <a:path w="2158365" h="539750">
                  <a:moveTo>
                    <a:pt x="0" y="539597"/>
                  </a:moveTo>
                  <a:lnTo>
                    <a:pt x="2158365" y="539597"/>
                  </a:lnTo>
                  <a:lnTo>
                    <a:pt x="2158365" y="0"/>
                  </a:lnTo>
                  <a:lnTo>
                    <a:pt x="0" y="0"/>
                  </a:lnTo>
                  <a:lnTo>
                    <a:pt x="0" y="539597"/>
                  </a:lnTo>
                  <a:close/>
                </a:path>
              </a:pathLst>
            </a:custGeom>
            <a:ln w="25400">
              <a:solidFill>
                <a:srgbClr val="000000"/>
              </a:solidFill>
            </a:ln>
          </p:spPr>
          <p:txBody>
            <a:bodyPr wrap="square" lIns="0" tIns="0" rIns="0" bIns="0" rtlCol="0"/>
            <a:lstStyle/>
            <a:p>
              <a:endParaRPr/>
            </a:p>
          </p:txBody>
        </p:sp>
        <p:pic>
          <p:nvPicPr>
            <p:cNvPr id="28" name="object 28"/>
            <p:cNvPicPr/>
            <p:nvPr/>
          </p:nvPicPr>
          <p:blipFill>
            <a:blip r:embed="rId5" cstate="print"/>
            <a:stretch>
              <a:fillRect/>
            </a:stretch>
          </p:blipFill>
          <p:spPr>
            <a:xfrm>
              <a:off x="2515235" y="4372483"/>
              <a:ext cx="76200" cy="174371"/>
            </a:xfrm>
            <a:prstGeom prst="rect">
              <a:avLst/>
            </a:prstGeom>
          </p:spPr>
        </p:pic>
        <p:sp>
          <p:nvSpPr>
            <p:cNvPr id="29" name="object 29"/>
            <p:cNvSpPr/>
            <p:nvPr/>
          </p:nvSpPr>
          <p:spPr>
            <a:xfrm>
              <a:off x="1474216" y="4547387"/>
              <a:ext cx="2158365" cy="539750"/>
            </a:xfrm>
            <a:custGeom>
              <a:avLst/>
              <a:gdLst/>
              <a:ahLst/>
              <a:cxnLst/>
              <a:rect l="l" t="t" r="r" b="b"/>
              <a:pathLst>
                <a:path w="2158365" h="539750">
                  <a:moveTo>
                    <a:pt x="0" y="539597"/>
                  </a:moveTo>
                  <a:lnTo>
                    <a:pt x="2158365" y="539597"/>
                  </a:lnTo>
                  <a:lnTo>
                    <a:pt x="2158365" y="0"/>
                  </a:lnTo>
                  <a:lnTo>
                    <a:pt x="0" y="0"/>
                  </a:lnTo>
                  <a:lnTo>
                    <a:pt x="0" y="539597"/>
                  </a:lnTo>
                  <a:close/>
                </a:path>
              </a:pathLst>
            </a:custGeom>
            <a:ln w="25400">
              <a:solidFill>
                <a:srgbClr val="000000"/>
              </a:solidFill>
            </a:ln>
          </p:spPr>
          <p:txBody>
            <a:bodyPr wrap="square" lIns="0" tIns="0" rIns="0" bIns="0" rtlCol="0"/>
            <a:lstStyle/>
            <a:p>
              <a:endParaRPr/>
            </a:p>
          </p:txBody>
        </p:sp>
        <p:pic>
          <p:nvPicPr>
            <p:cNvPr id="30" name="object 30"/>
            <p:cNvPicPr/>
            <p:nvPr/>
          </p:nvPicPr>
          <p:blipFill>
            <a:blip r:embed="rId5" cstate="print"/>
            <a:stretch>
              <a:fillRect/>
            </a:stretch>
          </p:blipFill>
          <p:spPr>
            <a:xfrm>
              <a:off x="2515235" y="5086985"/>
              <a:ext cx="76200" cy="174370"/>
            </a:xfrm>
            <a:prstGeom prst="rect">
              <a:avLst/>
            </a:prstGeom>
          </p:spPr>
        </p:pic>
      </p:grpSp>
      <p:sp>
        <p:nvSpPr>
          <p:cNvPr id="31" name="object 31"/>
          <p:cNvSpPr txBox="1"/>
          <p:nvPr/>
        </p:nvSpPr>
        <p:spPr>
          <a:xfrm>
            <a:off x="3743959" y="2421127"/>
            <a:ext cx="2270760" cy="392430"/>
          </a:xfrm>
          <a:prstGeom prst="rect">
            <a:avLst/>
          </a:prstGeom>
        </p:spPr>
        <p:txBody>
          <a:bodyPr vert="horz" wrap="square" lIns="0" tIns="13335" rIns="0" bIns="0" rtlCol="0">
            <a:spAutoFit/>
          </a:bodyPr>
          <a:lstStyle/>
          <a:p>
            <a:pPr marL="12700" marR="5080">
              <a:lnSpc>
                <a:spcPct val="100000"/>
              </a:lnSpc>
              <a:spcBef>
                <a:spcPts val="105"/>
              </a:spcBef>
            </a:pPr>
            <a:r>
              <a:rPr sz="800" dirty="0">
                <a:latin typeface="Arial"/>
                <a:cs typeface="Arial"/>
              </a:rPr>
              <a:t>PPP</a:t>
            </a:r>
            <a:r>
              <a:rPr sz="800" spc="-30" dirty="0">
                <a:latin typeface="Arial"/>
                <a:cs typeface="Arial"/>
              </a:rPr>
              <a:t> </a:t>
            </a:r>
            <a:r>
              <a:rPr sz="800" dirty="0">
                <a:latin typeface="Arial"/>
                <a:cs typeface="Arial"/>
              </a:rPr>
              <a:t>dan</a:t>
            </a:r>
            <a:r>
              <a:rPr sz="800" spc="-10" dirty="0">
                <a:latin typeface="Arial"/>
                <a:cs typeface="Arial"/>
              </a:rPr>
              <a:t> </a:t>
            </a:r>
            <a:r>
              <a:rPr sz="800" dirty="0">
                <a:latin typeface="Arial"/>
                <a:cs typeface="Arial"/>
              </a:rPr>
              <a:t>Syarikat</a:t>
            </a:r>
            <a:r>
              <a:rPr sz="800" spc="-10" dirty="0">
                <a:latin typeface="Arial"/>
                <a:cs typeface="Arial"/>
              </a:rPr>
              <a:t> </a:t>
            </a:r>
            <a:r>
              <a:rPr sz="800" dirty="0">
                <a:latin typeface="Arial"/>
                <a:cs typeface="Arial"/>
              </a:rPr>
              <a:t>memulakan</a:t>
            </a:r>
            <a:r>
              <a:rPr sz="800" spc="-55" dirty="0">
                <a:latin typeface="Arial"/>
                <a:cs typeface="Arial"/>
              </a:rPr>
              <a:t> </a:t>
            </a:r>
            <a:r>
              <a:rPr sz="800" dirty="0">
                <a:latin typeface="Arial"/>
                <a:cs typeface="Arial"/>
              </a:rPr>
              <a:t>proses</a:t>
            </a:r>
            <a:r>
              <a:rPr sz="800" spc="-10" dirty="0">
                <a:latin typeface="Arial"/>
                <a:cs typeface="Arial"/>
              </a:rPr>
              <a:t> penyediaan </a:t>
            </a:r>
            <a:r>
              <a:rPr sz="800" b="1" dirty="0">
                <a:latin typeface="Arial"/>
                <a:cs typeface="Arial"/>
              </a:rPr>
              <a:t>perjanjian</a:t>
            </a:r>
            <a:r>
              <a:rPr sz="800" b="1" spc="-20" dirty="0">
                <a:latin typeface="Arial"/>
                <a:cs typeface="Arial"/>
              </a:rPr>
              <a:t> </a:t>
            </a:r>
            <a:r>
              <a:rPr sz="800" b="1" dirty="0">
                <a:latin typeface="Arial"/>
                <a:cs typeface="Arial"/>
              </a:rPr>
              <a:t>projek</a:t>
            </a:r>
            <a:r>
              <a:rPr sz="800" b="1" spc="-25" dirty="0">
                <a:latin typeface="Arial"/>
                <a:cs typeface="Arial"/>
              </a:rPr>
              <a:t> </a:t>
            </a:r>
            <a:r>
              <a:rPr sz="800" b="1" dirty="0">
                <a:latin typeface="Arial"/>
                <a:cs typeface="Arial"/>
              </a:rPr>
              <a:t>(MoA).</a:t>
            </a:r>
            <a:r>
              <a:rPr sz="800" b="1" spc="-25" dirty="0">
                <a:latin typeface="Arial"/>
                <a:cs typeface="Arial"/>
              </a:rPr>
              <a:t> </a:t>
            </a:r>
            <a:r>
              <a:rPr sz="800" dirty="0">
                <a:latin typeface="Arial"/>
                <a:cs typeface="Arial"/>
              </a:rPr>
              <a:t>MoA</a:t>
            </a:r>
            <a:r>
              <a:rPr sz="800" spc="-30" dirty="0">
                <a:latin typeface="Arial"/>
                <a:cs typeface="Arial"/>
              </a:rPr>
              <a:t> </a:t>
            </a:r>
            <a:r>
              <a:rPr sz="800" spc="-10" dirty="0">
                <a:latin typeface="Arial"/>
                <a:cs typeface="Arial"/>
              </a:rPr>
              <a:t>perlu </a:t>
            </a:r>
            <a:r>
              <a:rPr sz="800" dirty="0">
                <a:latin typeface="Arial"/>
                <a:cs typeface="Arial"/>
              </a:rPr>
              <a:t>dimuktamadkan</a:t>
            </a:r>
            <a:r>
              <a:rPr sz="800" spc="-40" dirty="0">
                <a:latin typeface="Arial"/>
                <a:cs typeface="Arial"/>
              </a:rPr>
              <a:t> </a:t>
            </a:r>
            <a:r>
              <a:rPr sz="800" dirty="0">
                <a:latin typeface="Arial"/>
                <a:cs typeface="Arial"/>
              </a:rPr>
              <a:t>dalam</a:t>
            </a:r>
            <a:r>
              <a:rPr sz="800" spc="-20" dirty="0">
                <a:latin typeface="Arial"/>
                <a:cs typeface="Arial"/>
              </a:rPr>
              <a:t> </a:t>
            </a:r>
            <a:r>
              <a:rPr sz="800" dirty="0">
                <a:latin typeface="Arial"/>
                <a:cs typeface="Arial"/>
              </a:rPr>
              <a:t>tempoh</a:t>
            </a:r>
            <a:r>
              <a:rPr sz="800" spc="-30" dirty="0">
                <a:latin typeface="Arial"/>
                <a:cs typeface="Arial"/>
              </a:rPr>
              <a:t> </a:t>
            </a:r>
            <a:r>
              <a:rPr sz="800" dirty="0">
                <a:latin typeface="Arial"/>
                <a:cs typeface="Arial"/>
              </a:rPr>
              <a:t>enam</a:t>
            </a:r>
            <a:r>
              <a:rPr sz="800" spc="-5" dirty="0">
                <a:latin typeface="Arial"/>
                <a:cs typeface="Arial"/>
              </a:rPr>
              <a:t> </a:t>
            </a:r>
            <a:r>
              <a:rPr sz="800" dirty="0">
                <a:latin typeface="Arial"/>
                <a:cs typeface="Arial"/>
              </a:rPr>
              <a:t>(6)</a:t>
            </a:r>
            <a:r>
              <a:rPr sz="800" spc="-25" dirty="0">
                <a:latin typeface="Arial"/>
                <a:cs typeface="Arial"/>
              </a:rPr>
              <a:t> </a:t>
            </a:r>
            <a:r>
              <a:rPr sz="800" spc="-10" dirty="0">
                <a:latin typeface="Arial"/>
                <a:cs typeface="Arial"/>
              </a:rPr>
              <a:t>minggu)</a:t>
            </a:r>
            <a:endParaRPr sz="800">
              <a:latin typeface="Arial"/>
              <a:cs typeface="Arial"/>
            </a:endParaRPr>
          </a:p>
        </p:txBody>
      </p:sp>
      <p:sp>
        <p:nvSpPr>
          <p:cNvPr id="32" name="object 32"/>
          <p:cNvSpPr txBox="1"/>
          <p:nvPr/>
        </p:nvSpPr>
        <p:spPr>
          <a:xfrm>
            <a:off x="3743959" y="4636770"/>
            <a:ext cx="2059939" cy="269875"/>
          </a:xfrm>
          <a:prstGeom prst="rect">
            <a:avLst/>
          </a:prstGeom>
        </p:spPr>
        <p:txBody>
          <a:bodyPr vert="horz" wrap="square" lIns="0" tIns="12700" rIns="0" bIns="0" rtlCol="0">
            <a:spAutoFit/>
          </a:bodyPr>
          <a:lstStyle/>
          <a:p>
            <a:pPr marL="12700" marR="5080">
              <a:lnSpc>
                <a:spcPct val="100000"/>
              </a:lnSpc>
              <a:spcBef>
                <a:spcPts val="100"/>
              </a:spcBef>
            </a:pPr>
            <a:r>
              <a:rPr sz="800" dirty="0">
                <a:latin typeface="Arial"/>
                <a:cs typeface="Arial"/>
              </a:rPr>
              <a:t>KPT</a:t>
            </a:r>
            <a:r>
              <a:rPr sz="800" spc="-45" dirty="0">
                <a:latin typeface="Arial"/>
                <a:cs typeface="Arial"/>
              </a:rPr>
              <a:t> </a:t>
            </a:r>
            <a:r>
              <a:rPr sz="800" dirty="0">
                <a:latin typeface="Arial"/>
                <a:cs typeface="Arial"/>
              </a:rPr>
              <a:t>membuat</a:t>
            </a:r>
            <a:r>
              <a:rPr sz="800" spc="-50" dirty="0">
                <a:latin typeface="Arial"/>
                <a:cs typeface="Arial"/>
              </a:rPr>
              <a:t> </a:t>
            </a:r>
            <a:r>
              <a:rPr sz="800" dirty="0">
                <a:latin typeface="Arial"/>
                <a:cs typeface="Arial"/>
              </a:rPr>
              <a:t>penyaluran</a:t>
            </a:r>
            <a:r>
              <a:rPr sz="800" spc="-5" dirty="0">
                <a:latin typeface="Arial"/>
                <a:cs typeface="Arial"/>
              </a:rPr>
              <a:t> </a:t>
            </a:r>
            <a:r>
              <a:rPr sz="800" dirty="0">
                <a:latin typeface="Arial"/>
                <a:cs typeface="Arial"/>
              </a:rPr>
              <a:t>peruntukan</a:t>
            </a:r>
            <a:r>
              <a:rPr sz="800" spc="-20" dirty="0">
                <a:latin typeface="Arial"/>
                <a:cs typeface="Arial"/>
              </a:rPr>
              <a:t> </a:t>
            </a:r>
            <a:r>
              <a:rPr sz="800" spc="-10" dirty="0">
                <a:latin typeface="Arial"/>
                <a:cs typeface="Arial"/>
              </a:rPr>
              <a:t>projek </a:t>
            </a:r>
            <a:r>
              <a:rPr sz="800" dirty="0">
                <a:latin typeface="Arial"/>
                <a:cs typeface="Arial"/>
              </a:rPr>
              <a:t>kepada</a:t>
            </a:r>
            <a:r>
              <a:rPr sz="800" spc="-20" dirty="0">
                <a:latin typeface="Arial"/>
                <a:cs typeface="Arial"/>
              </a:rPr>
              <a:t> </a:t>
            </a:r>
            <a:r>
              <a:rPr sz="800" spc="-25" dirty="0">
                <a:latin typeface="Arial"/>
                <a:cs typeface="Arial"/>
              </a:rPr>
              <a:t>PPP</a:t>
            </a:r>
            <a:endParaRPr sz="800">
              <a:latin typeface="Arial"/>
              <a:cs typeface="Arial"/>
            </a:endParaRPr>
          </a:p>
        </p:txBody>
      </p:sp>
      <p:sp>
        <p:nvSpPr>
          <p:cNvPr id="33" name="object 33"/>
          <p:cNvSpPr txBox="1"/>
          <p:nvPr/>
        </p:nvSpPr>
        <p:spPr>
          <a:xfrm>
            <a:off x="1124203" y="4042409"/>
            <a:ext cx="231140" cy="147955"/>
          </a:xfrm>
          <a:prstGeom prst="rect">
            <a:avLst/>
          </a:prstGeom>
        </p:spPr>
        <p:txBody>
          <a:bodyPr vert="horz" wrap="square" lIns="0" tIns="12700" rIns="0" bIns="0" rtlCol="0">
            <a:spAutoFit/>
          </a:bodyPr>
          <a:lstStyle/>
          <a:p>
            <a:pPr marL="12700">
              <a:lnSpc>
                <a:spcPct val="100000"/>
              </a:lnSpc>
              <a:spcBef>
                <a:spcPts val="100"/>
              </a:spcBef>
            </a:pPr>
            <a:r>
              <a:rPr sz="800" spc="-25" dirty="0">
                <a:latin typeface="Arial"/>
                <a:cs typeface="Arial"/>
              </a:rPr>
              <a:t>PPP</a:t>
            </a:r>
            <a:endParaRPr sz="800">
              <a:latin typeface="Arial"/>
              <a:cs typeface="Arial"/>
            </a:endParaRPr>
          </a:p>
        </p:txBody>
      </p:sp>
      <p:sp>
        <p:nvSpPr>
          <p:cNvPr id="34" name="object 34"/>
          <p:cNvSpPr txBox="1"/>
          <p:nvPr/>
        </p:nvSpPr>
        <p:spPr>
          <a:xfrm>
            <a:off x="523748" y="4706492"/>
            <a:ext cx="832485"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Sekretariat</a:t>
            </a:r>
            <a:r>
              <a:rPr sz="800" spc="-40" dirty="0">
                <a:latin typeface="Arial"/>
                <a:cs typeface="Arial"/>
              </a:rPr>
              <a:t> </a:t>
            </a:r>
            <a:r>
              <a:rPr sz="800" spc="-20" dirty="0">
                <a:latin typeface="Arial"/>
                <a:cs typeface="Arial"/>
              </a:rPr>
              <a:t>PPRN</a:t>
            </a:r>
            <a:endParaRPr sz="800">
              <a:latin typeface="Arial"/>
              <a:cs typeface="Arial"/>
            </a:endParaRPr>
          </a:p>
        </p:txBody>
      </p:sp>
      <p:sp>
        <p:nvSpPr>
          <p:cNvPr id="35" name="object 35"/>
          <p:cNvSpPr txBox="1"/>
          <p:nvPr/>
        </p:nvSpPr>
        <p:spPr>
          <a:xfrm>
            <a:off x="6086602" y="1783143"/>
            <a:ext cx="417830" cy="400685"/>
          </a:xfrm>
          <a:prstGeom prst="rect">
            <a:avLst/>
          </a:prstGeom>
          <a:solidFill>
            <a:srgbClr val="FAE4D5"/>
          </a:solidFill>
        </p:spPr>
        <p:txBody>
          <a:bodyPr vert="horz" wrap="square" lIns="0" tIns="42545" rIns="0" bIns="0" rtlCol="0">
            <a:spAutoFit/>
          </a:bodyPr>
          <a:lstStyle/>
          <a:p>
            <a:pPr marL="138430">
              <a:lnSpc>
                <a:spcPct val="100000"/>
              </a:lnSpc>
              <a:spcBef>
                <a:spcPts val="335"/>
              </a:spcBef>
            </a:pPr>
            <a:r>
              <a:rPr sz="1000" b="1" spc="-25" dirty="0">
                <a:latin typeface="Arial"/>
                <a:cs typeface="Arial"/>
              </a:rPr>
              <a:t>14</a:t>
            </a:r>
            <a:endParaRPr sz="1000">
              <a:latin typeface="Arial"/>
              <a:cs typeface="Arial"/>
            </a:endParaRPr>
          </a:p>
          <a:p>
            <a:pPr marL="92710">
              <a:lnSpc>
                <a:spcPct val="100000"/>
              </a:lnSpc>
            </a:pPr>
            <a:r>
              <a:rPr sz="1000" b="1" spc="-20" dirty="0">
                <a:latin typeface="Arial"/>
                <a:cs typeface="Arial"/>
              </a:rPr>
              <a:t>hari</a:t>
            </a:r>
            <a:endParaRPr sz="1000">
              <a:latin typeface="Arial"/>
              <a:cs typeface="Arial"/>
            </a:endParaRPr>
          </a:p>
        </p:txBody>
      </p:sp>
      <p:sp>
        <p:nvSpPr>
          <p:cNvPr id="36" name="object 36"/>
          <p:cNvSpPr txBox="1"/>
          <p:nvPr/>
        </p:nvSpPr>
        <p:spPr>
          <a:xfrm>
            <a:off x="6086602" y="2520124"/>
            <a:ext cx="417830" cy="400685"/>
          </a:xfrm>
          <a:prstGeom prst="rect">
            <a:avLst/>
          </a:prstGeom>
          <a:solidFill>
            <a:srgbClr val="FAE4D5"/>
          </a:solidFill>
        </p:spPr>
        <p:txBody>
          <a:bodyPr vert="horz" wrap="square" lIns="0" tIns="42545" rIns="0" bIns="0" rtlCol="0">
            <a:spAutoFit/>
          </a:bodyPr>
          <a:lstStyle/>
          <a:p>
            <a:pPr marL="138430">
              <a:lnSpc>
                <a:spcPct val="100000"/>
              </a:lnSpc>
              <a:spcBef>
                <a:spcPts val="335"/>
              </a:spcBef>
            </a:pPr>
            <a:r>
              <a:rPr sz="1000" b="1" spc="-25" dirty="0">
                <a:latin typeface="Arial"/>
                <a:cs typeface="Arial"/>
              </a:rPr>
              <a:t>42</a:t>
            </a:r>
            <a:endParaRPr sz="1000">
              <a:latin typeface="Arial"/>
              <a:cs typeface="Arial"/>
            </a:endParaRPr>
          </a:p>
          <a:p>
            <a:pPr marL="92710">
              <a:lnSpc>
                <a:spcPct val="100000"/>
              </a:lnSpc>
            </a:pPr>
            <a:r>
              <a:rPr sz="1000" b="1" spc="-20" dirty="0">
                <a:latin typeface="Arial"/>
                <a:cs typeface="Arial"/>
              </a:rPr>
              <a:t>hari</a:t>
            </a:r>
            <a:endParaRPr sz="1000">
              <a:latin typeface="Arial"/>
              <a:cs typeface="Arial"/>
            </a:endParaRPr>
          </a:p>
        </p:txBody>
      </p:sp>
      <p:sp>
        <p:nvSpPr>
          <p:cNvPr id="37" name="object 37"/>
          <p:cNvSpPr txBox="1"/>
          <p:nvPr/>
        </p:nvSpPr>
        <p:spPr>
          <a:xfrm>
            <a:off x="6086602" y="3261550"/>
            <a:ext cx="429259" cy="400685"/>
          </a:xfrm>
          <a:prstGeom prst="rect">
            <a:avLst/>
          </a:prstGeom>
          <a:solidFill>
            <a:srgbClr val="FAE4D5"/>
          </a:solidFill>
        </p:spPr>
        <p:txBody>
          <a:bodyPr vert="horz" wrap="square" lIns="0" tIns="42545" rIns="0" bIns="0" rtlCol="0">
            <a:spAutoFit/>
          </a:bodyPr>
          <a:lstStyle/>
          <a:p>
            <a:pPr algn="ctr">
              <a:lnSpc>
                <a:spcPct val="100000"/>
              </a:lnSpc>
              <a:spcBef>
                <a:spcPts val="335"/>
              </a:spcBef>
            </a:pPr>
            <a:r>
              <a:rPr sz="1000" b="1" spc="-50" dirty="0">
                <a:latin typeface="Arial"/>
                <a:cs typeface="Arial"/>
              </a:rPr>
              <a:t>5</a:t>
            </a:r>
            <a:endParaRPr sz="1000">
              <a:latin typeface="Arial"/>
              <a:cs typeface="Arial"/>
            </a:endParaRPr>
          </a:p>
          <a:p>
            <a:pPr algn="ctr">
              <a:lnSpc>
                <a:spcPct val="100000"/>
              </a:lnSpc>
            </a:pPr>
            <a:r>
              <a:rPr sz="1000" b="1" spc="-20" dirty="0">
                <a:latin typeface="Arial"/>
                <a:cs typeface="Arial"/>
              </a:rPr>
              <a:t>hari</a:t>
            </a:r>
            <a:endParaRPr sz="1000">
              <a:latin typeface="Arial"/>
              <a:cs typeface="Arial"/>
            </a:endParaRPr>
          </a:p>
        </p:txBody>
      </p:sp>
      <p:sp>
        <p:nvSpPr>
          <p:cNvPr id="38" name="object 38"/>
          <p:cNvSpPr txBox="1"/>
          <p:nvPr/>
        </p:nvSpPr>
        <p:spPr>
          <a:xfrm>
            <a:off x="6086602" y="3996753"/>
            <a:ext cx="429259" cy="400685"/>
          </a:xfrm>
          <a:prstGeom prst="rect">
            <a:avLst/>
          </a:prstGeom>
          <a:solidFill>
            <a:srgbClr val="FAE4D5"/>
          </a:solidFill>
        </p:spPr>
        <p:txBody>
          <a:bodyPr vert="horz" wrap="square" lIns="0" tIns="43180" rIns="0" bIns="0" rtlCol="0">
            <a:spAutoFit/>
          </a:bodyPr>
          <a:lstStyle/>
          <a:p>
            <a:pPr algn="ctr">
              <a:lnSpc>
                <a:spcPct val="100000"/>
              </a:lnSpc>
              <a:spcBef>
                <a:spcPts val="340"/>
              </a:spcBef>
            </a:pPr>
            <a:r>
              <a:rPr sz="1000" b="1" spc="-50" dirty="0">
                <a:latin typeface="Arial"/>
                <a:cs typeface="Arial"/>
              </a:rPr>
              <a:t>5</a:t>
            </a:r>
            <a:endParaRPr sz="1000">
              <a:latin typeface="Arial"/>
              <a:cs typeface="Arial"/>
            </a:endParaRPr>
          </a:p>
          <a:p>
            <a:pPr algn="ctr">
              <a:lnSpc>
                <a:spcPct val="100000"/>
              </a:lnSpc>
            </a:pPr>
            <a:r>
              <a:rPr sz="1000" b="1" spc="-20" dirty="0">
                <a:latin typeface="Arial"/>
                <a:cs typeface="Arial"/>
              </a:rPr>
              <a:t>hari</a:t>
            </a:r>
            <a:endParaRPr sz="1000">
              <a:latin typeface="Arial"/>
              <a:cs typeface="Arial"/>
            </a:endParaRPr>
          </a:p>
        </p:txBody>
      </p:sp>
      <p:sp>
        <p:nvSpPr>
          <p:cNvPr id="39" name="object 39"/>
          <p:cNvSpPr txBox="1"/>
          <p:nvPr/>
        </p:nvSpPr>
        <p:spPr>
          <a:xfrm>
            <a:off x="6086602" y="4653216"/>
            <a:ext cx="417830" cy="400685"/>
          </a:xfrm>
          <a:prstGeom prst="rect">
            <a:avLst/>
          </a:prstGeom>
          <a:solidFill>
            <a:srgbClr val="FAE4D5"/>
          </a:solidFill>
        </p:spPr>
        <p:txBody>
          <a:bodyPr vert="horz" wrap="square" lIns="0" tIns="43180" rIns="0" bIns="0" rtlCol="0">
            <a:spAutoFit/>
          </a:bodyPr>
          <a:lstStyle/>
          <a:p>
            <a:pPr algn="ctr">
              <a:lnSpc>
                <a:spcPct val="100000"/>
              </a:lnSpc>
              <a:spcBef>
                <a:spcPts val="340"/>
              </a:spcBef>
            </a:pPr>
            <a:r>
              <a:rPr sz="1000" b="1" spc="-50" dirty="0">
                <a:latin typeface="Arial"/>
                <a:cs typeface="Arial"/>
              </a:rPr>
              <a:t>7</a:t>
            </a:r>
            <a:endParaRPr sz="1000">
              <a:latin typeface="Arial"/>
              <a:cs typeface="Arial"/>
            </a:endParaRPr>
          </a:p>
          <a:p>
            <a:pPr algn="ctr">
              <a:lnSpc>
                <a:spcPct val="100000"/>
              </a:lnSpc>
            </a:pPr>
            <a:r>
              <a:rPr sz="1000" b="1" spc="-20" dirty="0">
                <a:latin typeface="Arial"/>
                <a:cs typeface="Arial"/>
              </a:rPr>
              <a:t>hari</a:t>
            </a:r>
            <a:endParaRPr sz="1000">
              <a:latin typeface="Arial"/>
              <a:cs typeface="Arial"/>
            </a:endParaRPr>
          </a:p>
        </p:txBody>
      </p:sp>
      <p:sp>
        <p:nvSpPr>
          <p:cNvPr id="40" name="object 40"/>
          <p:cNvSpPr txBox="1"/>
          <p:nvPr/>
        </p:nvSpPr>
        <p:spPr>
          <a:xfrm>
            <a:off x="5386323" y="5156682"/>
            <a:ext cx="1082040" cy="815975"/>
          </a:xfrm>
          <a:prstGeom prst="rect">
            <a:avLst/>
          </a:prstGeom>
          <a:solidFill>
            <a:srgbClr val="FAE4D5"/>
          </a:solidFill>
        </p:spPr>
        <p:txBody>
          <a:bodyPr vert="horz" wrap="square" lIns="0" tIns="42545" rIns="0" bIns="0" rtlCol="0">
            <a:spAutoFit/>
          </a:bodyPr>
          <a:lstStyle/>
          <a:p>
            <a:pPr marL="158750">
              <a:lnSpc>
                <a:spcPts val="1315"/>
              </a:lnSpc>
              <a:spcBef>
                <a:spcPts val="335"/>
              </a:spcBef>
            </a:pPr>
            <a:r>
              <a:rPr sz="1100" b="1" dirty="0">
                <a:latin typeface="Arial"/>
                <a:cs typeface="Arial"/>
              </a:rPr>
              <a:t>Jumlah</a:t>
            </a:r>
            <a:r>
              <a:rPr sz="1100" b="1" spc="-15" dirty="0">
                <a:latin typeface="Arial"/>
                <a:cs typeface="Arial"/>
              </a:rPr>
              <a:t> </a:t>
            </a:r>
            <a:r>
              <a:rPr sz="1100" b="1" spc="-10" dirty="0">
                <a:latin typeface="Arial"/>
                <a:cs typeface="Arial"/>
              </a:rPr>
              <a:t>hari:</a:t>
            </a:r>
            <a:endParaRPr sz="1100">
              <a:latin typeface="Arial"/>
              <a:cs typeface="Arial"/>
            </a:endParaRPr>
          </a:p>
          <a:p>
            <a:pPr marL="366395" marR="81915" indent="51435">
              <a:lnSpc>
                <a:spcPts val="1680"/>
              </a:lnSpc>
              <a:spcBef>
                <a:spcPts val="50"/>
              </a:spcBef>
            </a:pPr>
            <a:r>
              <a:rPr sz="1400" b="1" dirty="0">
                <a:solidFill>
                  <a:srgbClr val="FF0000"/>
                </a:solidFill>
                <a:latin typeface="Arial"/>
                <a:cs typeface="Arial"/>
              </a:rPr>
              <a:t>73</a:t>
            </a:r>
            <a:r>
              <a:rPr sz="1400" b="1" spc="-25" dirty="0">
                <a:solidFill>
                  <a:srgbClr val="FF0000"/>
                </a:solidFill>
                <a:latin typeface="Arial"/>
                <a:cs typeface="Arial"/>
              </a:rPr>
              <a:t> </a:t>
            </a:r>
            <a:r>
              <a:rPr sz="1400" b="1" spc="-20" dirty="0">
                <a:solidFill>
                  <a:srgbClr val="FF0000"/>
                </a:solidFill>
                <a:latin typeface="Arial"/>
                <a:cs typeface="Arial"/>
              </a:rPr>
              <a:t>hari </a:t>
            </a:r>
            <a:r>
              <a:rPr sz="1400" b="1" spc="-10" dirty="0">
                <a:solidFill>
                  <a:srgbClr val="FF0000"/>
                </a:solidFill>
                <a:latin typeface="Arial"/>
                <a:cs typeface="Arial"/>
              </a:rPr>
              <a:t>bekerja</a:t>
            </a:r>
            <a:endParaRPr sz="1400">
              <a:latin typeface="Arial"/>
              <a:cs typeface="Arial"/>
            </a:endParaRPr>
          </a:p>
        </p:txBody>
      </p:sp>
      <p:sp>
        <p:nvSpPr>
          <p:cNvPr id="41" name="object 41"/>
          <p:cNvSpPr txBox="1"/>
          <p:nvPr/>
        </p:nvSpPr>
        <p:spPr>
          <a:xfrm>
            <a:off x="9677145" y="1585340"/>
            <a:ext cx="1939925" cy="757555"/>
          </a:xfrm>
          <a:prstGeom prst="rect">
            <a:avLst/>
          </a:prstGeom>
        </p:spPr>
        <p:txBody>
          <a:bodyPr vert="horz" wrap="square" lIns="0" tIns="13335" rIns="0" bIns="0" rtlCol="0">
            <a:spAutoFit/>
          </a:bodyPr>
          <a:lstStyle/>
          <a:p>
            <a:pPr marL="12700" marR="5080">
              <a:lnSpc>
                <a:spcPct val="100000"/>
              </a:lnSpc>
              <a:spcBef>
                <a:spcPts val="105"/>
              </a:spcBef>
            </a:pPr>
            <a:r>
              <a:rPr sz="800" dirty="0">
                <a:latin typeface="Arial"/>
                <a:cs typeface="Arial"/>
              </a:rPr>
              <a:t>Surat</a:t>
            </a:r>
            <a:r>
              <a:rPr sz="800" spc="-30" dirty="0">
                <a:latin typeface="Arial"/>
                <a:cs typeface="Arial"/>
              </a:rPr>
              <a:t> </a:t>
            </a:r>
            <a:r>
              <a:rPr sz="800" dirty="0">
                <a:latin typeface="Arial"/>
                <a:cs typeface="Arial"/>
              </a:rPr>
              <a:t>Pemakluman</a:t>
            </a:r>
            <a:r>
              <a:rPr sz="800" spc="-50" dirty="0">
                <a:latin typeface="Arial"/>
                <a:cs typeface="Arial"/>
              </a:rPr>
              <a:t> </a:t>
            </a:r>
            <a:r>
              <a:rPr sz="800" dirty="0">
                <a:latin typeface="Arial"/>
                <a:cs typeface="Arial"/>
              </a:rPr>
              <a:t>Kelulusan</a:t>
            </a:r>
            <a:r>
              <a:rPr sz="800" spc="-30" dirty="0">
                <a:latin typeface="Arial"/>
                <a:cs typeface="Arial"/>
              </a:rPr>
              <a:t> </a:t>
            </a:r>
            <a:r>
              <a:rPr sz="800" spc="-10" dirty="0">
                <a:latin typeface="Arial"/>
                <a:cs typeface="Arial"/>
              </a:rPr>
              <a:t>Projek </a:t>
            </a:r>
            <a:r>
              <a:rPr sz="800" dirty="0">
                <a:latin typeface="Arial"/>
                <a:cs typeface="Arial"/>
              </a:rPr>
              <a:t>dikeluarkan</a:t>
            </a:r>
            <a:r>
              <a:rPr sz="800" spc="-35" dirty="0">
                <a:latin typeface="Arial"/>
                <a:cs typeface="Arial"/>
              </a:rPr>
              <a:t> </a:t>
            </a:r>
            <a:r>
              <a:rPr sz="800" dirty="0">
                <a:latin typeface="Arial"/>
                <a:cs typeface="Arial"/>
              </a:rPr>
              <a:t>oleh</a:t>
            </a:r>
            <a:r>
              <a:rPr sz="800" spc="-20" dirty="0">
                <a:latin typeface="Arial"/>
                <a:cs typeface="Arial"/>
              </a:rPr>
              <a:t> </a:t>
            </a:r>
            <a:r>
              <a:rPr sz="800" dirty="0">
                <a:latin typeface="Arial"/>
                <a:cs typeface="Arial"/>
              </a:rPr>
              <a:t>KPT</a:t>
            </a:r>
            <a:r>
              <a:rPr sz="800" spc="-40" dirty="0">
                <a:latin typeface="Arial"/>
                <a:cs typeface="Arial"/>
              </a:rPr>
              <a:t> </a:t>
            </a:r>
            <a:r>
              <a:rPr sz="800" dirty="0">
                <a:latin typeface="Arial"/>
                <a:cs typeface="Arial"/>
              </a:rPr>
              <a:t>kepada</a:t>
            </a:r>
            <a:r>
              <a:rPr sz="800" spc="-10" dirty="0">
                <a:latin typeface="Arial"/>
                <a:cs typeface="Arial"/>
              </a:rPr>
              <a:t> </a:t>
            </a:r>
            <a:r>
              <a:rPr sz="800" dirty="0">
                <a:latin typeface="Arial"/>
                <a:cs typeface="Arial"/>
              </a:rPr>
              <a:t>PPP.</a:t>
            </a:r>
            <a:r>
              <a:rPr sz="800" spc="-35" dirty="0">
                <a:latin typeface="Arial"/>
                <a:cs typeface="Arial"/>
              </a:rPr>
              <a:t> </a:t>
            </a:r>
            <a:r>
              <a:rPr sz="800" spc="-25" dirty="0">
                <a:latin typeface="Arial"/>
                <a:cs typeface="Arial"/>
              </a:rPr>
              <a:t>PPP</a:t>
            </a:r>
            <a:r>
              <a:rPr sz="800" dirty="0">
                <a:latin typeface="Arial"/>
                <a:cs typeface="Arial"/>
              </a:rPr>
              <a:t> perlu</a:t>
            </a:r>
            <a:r>
              <a:rPr sz="800" spc="-25" dirty="0">
                <a:latin typeface="Arial"/>
                <a:cs typeface="Arial"/>
              </a:rPr>
              <a:t> </a:t>
            </a:r>
            <a:r>
              <a:rPr sz="800" dirty="0">
                <a:latin typeface="Arial"/>
                <a:cs typeface="Arial"/>
              </a:rPr>
              <a:t>mengemukakan</a:t>
            </a:r>
            <a:r>
              <a:rPr sz="800" spc="-35" dirty="0">
                <a:latin typeface="Arial"/>
                <a:cs typeface="Arial"/>
              </a:rPr>
              <a:t> </a:t>
            </a:r>
            <a:r>
              <a:rPr sz="800" dirty="0">
                <a:latin typeface="Arial"/>
                <a:cs typeface="Arial"/>
              </a:rPr>
              <a:t>Borang</a:t>
            </a:r>
            <a:r>
              <a:rPr sz="800" spc="-20" dirty="0">
                <a:latin typeface="Arial"/>
                <a:cs typeface="Arial"/>
              </a:rPr>
              <a:t> </a:t>
            </a:r>
            <a:r>
              <a:rPr sz="800" spc="-10" dirty="0">
                <a:latin typeface="Arial"/>
                <a:cs typeface="Arial"/>
              </a:rPr>
              <a:t>Persetujuan </a:t>
            </a:r>
            <a:r>
              <a:rPr sz="800" dirty="0">
                <a:latin typeface="Arial"/>
                <a:cs typeface="Arial"/>
              </a:rPr>
              <a:t>Projek,</a:t>
            </a:r>
            <a:r>
              <a:rPr sz="800" spc="-20" dirty="0">
                <a:latin typeface="Arial"/>
                <a:cs typeface="Arial"/>
              </a:rPr>
              <a:t> </a:t>
            </a:r>
            <a:r>
              <a:rPr sz="800" dirty="0">
                <a:latin typeface="Arial"/>
                <a:cs typeface="Arial"/>
              </a:rPr>
              <a:t>Nota</a:t>
            </a:r>
            <a:r>
              <a:rPr sz="800" spc="-15" dirty="0">
                <a:latin typeface="Arial"/>
                <a:cs typeface="Arial"/>
              </a:rPr>
              <a:t> </a:t>
            </a:r>
            <a:r>
              <a:rPr sz="800" dirty="0">
                <a:latin typeface="Arial"/>
                <a:cs typeface="Arial"/>
              </a:rPr>
              <a:t>Komitmen</a:t>
            </a:r>
            <a:r>
              <a:rPr sz="800" spc="-50" dirty="0">
                <a:latin typeface="Arial"/>
                <a:cs typeface="Arial"/>
              </a:rPr>
              <a:t> </a:t>
            </a:r>
            <a:r>
              <a:rPr sz="800" dirty="0">
                <a:latin typeface="Arial"/>
                <a:cs typeface="Arial"/>
              </a:rPr>
              <a:t>Syarikat</a:t>
            </a:r>
            <a:r>
              <a:rPr sz="800" spc="-10" dirty="0">
                <a:latin typeface="Arial"/>
                <a:cs typeface="Arial"/>
              </a:rPr>
              <a:t> </a:t>
            </a:r>
            <a:r>
              <a:rPr sz="800" dirty="0">
                <a:latin typeface="Arial"/>
                <a:cs typeface="Arial"/>
              </a:rPr>
              <a:t>dan</a:t>
            </a:r>
            <a:r>
              <a:rPr sz="800" spc="-5" dirty="0">
                <a:latin typeface="Arial"/>
                <a:cs typeface="Arial"/>
              </a:rPr>
              <a:t> </a:t>
            </a:r>
            <a:r>
              <a:rPr sz="800" spc="-20" dirty="0">
                <a:latin typeface="Arial"/>
                <a:cs typeface="Arial"/>
              </a:rPr>
              <a:t>Bukti </a:t>
            </a:r>
            <a:r>
              <a:rPr sz="800" dirty="0">
                <a:latin typeface="Arial"/>
                <a:cs typeface="Arial"/>
              </a:rPr>
              <a:t>Pembayaran</a:t>
            </a:r>
            <a:r>
              <a:rPr sz="800" spc="-15" dirty="0">
                <a:latin typeface="Arial"/>
                <a:cs typeface="Arial"/>
              </a:rPr>
              <a:t> </a:t>
            </a:r>
            <a:r>
              <a:rPr sz="800" dirty="0">
                <a:latin typeface="Arial"/>
                <a:cs typeface="Arial"/>
              </a:rPr>
              <a:t>Komitmen</a:t>
            </a:r>
            <a:r>
              <a:rPr sz="800" spc="-50" dirty="0">
                <a:latin typeface="Arial"/>
                <a:cs typeface="Arial"/>
              </a:rPr>
              <a:t> </a:t>
            </a:r>
            <a:r>
              <a:rPr sz="800" dirty="0">
                <a:latin typeface="Arial"/>
                <a:cs typeface="Arial"/>
              </a:rPr>
              <a:t>Awal</a:t>
            </a:r>
            <a:r>
              <a:rPr sz="800" spc="-25" dirty="0">
                <a:latin typeface="Arial"/>
                <a:cs typeface="Arial"/>
              </a:rPr>
              <a:t> </a:t>
            </a:r>
            <a:r>
              <a:rPr sz="800" spc="-20" dirty="0">
                <a:latin typeface="Arial"/>
                <a:cs typeface="Arial"/>
              </a:rPr>
              <a:t>(20%) </a:t>
            </a:r>
            <a:r>
              <a:rPr sz="800" dirty="0">
                <a:latin typeface="Arial"/>
                <a:cs typeface="Arial"/>
              </a:rPr>
              <a:t>kepada</a:t>
            </a:r>
            <a:r>
              <a:rPr sz="800" spc="-20" dirty="0">
                <a:latin typeface="Arial"/>
                <a:cs typeface="Arial"/>
              </a:rPr>
              <a:t> KPT.</a:t>
            </a:r>
            <a:endParaRPr sz="800">
              <a:latin typeface="Arial"/>
              <a:cs typeface="Arial"/>
            </a:endParaRPr>
          </a:p>
        </p:txBody>
      </p:sp>
      <p:sp>
        <p:nvSpPr>
          <p:cNvPr id="42" name="object 42"/>
          <p:cNvSpPr txBox="1"/>
          <p:nvPr/>
        </p:nvSpPr>
        <p:spPr>
          <a:xfrm>
            <a:off x="9685401" y="2410460"/>
            <a:ext cx="1724025" cy="636270"/>
          </a:xfrm>
          <a:prstGeom prst="rect">
            <a:avLst/>
          </a:prstGeom>
        </p:spPr>
        <p:txBody>
          <a:bodyPr vert="horz" wrap="square" lIns="0" tIns="13335" rIns="0" bIns="0" rtlCol="0">
            <a:spAutoFit/>
          </a:bodyPr>
          <a:lstStyle/>
          <a:p>
            <a:pPr marL="12700" marR="5080">
              <a:lnSpc>
                <a:spcPct val="100000"/>
              </a:lnSpc>
              <a:spcBef>
                <a:spcPts val="105"/>
              </a:spcBef>
            </a:pPr>
            <a:r>
              <a:rPr sz="800" dirty="0">
                <a:latin typeface="Arial"/>
                <a:cs typeface="Arial"/>
              </a:rPr>
              <a:t>Surat</a:t>
            </a:r>
            <a:r>
              <a:rPr sz="800" spc="-35" dirty="0">
                <a:latin typeface="Arial"/>
                <a:cs typeface="Arial"/>
              </a:rPr>
              <a:t> </a:t>
            </a:r>
            <a:r>
              <a:rPr sz="800" dirty="0">
                <a:latin typeface="Arial"/>
                <a:cs typeface="Arial"/>
              </a:rPr>
              <a:t>Tawaran</a:t>
            </a:r>
            <a:r>
              <a:rPr sz="800" spc="-20" dirty="0">
                <a:latin typeface="Arial"/>
                <a:cs typeface="Arial"/>
              </a:rPr>
              <a:t> </a:t>
            </a:r>
            <a:r>
              <a:rPr sz="800" dirty="0">
                <a:latin typeface="Arial"/>
                <a:cs typeface="Arial"/>
              </a:rPr>
              <a:t>dikeluarkan</a:t>
            </a:r>
            <a:r>
              <a:rPr sz="800" spc="-25" dirty="0">
                <a:latin typeface="Arial"/>
                <a:cs typeface="Arial"/>
              </a:rPr>
              <a:t> </a:t>
            </a:r>
            <a:r>
              <a:rPr sz="800" dirty="0">
                <a:latin typeface="Arial"/>
                <a:cs typeface="Arial"/>
              </a:rPr>
              <a:t>oleh</a:t>
            </a:r>
            <a:r>
              <a:rPr sz="800" spc="-35" dirty="0">
                <a:latin typeface="Arial"/>
                <a:cs typeface="Arial"/>
              </a:rPr>
              <a:t> </a:t>
            </a:r>
            <a:r>
              <a:rPr sz="800" spc="-25" dirty="0">
                <a:latin typeface="Arial"/>
                <a:cs typeface="Arial"/>
              </a:rPr>
              <a:t>KPT</a:t>
            </a:r>
            <a:r>
              <a:rPr sz="800" dirty="0">
                <a:latin typeface="Arial"/>
                <a:cs typeface="Arial"/>
              </a:rPr>
              <a:t> selepas</a:t>
            </a:r>
            <a:r>
              <a:rPr sz="800" spc="-20" dirty="0">
                <a:latin typeface="Arial"/>
                <a:cs typeface="Arial"/>
              </a:rPr>
              <a:t> </a:t>
            </a:r>
            <a:r>
              <a:rPr sz="800" dirty="0">
                <a:latin typeface="Arial"/>
                <a:cs typeface="Arial"/>
              </a:rPr>
              <a:t>PPP</a:t>
            </a:r>
            <a:r>
              <a:rPr sz="800" spc="-30" dirty="0">
                <a:latin typeface="Arial"/>
                <a:cs typeface="Arial"/>
              </a:rPr>
              <a:t> </a:t>
            </a:r>
            <a:r>
              <a:rPr sz="800" dirty="0">
                <a:latin typeface="Arial"/>
                <a:cs typeface="Arial"/>
              </a:rPr>
              <a:t>mengemukakan</a:t>
            </a:r>
            <a:r>
              <a:rPr sz="800" spc="-35" dirty="0">
                <a:latin typeface="Arial"/>
                <a:cs typeface="Arial"/>
              </a:rPr>
              <a:t> </a:t>
            </a:r>
            <a:r>
              <a:rPr sz="800" spc="-10" dirty="0">
                <a:latin typeface="Arial"/>
                <a:cs typeface="Arial"/>
              </a:rPr>
              <a:t>Borang </a:t>
            </a:r>
            <a:r>
              <a:rPr sz="800" dirty="0">
                <a:latin typeface="Arial"/>
                <a:cs typeface="Arial"/>
              </a:rPr>
              <a:t>Persetujuan</a:t>
            </a:r>
            <a:r>
              <a:rPr sz="800" spc="-25" dirty="0">
                <a:latin typeface="Arial"/>
                <a:cs typeface="Arial"/>
              </a:rPr>
              <a:t> </a:t>
            </a:r>
            <a:r>
              <a:rPr sz="800" dirty="0">
                <a:latin typeface="Arial"/>
                <a:cs typeface="Arial"/>
              </a:rPr>
              <a:t>Projek,</a:t>
            </a:r>
            <a:r>
              <a:rPr sz="800" spc="-35" dirty="0">
                <a:latin typeface="Arial"/>
                <a:cs typeface="Arial"/>
              </a:rPr>
              <a:t> </a:t>
            </a:r>
            <a:r>
              <a:rPr sz="800" dirty="0">
                <a:latin typeface="Arial"/>
                <a:cs typeface="Arial"/>
              </a:rPr>
              <a:t>Nota</a:t>
            </a:r>
            <a:r>
              <a:rPr sz="800" spc="-20" dirty="0">
                <a:latin typeface="Arial"/>
                <a:cs typeface="Arial"/>
              </a:rPr>
              <a:t> </a:t>
            </a:r>
            <a:r>
              <a:rPr sz="800" spc="-10" dirty="0">
                <a:latin typeface="Arial"/>
                <a:cs typeface="Arial"/>
              </a:rPr>
              <a:t>Komitmen </a:t>
            </a:r>
            <a:r>
              <a:rPr sz="800" dirty="0">
                <a:latin typeface="Arial"/>
                <a:cs typeface="Arial"/>
              </a:rPr>
              <a:t>Syarikat</a:t>
            </a:r>
            <a:r>
              <a:rPr sz="800" spc="-30" dirty="0">
                <a:latin typeface="Arial"/>
                <a:cs typeface="Arial"/>
              </a:rPr>
              <a:t> </a:t>
            </a:r>
            <a:r>
              <a:rPr sz="800" dirty="0">
                <a:latin typeface="Arial"/>
                <a:cs typeface="Arial"/>
              </a:rPr>
              <a:t>dan Bukti</a:t>
            </a:r>
            <a:r>
              <a:rPr sz="800" spc="-40" dirty="0">
                <a:latin typeface="Arial"/>
                <a:cs typeface="Arial"/>
              </a:rPr>
              <a:t> </a:t>
            </a:r>
            <a:r>
              <a:rPr sz="800" spc="-10" dirty="0">
                <a:latin typeface="Arial"/>
                <a:cs typeface="Arial"/>
              </a:rPr>
              <a:t>Pembayaran </a:t>
            </a:r>
            <a:r>
              <a:rPr sz="800" dirty="0">
                <a:latin typeface="Arial"/>
                <a:cs typeface="Arial"/>
              </a:rPr>
              <a:t>Komitmen</a:t>
            </a:r>
            <a:r>
              <a:rPr sz="800" spc="-45" dirty="0">
                <a:latin typeface="Arial"/>
                <a:cs typeface="Arial"/>
              </a:rPr>
              <a:t> </a:t>
            </a:r>
            <a:r>
              <a:rPr sz="800" dirty="0">
                <a:latin typeface="Arial"/>
                <a:cs typeface="Arial"/>
              </a:rPr>
              <a:t>Awal</a:t>
            </a:r>
            <a:r>
              <a:rPr sz="800" spc="-20" dirty="0">
                <a:latin typeface="Arial"/>
                <a:cs typeface="Arial"/>
              </a:rPr>
              <a:t> </a:t>
            </a:r>
            <a:r>
              <a:rPr sz="800" dirty="0">
                <a:latin typeface="Arial"/>
                <a:cs typeface="Arial"/>
              </a:rPr>
              <a:t>(20%)</a:t>
            </a:r>
            <a:r>
              <a:rPr sz="800" spc="-15" dirty="0">
                <a:latin typeface="Arial"/>
                <a:cs typeface="Arial"/>
              </a:rPr>
              <a:t> </a:t>
            </a:r>
            <a:r>
              <a:rPr sz="800" dirty="0">
                <a:latin typeface="Arial"/>
                <a:cs typeface="Arial"/>
              </a:rPr>
              <a:t>kepada</a:t>
            </a:r>
            <a:r>
              <a:rPr sz="800" spc="-5" dirty="0">
                <a:latin typeface="Arial"/>
                <a:cs typeface="Arial"/>
              </a:rPr>
              <a:t> </a:t>
            </a:r>
            <a:r>
              <a:rPr sz="800" spc="-20" dirty="0">
                <a:latin typeface="Arial"/>
                <a:cs typeface="Arial"/>
              </a:rPr>
              <a:t>KPT.</a:t>
            </a:r>
            <a:endParaRPr sz="800">
              <a:latin typeface="Arial"/>
              <a:cs typeface="Arial"/>
            </a:endParaRPr>
          </a:p>
        </p:txBody>
      </p:sp>
      <p:sp>
        <p:nvSpPr>
          <p:cNvPr id="43" name="object 43"/>
          <p:cNvSpPr txBox="1"/>
          <p:nvPr/>
        </p:nvSpPr>
        <p:spPr>
          <a:xfrm>
            <a:off x="9693909" y="3203194"/>
            <a:ext cx="1208405" cy="391795"/>
          </a:xfrm>
          <a:prstGeom prst="rect">
            <a:avLst/>
          </a:prstGeom>
        </p:spPr>
        <p:txBody>
          <a:bodyPr vert="horz" wrap="square" lIns="0" tIns="13335" rIns="0" bIns="0" rtlCol="0">
            <a:spAutoFit/>
          </a:bodyPr>
          <a:lstStyle/>
          <a:p>
            <a:pPr marL="12700" marR="5080" algn="just">
              <a:lnSpc>
                <a:spcPct val="100000"/>
              </a:lnSpc>
              <a:spcBef>
                <a:spcPts val="105"/>
              </a:spcBef>
            </a:pPr>
            <a:r>
              <a:rPr sz="800" dirty="0">
                <a:latin typeface="Arial"/>
                <a:cs typeface="Arial"/>
              </a:rPr>
              <a:t>KPT</a:t>
            </a:r>
            <a:r>
              <a:rPr sz="800" spc="-15" dirty="0">
                <a:latin typeface="Arial"/>
                <a:cs typeface="Arial"/>
              </a:rPr>
              <a:t> </a:t>
            </a:r>
            <a:r>
              <a:rPr sz="800" dirty="0">
                <a:latin typeface="Arial"/>
                <a:cs typeface="Arial"/>
              </a:rPr>
              <a:t>membuat</a:t>
            </a:r>
            <a:r>
              <a:rPr sz="800" spc="-25" dirty="0">
                <a:latin typeface="Arial"/>
                <a:cs typeface="Arial"/>
              </a:rPr>
              <a:t> </a:t>
            </a:r>
            <a:r>
              <a:rPr sz="800" spc="-10" dirty="0">
                <a:latin typeface="Arial"/>
                <a:cs typeface="Arial"/>
              </a:rPr>
              <a:t>penyaluran </a:t>
            </a:r>
            <a:r>
              <a:rPr sz="800" dirty="0">
                <a:latin typeface="Arial"/>
                <a:cs typeface="Arial"/>
              </a:rPr>
              <a:t>peruntukan</a:t>
            </a:r>
            <a:r>
              <a:rPr sz="800" spc="-25" dirty="0">
                <a:latin typeface="Arial"/>
                <a:cs typeface="Arial"/>
              </a:rPr>
              <a:t> </a:t>
            </a:r>
            <a:r>
              <a:rPr sz="800" dirty="0">
                <a:latin typeface="Arial"/>
                <a:cs typeface="Arial"/>
              </a:rPr>
              <a:t>projek</a:t>
            </a:r>
            <a:r>
              <a:rPr sz="800" spc="-30" dirty="0">
                <a:latin typeface="Arial"/>
                <a:cs typeface="Arial"/>
              </a:rPr>
              <a:t> </a:t>
            </a:r>
            <a:r>
              <a:rPr sz="800" spc="-10" dirty="0">
                <a:latin typeface="Arial"/>
                <a:cs typeface="Arial"/>
              </a:rPr>
              <a:t>kepada </a:t>
            </a:r>
            <a:r>
              <a:rPr sz="800" spc="-20" dirty="0">
                <a:latin typeface="Arial"/>
                <a:cs typeface="Arial"/>
              </a:rPr>
              <a:t>PPP.</a:t>
            </a:r>
            <a:endParaRPr sz="800">
              <a:latin typeface="Arial"/>
              <a:cs typeface="Arial"/>
            </a:endParaRPr>
          </a:p>
        </p:txBody>
      </p:sp>
      <p:sp>
        <p:nvSpPr>
          <p:cNvPr id="44" name="object 44"/>
          <p:cNvSpPr txBox="1"/>
          <p:nvPr/>
        </p:nvSpPr>
        <p:spPr>
          <a:xfrm>
            <a:off x="9693909" y="1206245"/>
            <a:ext cx="1121410" cy="193675"/>
          </a:xfrm>
          <a:prstGeom prst="rect">
            <a:avLst/>
          </a:prstGeom>
        </p:spPr>
        <p:txBody>
          <a:bodyPr vert="horz" wrap="square" lIns="0" tIns="13335" rIns="0" bIns="0" rtlCol="0">
            <a:spAutoFit/>
          </a:bodyPr>
          <a:lstStyle/>
          <a:p>
            <a:pPr marL="12700">
              <a:lnSpc>
                <a:spcPct val="100000"/>
              </a:lnSpc>
              <a:spcBef>
                <a:spcPts val="105"/>
              </a:spcBef>
            </a:pPr>
            <a:r>
              <a:rPr sz="1100" b="1" u="sng" dirty="0">
                <a:uFill>
                  <a:solidFill>
                    <a:srgbClr val="000000"/>
                  </a:solidFill>
                </a:uFill>
                <a:latin typeface="Arial"/>
                <a:cs typeface="Arial"/>
              </a:rPr>
              <a:t>PROSES</a:t>
            </a:r>
            <a:r>
              <a:rPr sz="1100" b="1" u="sng" spc="-55" dirty="0">
                <a:uFill>
                  <a:solidFill>
                    <a:srgbClr val="000000"/>
                  </a:solidFill>
                </a:uFill>
                <a:latin typeface="Arial"/>
                <a:cs typeface="Arial"/>
              </a:rPr>
              <a:t> </a:t>
            </a:r>
            <a:r>
              <a:rPr sz="1100" b="1" u="sng" spc="-10" dirty="0">
                <a:uFill>
                  <a:solidFill>
                    <a:srgbClr val="000000"/>
                  </a:solidFill>
                </a:uFill>
                <a:latin typeface="Arial"/>
                <a:cs typeface="Arial"/>
              </a:rPr>
              <a:t>KERJA</a:t>
            </a:r>
            <a:endParaRPr sz="1100">
              <a:latin typeface="Arial"/>
              <a:cs typeface="Arial"/>
            </a:endParaRPr>
          </a:p>
        </p:txBody>
      </p:sp>
      <p:sp>
        <p:nvSpPr>
          <p:cNvPr id="45" name="object 45"/>
          <p:cNvSpPr txBox="1"/>
          <p:nvPr/>
        </p:nvSpPr>
        <p:spPr>
          <a:xfrm>
            <a:off x="6033896" y="1186433"/>
            <a:ext cx="1352550" cy="193675"/>
          </a:xfrm>
          <a:prstGeom prst="rect">
            <a:avLst/>
          </a:prstGeom>
        </p:spPr>
        <p:txBody>
          <a:bodyPr vert="horz" wrap="square" lIns="0" tIns="13335" rIns="0" bIns="0" rtlCol="0">
            <a:spAutoFit/>
          </a:bodyPr>
          <a:lstStyle/>
          <a:p>
            <a:pPr marL="12700">
              <a:lnSpc>
                <a:spcPct val="100000"/>
              </a:lnSpc>
              <a:spcBef>
                <a:spcPts val="105"/>
              </a:spcBef>
            </a:pPr>
            <a:r>
              <a:rPr sz="1100" b="1" u="sng" spc="-10" dirty="0">
                <a:uFill>
                  <a:solidFill>
                    <a:srgbClr val="000000"/>
                  </a:solidFill>
                </a:uFill>
                <a:latin typeface="Arial"/>
                <a:cs typeface="Arial"/>
              </a:rPr>
              <a:t>TANGGUNGJAWAB</a:t>
            </a:r>
            <a:endParaRPr sz="1100">
              <a:latin typeface="Arial"/>
              <a:cs typeface="Arial"/>
            </a:endParaRPr>
          </a:p>
        </p:txBody>
      </p:sp>
      <p:sp>
        <p:nvSpPr>
          <p:cNvPr id="46" name="object 46"/>
          <p:cNvSpPr txBox="1"/>
          <p:nvPr/>
        </p:nvSpPr>
        <p:spPr>
          <a:xfrm>
            <a:off x="7120508" y="1889506"/>
            <a:ext cx="231140" cy="147955"/>
          </a:xfrm>
          <a:prstGeom prst="rect">
            <a:avLst/>
          </a:prstGeom>
        </p:spPr>
        <p:txBody>
          <a:bodyPr vert="horz" wrap="square" lIns="0" tIns="13335" rIns="0" bIns="0" rtlCol="0">
            <a:spAutoFit/>
          </a:bodyPr>
          <a:lstStyle/>
          <a:p>
            <a:pPr marL="12700">
              <a:lnSpc>
                <a:spcPct val="100000"/>
              </a:lnSpc>
              <a:spcBef>
                <a:spcPts val="105"/>
              </a:spcBef>
            </a:pPr>
            <a:r>
              <a:rPr sz="800" spc="-25" dirty="0">
                <a:latin typeface="Arial"/>
                <a:cs typeface="Arial"/>
              </a:rPr>
              <a:t>PPP</a:t>
            </a:r>
            <a:endParaRPr sz="800">
              <a:latin typeface="Arial"/>
              <a:cs typeface="Arial"/>
            </a:endParaRPr>
          </a:p>
        </p:txBody>
      </p:sp>
      <p:sp>
        <p:nvSpPr>
          <p:cNvPr id="47" name="object 47"/>
          <p:cNvSpPr txBox="1"/>
          <p:nvPr/>
        </p:nvSpPr>
        <p:spPr>
          <a:xfrm>
            <a:off x="6832472" y="2624455"/>
            <a:ext cx="520065" cy="269875"/>
          </a:xfrm>
          <a:prstGeom prst="rect">
            <a:avLst/>
          </a:prstGeom>
        </p:spPr>
        <p:txBody>
          <a:bodyPr vert="horz" wrap="square" lIns="0" tIns="13335" rIns="0" bIns="0" rtlCol="0">
            <a:spAutoFit/>
          </a:bodyPr>
          <a:lstStyle/>
          <a:p>
            <a:pPr marL="12700">
              <a:lnSpc>
                <a:spcPct val="100000"/>
              </a:lnSpc>
              <a:spcBef>
                <a:spcPts val="105"/>
              </a:spcBef>
            </a:pPr>
            <a:r>
              <a:rPr sz="800" spc="-10" dirty="0">
                <a:latin typeface="Arial"/>
                <a:cs typeface="Arial"/>
              </a:rPr>
              <a:t>Sekretariat</a:t>
            </a:r>
            <a:endParaRPr sz="800">
              <a:latin typeface="Arial"/>
              <a:cs typeface="Arial"/>
            </a:endParaRPr>
          </a:p>
          <a:p>
            <a:pPr marL="222885">
              <a:lnSpc>
                <a:spcPct val="100000"/>
              </a:lnSpc>
            </a:pPr>
            <a:r>
              <a:rPr sz="800" spc="-20" dirty="0">
                <a:latin typeface="Arial"/>
                <a:cs typeface="Arial"/>
              </a:rPr>
              <a:t>PPRN</a:t>
            </a:r>
            <a:endParaRPr sz="800">
              <a:latin typeface="Arial"/>
              <a:cs typeface="Arial"/>
            </a:endParaRPr>
          </a:p>
        </p:txBody>
      </p:sp>
      <p:sp>
        <p:nvSpPr>
          <p:cNvPr id="48" name="object 48"/>
          <p:cNvSpPr txBox="1"/>
          <p:nvPr/>
        </p:nvSpPr>
        <p:spPr>
          <a:xfrm>
            <a:off x="6832472" y="3363848"/>
            <a:ext cx="520065" cy="269875"/>
          </a:xfrm>
          <a:prstGeom prst="rect">
            <a:avLst/>
          </a:prstGeom>
        </p:spPr>
        <p:txBody>
          <a:bodyPr vert="horz" wrap="square" lIns="0" tIns="13335" rIns="0" bIns="0" rtlCol="0">
            <a:spAutoFit/>
          </a:bodyPr>
          <a:lstStyle/>
          <a:p>
            <a:pPr marL="12700">
              <a:lnSpc>
                <a:spcPct val="100000"/>
              </a:lnSpc>
              <a:spcBef>
                <a:spcPts val="105"/>
              </a:spcBef>
            </a:pPr>
            <a:r>
              <a:rPr sz="800" spc="-10" dirty="0">
                <a:latin typeface="Arial"/>
                <a:cs typeface="Arial"/>
              </a:rPr>
              <a:t>Sekretariat</a:t>
            </a:r>
            <a:endParaRPr sz="800">
              <a:latin typeface="Arial"/>
              <a:cs typeface="Arial"/>
            </a:endParaRPr>
          </a:p>
          <a:p>
            <a:pPr marL="222885">
              <a:lnSpc>
                <a:spcPct val="100000"/>
              </a:lnSpc>
            </a:pPr>
            <a:r>
              <a:rPr sz="800" spc="-20" dirty="0">
                <a:latin typeface="Arial"/>
                <a:cs typeface="Arial"/>
              </a:rPr>
              <a:t>PPRN</a:t>
            </a:r>
            <a:endParaRPr sz="800">
              <a:latin typeface="Arial"/>
              <a:cs typeface="Arial"/>
            </a:endParaRPr>
          </a:p>
        </p:txBody>
      </p:sp>
      <p:grpSp>
        <p:nvGrpSpPr>
          <p:cNvPr id="49" name="object 49"/>
          <p:cNvGrpSpPr/>
          <p:nvPr/>
        </p:nvGrpSpPr>
        <p:grpSpPr>
          <a:xfrm>
            <a:off x="7398004" y="1046099"/>
            <a:ext cx="2225040" cy="524510"/>
            <a:chOff x="7398004" y="1046099"/>
            <a:chExt cx="2225040" cy="524510"/>
          </a:xfrm>
        </p:grpSpPr>
        <p:sp>
          <p:nvSpPr>
            <p:cNvPr id="50" name="object 50"/>
            <p:cNvSpPr/>
            <p:nvPr/>
          </p:nvSpPr>
          <p:spPr>
            <a:xfrm>
              <a:off x="7410704" y="1058799"/>
              <a:ext cx="2199640" cy="499109"/>
            </a:xfrm>
            <a:custGeom>
              <a:avLst/>
              <a:gdLst/>
              <a:ahLst/>
              <a:cxnLst/>
              <a:rect l="l" t="t" r="r" b="b"/>
              <a:pathLst>
                <a:path w="2199640" h="499109">
                  <a:moveTo>
                    <a:pt x="1099693" y="0"/>
                  </a:moveTo>
                  <a:lnTo>
                    <a:pt x="1027391" y="530"/>
                  </a:lnTo>
                  <a:lnTo>
                    <a:pt x="956337" y="2101"/>
                  </a:lnTo>
                  <a:lnTo>
                    <a:pt x="886677" y="4679"/>
                  </a:lnTo>
                  <a:lnTo>
                    <a:pt x="818555" y="8232"/>
                  </a:lnTo>
                  <a:lnTo>
                    <a:pt x="752116" y="12725"/>
                  </a:lnTo>
                  <a:lnTo>
                    <a:pt x="687505" y="18127"/>
                  </a:lnTo>
                  <a:lnTo>
                    <a:pt x="624867" y="24404"/>
                  </a:lnTo>
                  <a:lnTo>
                    <a:pt x="564347" y="31523"/>
                  </a:lnTo>
                  <a:lnTo>
                    <a:pt x="506090" y="39452"/>
                  </a:lnTo>
                  <a:lnTo>
                    <a:pt x="450241" y="48158"/>
                  </a:lnTo>
                  <a:lnTo>
                    <a:pt x="396944" y="57607"/>
                  </a:lnTo>
                  <a:lnTo>
                    <a:pt x="346346" y="67768"/>
                  </a:lnTo>
                  <a:lnTo>
                    <a:pt x="298590" y="78606"/>
                  </a:lnTo>
                  <a:lnTo>
                    <a:pt x="253821" y="90089"/>
                  </a:lnTo>
                  <a:lnTo>
                    <a:pt x="212185" y="102184"/>
                  </a:lnTo>
                  <a:lnTo>
                    <a:pt x="173826" y="114858"/>
                  </a:lnTo>
                  <a:lnTo>
                    <a:pt x="107521" y="141812"/>
                  </a:lnTo>
                  <a:lnTo>
                    <a:pt x="56065" y="170687"/>
                  </a:lnTo>
                  <a:lnTo>
                    <a:pt x="20618" y="201221"/>
                  </a:lnTo>
                  <a:lnTo>
                    <a:pt x="0" y="249554"/>
                  </a:lnTo>
                  <a:lnTo>
                    <a:pt x="2339" y="265945"/>
                  </a:lnTo>
                  <a:lnTo>
                    <a:pt x="36268" y="313294"/>
                  </a:lnTo>
                  <a:lnTo>
                    <a:pt x="79865" y="343012"/>
                  </a:lnTo>
                  <a:lnTo>
                    <a:pt x="138890" y="370944"/>
                  </a:lnTo>
                  <a:lnTo>
                    <a:pt x="212185" y="396826"/>
                  </a:lnTo>
                  <a:lnTo>
                    <a:pt x="253821" y="408916"/>
                  </a:lnTo>
                  <a:lnTo>
                    <a:pt x="298590" y="420394"/>
                  </a:lnTo>
                  <a:lnTo>
                    <a:pt x="346346" y="431229"/>
                  </a:lnTo>
                  <a:lnTo>
                    <a:pt x="396944" y="441386"/>
                  </a:lnTo>
                  <a:lnTo>
                    <a:pt x="450241" y="450832"/>
                  </a:lnTo>
                  <a:lnTo>
                    <a:pt x="506090" y="459536"/>
                  </a:lnTo>
                  <a:lnTo>
                    <a:pt x="564347" y="467463"/>
                  </a:lnTo>
                  <a:lnTo>
                    <a:pt x="624867" y="474581"/>
                  </a:lnTo>
                  <a:lnTo>
                    <a:pt x="687505" y="480857"/>
                  </a:lnTo>
                  <a:lnTo>
                    <a:pt x="752116" y="486258"/>
                  </a:lnTo>
                  <a:lnTo>
                    <a:pt x="818555" y="490751"/>
                  </a:lnTo>
                  <a:lnTo>
                    <a:pt x="886677" y="494303"/>
                  </a:lnTo>
                  <a:lnTo>
                    <a:pt x="956337" y="496881"/>
                  </a:lnTo>
                  <a:lnTo>
                    <a:pt x="1027391" y="498452"/>
                  </a:lnTo>
                  <a:lnTo>
                    <a:pt x="1099693" y="498983"/>
                  </a:lnTo>
                  <a:lnTo>
                    <a:pt x="1172008" y="498452"/>
                  </a:lnTo>
                  <a:lnTo>
                    <a:pt x="1243074" y="496881"/>
                  </a:lnTo>
                  <a:lnTo>
                    <a:pt x="1312744" y="494303"/>
                  </a:lnTo>
                  <a:lnTo>
                    <a:pt x="1380873" y="490751"/>
                  </a:lnTo>
                  <a:lnTo>
                    <a:pt x="1447318" y="486258"/>
                  </a:lnTo>
                  <a:lnTo>
                    <a:pt x="1511933" y="480857"/>
                  </a:lnTo>
                  <a:lnTo>
                    <a:pt x="1574573" y="474581"/>
                  </a:lnTo>
                  <a:lnTo>
                    <a:pt x="1635094" y="467463"/>
                  </a:lnTo>
                  <a:lnTo>
                    <a:pt x="1693351" y="459536"/>
                  </a:lnTo>
                  <a:lnTo>
                    <a:pt x="1749199" y="450832"/>
                  </a:lnTo>
                  <a:lnTo>
                    <a:pt x="1802493" y="441386"/>
                  </a:lnTo>
                  <a:lnTo>
                    <a:pt x="1853089" y="431229"/>
                  </a:lnTo>
                  <a:lnTo>
                    <a:pt x="1900841" y="420394"/>
                  </a:lnTo>
                  <a:lnTo>
                    <a:pt x="1945605" y="408916"/>
                  </a:lnTo>
                  <a:lnTo>
                    <a:pt x="1987237" y="396826"/>
                  </a:lnTo>
                  <a:lnTo>
                    <a:pt x="2025590" y="384157"/>
                  </a:lnTo>
                  <a:lnTo>
                    <a:pt x="2091885" y="357217"/>
                  </a:lnTo>
                  <a:lnTo>
                    <a:pt x="2143332" y="328360"/>
                  </a:lnTo>
                  <a:lnTo>
                    <a:pt x="2178772" y="297847"/>
                  </a:lnTo>
                  <a:lnTo>
                    <a:pt x="2199386" y="249554"/>
                  </a:lnTo>
                  <a:lnTo>
                    <a:pt x="2197047" y="233150"/>
                  </a:lnTo>
                  <a:lnTo>
                    <a:pt x="2163125" y="185764"/>
                  </a:lnTo>
                  <a:lnTo>
                    <a:pt x="2119537" y="156026"/>
                  </a:lnTo>
                  <a:lnTo>
                    <a:pt x="2060521" y="128078"/>
                  </a:lnTo>
                  <a:lnTo>
                    <a:pt x="1987237" y="102184"/>
                  </a:lnTo>
                  <a:lnTo>
                    <a:pt x="1945605" y="90089"/>
                  </a:lnTo>
                  <a:lnTo>
                    <a:pt x="1900841" y="78606"/>
                  </a:lnTo>
                  <a:lnTo>
                    <a:pt x="1853089" y="67768"/>
                  </a:lnTo>
                  <a:lnTo>
                    <a:pt x="1802493" y="57607"/>
                  </a:lnTo>
                  <a:lnTo>
                    <a:pt x="1749199" y="48158"/>
                  </a:lnTo>
                  <a:lnTo>
                    <a:pt x="1693351" y="39452"/>
                  </a:lnTo>
                  <a:lnTo>
                    <a:pt x="1635094" y="31523"/>
                  </a:lnTo>
                  <a:lnTo>
                    <a:pt x="1574573" y="24404"/>
                  </a:lnTo>
                  <a:lnTo>
                    <a:pt x="1511933" y="18127"/>
                  </a:lnTo>
                  <a:lnTo>
                    <a:pt x="1447318" y="12725"/>
                  </a:lnTo>
                  <a:lnTo>
                    <a:pt x="1380873" y="8232"/>
                  </a:lnTo>
                  <a:lnTo>
                    <a:pt x="1312744" y="4679"/>
                  </a:lnTo>
                  <a:lnTo>
                    <a:pt x="1243074" y="2101"/>
                  </a:lnTo>
                  <a:lnTo>
                    <a:pt x="1172008" y="530"/>
                  </a:lnTo>
                  <a:lnTo>
                    <a:pt x="1099693" y="0"/>
                  </a:lnTo>
                  <a:close/>
                </a:path>
              </a:pathLst>
            </a:custGeom>
            <a:solidFill>
              <a:srgbClr val="FFFFFF"/>
            </a:solidFill>
          </p:spPr>
          <p:txBody>
            <a:bodyPr wrap="square" lIns="0" tIns="0" rIns="0" bIns="0" rtlCol="0"/>
            <a:lstStyle/>
            <a:p>
              <a:endParaRPr/>
            </a:p>
          </p:txBody>
        </p:sp>
        <p:sp>
          <p:nvSpPr>
            <p:cNvPr id="51" name="object 51"/>
            <p:cNvSpPr/>
            <p:nvPr/>
          </p:nvSpPr>
          <p:spPr>
            <a:xfrm>
              <a:off x="7410704" y="1058799"/>
              <a:ext cx="2199640" cy="499109"/>
            </a:xfrm>
            <a:custGeom>
              <a:avLst/>
              <a:gdLst/>
              <a:ahLst/>
              <a:cxnLst/>
              <a:rect l="l" t="t" r="r" b="b"/>
              <a:pathLst>
                <a:path w="2199640" h="499109">
                  <a:moveTo>
                    <a:pt x="0" y="249554"/>
                  </a:moveTo>
                  <a:lnTo>
                    <a:pt x="20618" y="201221"/>
                  </a:lnTo>
                  <a:lnTo>
                    <a:pt x="56065" y="170687"/>
                  </a:lnTo>
                  <a:lnTo>
                    <a:pt x="107521" y="141812"/>
                  </a:lnTo>
                  <a:lnTo>
                    <a:pt x="173826" y="114858"/>
                  </a:lnTo>
                  <a:lnTo>
                    <a:pt x="212185" y="102184"/>
                  </a:lnTo>
                  <a:lnTo>
                    <a:pt x="253821" y="90089"/>
                  </a:lnTo>
                  <a:lnTo>
                    <a:pt x="298590" y="78606"/>
                  </a:lnTo>
                  <a:lnTo>
                    <a:pt x="346346" y="67768"/>
                  </a:lnTo>
                  <a:lnTo>
                    <a:pt x="396944" y="57607"/>
                  </a:lnTo>
                  <a:lnTo>
                    <a:pt x="450241" y="48158"/>
                  </a:lnTo>
                  <a:lnTo>
                    <a:pt x="506090" y="39452"/>
                  </a:lnTo>
                  <a:lnTo>
                    <a:pt x="564347" y="31523"/>
                  </a:lnTo>
                  <a:lnTo>
                    <a:pt x="624867" y="24404"/>
                  </a:lnTo>
                  <a:lnTo>
                    <a:pt x="687505" y="18127"/>
                  </a:lnTo>
                  <a:lnTo>
                    <a:pt x="752116" y="12725"/>
                  </a:lnTo>
                  <a:lnTo>
                    <a:pt x="818555" y="8232"/>
                  </a:lnTo>
                  <a:lnTo>
                    <a:pt x="886677" y="4679"/>
                  </a:lnTo>
                  <a:lnTo>
                    <a:pt x="956337" y="2101"/>
                  </a:lnTo>
                  <a:lnTo>
                    <a:pt x="1027391" y="530"/>
                  </a:lnTo>
                  <a:lnTo>
                    <a:pt x="1099693" y="0"/>
                  </a:lnTo>
                  <a:lnTo>
                    <a:pt x="1172008" y="530"/>
                  </a:lnTo>
                  <a:lnTo>
                    <a:pt x="1243074" y="2101"/>
                  </a:lnTo>
                  <a:lnTo>
                    <a:pt x="1312744" y="4679"/>
                  </a:lnTo>
                  <a:lnTo>
                    <a:pt x="1380873" y="8232"/>
                  </a:lnTo>
                  <a:lnTo>
                    <a:pt x="1447318" y="12725"/>
                  </a:lnTo>
                  <a:lnTo>
                    <a:pt x="1511933" y="18127"/>
                  </a:lnTo>
                  <a:lnTo>
                    <a:pt x="1574573" y="24404"/>
                  </a:lnTo>
                  <a:lnTo>
                    <a:pt x="1635094" y="31523"/>
                  </a:lnTo>
                  <a:lnTo>
                    <a:pt x="1693351" y="39452"/>
                  </a:lnTo>
                  <a:lnTo>
                    <a:pt x="1749199" y="48158"/>
                  </a:lnTo>
                  <a:lnTo>
                    <a:pt x="1802493" y="57607"/>
                  </a:lnTo>
                  <a:lnTo>
                    <a:pt x="1853089" y="67768"/>
                  </a:lnTo>
                  <a:lnTo>
                    <a:pt x="1900841" y="78606"/>
                  </a:lnTo>
                  <a:lnTo>
                    <a:pt x="1945605" y="90089"/>
                  </a:lnTo>
                  <a:lnTo>
                    <a:pt x="1987237" y="102184"/>
                  </a:lnTo>
                  <a:lnTo>
                    <a:pt x="2025590" y="114858"/>
                  </a:lnTo>
                  <a:lnTo>
                    <a:pt x="2091885" y="141812"/>
                  </a:lnTo>
                  <a:lnTo>
                    <a:pt x="2143332" y="170688"/>
                  </a:lnTo>
                  <a:lnTo>
                    <a:pt x="2178772" y="201221"/>
                  </a:lnTo>
                  <a:lnTo>
                    <a:pt x="2199386" y="249554"/>
                  </a:lnTo>
                  <a:lnTo>
                    <a:pt x="2197047" y="265945"/>
                  </a:lnTo>
                  <a:lnTo>
                    <a:pt x="2163125" y="313294"/>
                  </a:lnTo>
                  <a:lnTo>
                    <a:pt x="2119537" y="343012"/>
                  </a:lnTo>
                  <a:lnTo>
                    <a:pt x="2060521" y="370944"/>
                  </a:lnTo>
                  <a:lnTo>
                    <a:pt x="1987237" y="396826"/>
                  </a:lnTo>
                  <a:lnTo>
                    <a:pt x="1945605" y="408916"/>
                  </a:lnTo>
                  <a:lnTo>
                    <a:pt x="1900841" y="420394"/>
                  </a:lnTo>
                  <a:lnTo>
                    <a:pt x="1853089" y="431229"/>
                  </a:lnTo>
                  <a:lnTo>
                    <a:pt x="1802493" y="441386"/>
                  </a:lnTo>
                  <a:lnTo>
                    <a:pt x="1749199" y="450832"/>
                  </a:lnTo>
                  <a:lnTo>
                    <a:pt x="1693351" y="459536"/>
                  </a:lnTo>
                  <a:lnTo>
                    <a:pt x="1635094" y="467463"/>
                  </a:lnTo>
                  <a:lnTo>
                    <a:pt x="1574573" y="474581"/>
                  </a:lnTo>
                  <a:lnTo>
                    <a:pt x="1511933" y="480857"/>
                  </a:lnTo>
                  <a:lnTo>
                    <a:pt x="1447318" y="486258"/>
                  </a:lnTo>
                  <a:lnTo>
                    <a:pt x="1380873" y="490751"/>
                  </a:lnTo>
                  <a:lnTo>
                    <a:pt x="1312744" y="494303"/>
                  </a:lnTo>
                  <a:lnTo>
                    <a:pt x="1243074" y="496881"/>
                  </a:lnTo>
                  <a:lnTo>
                    <a:pt x="1172008" y="498452"/>
                  </a:lnTo>
                  <a:lnTo>
                    <a:pt x="1099693" y="498983"/>
                  </a:lnTo>
                  <a:lnTo>
                    <a:pt x="1027391" y="498452"/>
                  </a:lnTo>
                  <a:lnTo>
                    <a:pt x="956337" y="496881"/>
                  </a:lnTo>
                  <a:lnTo>
                    <a:pt x="886677" y="494303"/>
                  </a:lnTo>
                  <a:lnTo>
                    <a:pt x="818555" y="490751"/>
                  </a:lnTo>
                  <a:lnTo>
                    <a:pt x="752116" y="486258"/>
                  </a:lnTo>
                  <a:lnTo>
                    <a:pt x="687505" y="480857"/>
                  </a:lnTo>
                  <a:lnTo>
                    <a:pt x="624867" y="474581"/>
                  </a:lnTo>
                  <a:lnTo>
                    <a:pt x="564347" y="467463"/>
                  </a:lnTo>
                  <a:lnTo>
                    <a:pt x="506090" y="459536"/>
                  </a:lnTo>
                  <a:lnTo>
                    <a:pt x="450241" y="450832"/>
                  </a:lnTo>
                  <a:lnTo>
                    <a:pt x="396944" y="441386"/>
                  </a:lnTo>
                  <a:lnTo>
                    <a:pt x="346346" y="431229"/>
                  </a:lnTo>
                  <a:lnTo>
                    <a:pt x="298590" y="420394"/>
                  </a:lnTo>
                  <a:lnTo>
                    <a:pt x="253821" y="408916"/>
                  </a:lnTo>
                  <a:lnTo>
                    <a:pt x="212185" y="396826"/>
                  </a:lnTo>
                  <a:lnTo>
                    <a:pt x="173826" y="384157"/>
                  </a:lnTo>
                  <a:lnTo>
                    <a:pt x="107521" y="357217"/>
                  </a:lnTo>
                  <a:lnTo>
                    <a:pt x="56065" y="328360"/>
                  </a:lnTo>
                  <a:lnTo>
                    <a:pt x="20618" y="297847"/>
                  </a:lnTo>
                  <a:lnTo>
                    <a:pt x="0" y="249554"/>
                  </a:lnTo>
                  <a:close/>
                </a:path>
              </a:pathLst>
            </a:custGeom>
            <a:ln w="25400">
              <a:solidFill>
                <a:srgbClr val="000000"/>
              </a:solidFill>
            </a:ln>
          </p:spPr>
          <p:txBody>
            <a:bodyPr wrap="square" lIns="0" tIns="0" rIns="0" bIns="0" rtlCol="0"/>
            <a:lstStyle/>
            <a:p>
              <a:endParaRPr/>
            </a:p>
          </p:txBody>
        </p:sp>
      </p:grpSp>
      <p:sp>
        <p:nvSpPr>
          <p:cNvPr id="52" name="object 52"/>
          <p:cNvSpPr txBox="1"/>
          <p:nvPr/>
        </p:nvSpPr>
        <p:spPr>
          <a:xfrm>
            <a:off x="8287257" y="1190625"/>
            <a:ext cx="448945" cy="208279"/>
          </a:xfrm>
          <a:prstGeom prst="rect">
            <a:avLst/>
          </a:prstGeom>
        </p:spPr>
        <p:txBody>
          <a:bodyPr vert="horz" wrap="square" lIns="0" tIns="12700" rIns="0" bIns="0" rtlCol="0">
            <a:spAutoFit/>
          </a:bodyPr>
          <a:lstStyle/>
          <a:p>
            <a:pPr marL="12700">
              <a:lnSpc>
                <a:spcPct val="100000"/>
              </a:lnSpc>
              <a:spcBef>
                <a:spcPts val="100"/>
              </a:spcBef>
            </a:pPr>
            <a:r>
              <a:rPr sz="1200" spc="-20" dirty="0">
                <a:latin typeface="Arial"/>
                <a:cs typeface="Arial"/>
              </a:rPr>
              <a:t>MULA</a:t>
            </a:r>
            <a:endParaRPr sz="1200">
              <a:latin typeface="Arial"/>
              <a:cs typeface="Arial"/>
            </a:endParaRPr>
          </a:p>
        </p:txBody>
      </p:sp>
      <p:grpSp>
        <p:nvGrpSpPr>
          <p:cNvPr id="53" name="object 53"/>
          <p:cNvGrpSpPr/>
          <p:nvPr/>
        </p:nvGrpSpPr>
        <p:grpSpPr>
          <a:xfrm>
            <a:off x="7398511" y="1557655"/>
            <a:ext cx="2225040" cy="2821940"/>
            <a:chOff x="7398511" y="1557655"/>
            <a:chExt cx="2225040" cy="2821940"/>
          </a:xfrm>
        </p:grpSpPr>
        <p:sp>
          <p:nvSpPr>
            <p:cNvPr id="54" name="object 54"/>
            <p:cNvSpPr/>
            <p:nvPr/>
          </p:nvSpPr>
          <p:spPr>
            <a:xfrm>
              <a:off x="7411211" y="1689150"/>
              <a:ext cx="2199640" cy="1996439"/>
            </a:xfrm>
            <a:custGeom>
              <a:avLst/>
              <a:gdLst/>
              <a:ahLst/>
              <a:cxnLst/>
              <a:rect l="l" t="t" r="r" b="b"/>
              <a:pathLst>
                <a:path w="2199640" h="1996439">
                  <a:moveTo>
                    <a:pt x="0" y="549859"/>
                  </a:moveTo>
                  <a:lnTo>
                    <a:pt x="2199386" y="549859"/>
                  </a:lnTo>
                  <a:lnTo>
                    <a:pt x="2199386" y="0"/>
                  </a:lnTo>
                  <a:lnTo>
                    <a:pt x="0" y="0"/>
                  </a:lnTo>
                  <a:lnTo>
                    <a:pt x="0" y="549859"/>
                  </a:lnTo>
                  <a:close/>
                </a:path>
                <a:path w="2199640" h="1996439">
                  <a:moveTo>
                    <a:pt x="0" y="1253947"/>
                  </a:moveTo>
                  <a:lnTo>
                    <a:pt x="2199386" y="1253947"/>
                  </a:lnTo>
                  <a:lnTo>
                    <a:pt x="2199386" y="704088"/>
                  </a:lnTo>
                  <a:lnTo>
                    <a:pt x="0" y="704088"/>
                  </a:lnTo>
                  <a:lnTo>
                    <a:pt x="0" y="1253947"/>
                  </a:lnTo>
                  <a:close/>
                </a:path>
                <a:path w="2199640" h="1996439">
                  <a:moveTo>
                    <a:pt x="0" y="1996262"/>
                  </a:moveTo>
                  <a:lnTo>
                    <a:pt x="2199386" y="1996262"/>
                  </a:lnTo>
                  <a:lnTo>
                    <a:pt x="2199386" y="1446402"/>
                  </a:lnTo>
                  <a:lnTo>
                    <a:pt x="0" y="1446402"/>
                  </a:lnTo>
                  <a:lnTo>
                    <a:pt x="0" y="1996262"/>
                  </a:lnTo>
                  <a:close/>
                </a:path>
              </a:pathLst>
            </a:custGeom>
            <a:ln w="25400">
              <a:solidFill>
                <a:srgbClr val="000000"/>
              </a:solidFill>
            </a:ln>
          </p:spPr>
          <p:txBody>
            <a:bodyPr wrap="square" lIns="0" tIns="0" rIns="0" bIns="0" rtlCol="0"/>
            <a:lstStyle/>
            <a:p>
              <a:endParaRPr/>
            </a:p>
          </p:txBody>
        </p:sp>
        <p:pic>
          <p:nvPicPr>
            <p:cNvPr id="55" name="object 55"/>
            <p:cNvPicPr/>
            <p:nvPr/>
          </p:nvPicPr>
          <p:blipFill>
            <a:blip r:embed="rId6" cstate="print"/>
            <a:stretch>
              <a:fillRect/>
            </a:stretch>
          </p:blipFill>
          <p:spPr>
            <a:xfrm>
              <a:off x="8472550" y="1557655"/>
              <a:ext cx="76074" cy="131445"/>
            </a:xfrm>
            <a:prstGeom prst="rect">
              <a:avLst/>
            </a:prstGeom>
          </p:spPr>
        </p:pic>
        <p:pic>
          <p:nvPicPr>
            <p:cNvPr id="56" name="object 56"/>
            <p:cNvPicPr/>
            <p:nvPr/>
          </p:nvPicPr>
          <p:blipFill>
            <a:blip r:embed="rId7" cstate="print"/>
            <a:stretch>
              <a:fillRect/>
            </a:stretch>
          </p:blipFill>
          <p:spPr>
            <a:xfrm>
              <a:off x="8472804" y="2239010"/>
              <a:ext cx="76200" cy="154304"/>
            </a:xfrm>
            <a:prstGeom prst="rect">
              <a:avLst/>
            </a:prstGeom>
          </p:spPr>
        </p:pic>
        <p:pic>
          <p:nvPicPr>
            <p:cNvPr id="57" name="object 57"/>
            <p:cNvPicPr/>
            <p:nvPr/>
          </p:nvPicPr>
          <p:blipFill>
            <a:blip r:embed="rId8" cstate="print"/>
            <a:stretch>
              <a:fillRect/>
            </a:stretch>
          </p:blipFill>
          <p:spPr>
            <a:xfrm>
              <a:off x="8472804" y="2943097"/>
              <a:ext cx="76200" cy="192404"/>
            </a:xfrm>
            <a:prstGeom prst="rect">
              <a:avLst/>
            </a:prstGeom>
          </p:spPr>
        </p:pic>
        <p:pic>
          <p:nvPicPr>
            <p:cNvPr id="58" name="object 58"/>
            <p:cNvPicPr/>
            <p:nvPr/>
          </p:nvPicPr>
          <p:blipFill>
            <a:blip r:embed="rId9" cstate="print"/>
            <a:stretch>
              <a:fillRect/>
            </a:stretch>
          </p:blipFill>
          <p:spPr>
            <a:xfrm>
              <a:off x="8472804" y="3685412"/>
              <a:ext cx="76200" cy="177673"/>
            </a:xfrm>
            <a:prstGeom prst="rect">
              <a:avLst/>
            </a:prstGeom>
          </p:spPr>
        </p:pic>
        <p:sp>
          <p:nvSpPr>
            <p:cNvPr id="59" name="object 59"/>
            <p:cNvSpPr/>
            <p:nvPr/>
          </p:nvSpPr>
          <p:spPr>
            <a:xfrm>
              <a:off x="7411211" y="3877818"/>
              <a:ext cx="2199640" cy="488950"/>
            </a:xfrm>
            <a:custGeom>
              <a:avLst/>
              <a:gdLst/>
              <a:ahLst/>
              <a:cxnLst/>
              <a:rect l="l" t="t" r="r" b="b"/>
              <a:pathLst>
                <a:path w="2199640" h="488950">
                  <a:moveTo>
                    <a:pt x="1099693" y="0"/>
                  </a:moveTo>
                  <a:lnTo>
                    <a:pt x="1027391" y="520"/>
                  </a:lnTo>
                  <a:lnTo>
                    <a:pt x="956337" y="2058"/>
                  </a:lnTo>
                  <a:lnTo>
                    <a:pt x="886677" y="4583"/>
                  </a:lnTo>
                  <a:lnTo>
                    <a:pt x="818555" y="8063"/>
                  </a:lnTo>
                  <a:lnTo>
                    <a:pt x="752116" y="12464"/>
                  </a:lnTo>
                  <a:lnTo>
                    <a:pt x="687505" y="17754"/>
                  </a:lnTo>
                  <a:lnTo>
                    <a:pt x="624867" y="23902"/>
                  </a:lnTo>
                  <a:lnTo>
                    <a:pt x="564347" y="30875"/>
                  </a:lnTo>
                  <a:lnTo>
                    <a:pt x="506090" y="38640"/>
                  </a:lnTo>
                  <a:lnTo>
                    <a:pt x="450241" y="47166"/>
                  </a:lnTo>
                  <a:lnTo>
                    <a:pt x="396944" y="56420"/>
                  </a:lnTo>
                  <a:lnTo>
                    <a:pt x="346346" y="66370"/>
                  </a:lnTo>
                  <a:lnTo>
                    <a:pt x="298590" y="76983"/>
                  </a:lnTo>
                  <a:lnTo>
                    <a:pt x="253821" y="88228"/>
                  </a:lnTo>
                  <a:lnTo>
                    <a:pt x="212185" y="100071"/>
                  </a:lnTo>
                  <a:lnTo>
                    <a:pt x="173826" y="112482"/>
                  </a:lnTo>
                  <a:lnTo>
                    <a:pt x="107521" y="138873"/>
                  </a:lnTo>
                  <a:lnTo>
                    <a:pt x="56065" y="167144"/>
                  </a:lnTo>
                  <a:lnTo>
                    <a:pt x="20618" y="197035"/>
                  </a:lnTo>
                  <a:lnTo>
                    <a:pt x="0" y="244347"/>
                  </a:lnTo>
                  <a:lnTo>
                    <a:pt x="2339" y="260419"/>
                  </a:lnTo>
                  <a:lnTo>
                    <a:pt x="36268" y="306835"/>
                  </a:lnTo>
                  <a:lnTo>
                    <a:pt x="79865" y="335958"/>
                  </a:lnTo>
                  <a:lnTo>
                    <a:pt x="138890" y="363325"/>
                  </a:lnTo>
                  <a:lnTo>
                    <a:pt x="212185" y="388678"/>
                  </a:lnTo>
                  <a:lnTo>
                    <a:pt x="253821" y="400520"/>
                  </a:lnTo>
                  <a:lnTo>
                    <a:pt x="298590" y="411761"/>
                  </a:lnTo>
                  <a:lnTo>
                    <a:pt x="346346" y="422371"/>
                  </a:lnTo>
                  <a:lnTo>
                    <a:pt x="396944" y="432316"/>
                  </a:lnTo>
                  <a:lnTo>
                    <a:pt x="450241" y="441565"/>
                  </a:lnTo>
                  <a:lnTo>
                    <a:pt x="506090" y="450086"/>
                  </a:lnTo>
                  <a:lnTo>
                    <a:pt x="564347" y="457847"/>
                  </a:lnTo>
                  <a:lnTo>
                    <a:pt x="624867" y="464814"/>
                  </a:lnTo>
                  <a:lnTo>
                    <a:pt x="687505" y="470957"/>
                  </a:lnTo>
                  <a:lnTo>
                    <a:pt x="752116" y="476243"/>
                  </a:lnTo>
                  <a:lnTo>
                    <a:pt x="818555" y="480640"/>
                  </a:lnTo>
                  <a:lnTo>
                    <a:pt x="886677" y="484116"/>
                  </a:lnTo>
                  <a:lnTo>
                    <a:pt x="956337" y="486639"/>
                  </a:lnTo>
                  <a:lnTo>
                    <a:pt x="1027391" y="488176"/>
                  </a:lnTo>
                  <a:lnTo>
                    <a:pt x="1099693" y="488695"/>
                  </a:lnTo>
                  <a:lnTo>
                    <a:pt x="1172009" y="488176"/>
                  </a:lnTo>
                  <a:lnTo>
                    <a:pt x="1243076" y="486639"/>
                  </a:lnTo>
                  <a:lnTo>
                    <a:pt x="1312749" y="484116"/>
                  </a:lnTo>
                  <a:lnTo>
                    <a:pt x="1380882" y="480640"/>
                  </a:lnTo>
                  <a:lnTo>
                    <a:pt x="1447331" y="476243"/>
                  </a:lnTo>
                  <a:lnTo>
                    <a:pt x="1511951" y="470957"/>
                  </a:lnTo>
                  <a:lnTo>
                    <a:pt x="1574597" y="464814"/>
                  </a:lnTo>
                  <a:lnTo>
                    <a:pt x="1635125" y="457847"/>
                  </a:lnTo>
                  <a:lnTo>
                    <a:pt x="1693389" y="450086"/>
                  </a:lnTo>
                  <a:lnTo>
                    <a:pt x="1749244" y="441565"/>
                  </a:lnTo>
                  <a:lnTo>
                    <a:pt x="1802545" y="432316"/>
                  </a:lnTo>
                  <a:lnTo>
                    <a:pt x="1853148" y="422371"/>
                  </a:lnTo>
                  <a:lnTo>
                    <a:pt x="1900908" y="411761"/>
                  </a:lnTo>
                  <a:lnTo>
                    <a:pt x="1945680" y="400520"/>
                  </a:lnTo>
                  <a:lnTo>
                    <a:pt x="1987319" y="388678"/>
                  </a:lnTo>
                  <a:lnTo>
                    <a:pt x="2025680" y="376270"/>
                  </a:lnTo>
                  <a:lnTo>
                    <a:pt x="2091988" y="349877"/>
                  </a:lnTo>
                  <a:lnTo>
                    <a:pt x="2143446" y="321600"/>
                  </a:lnTo>
                  <a:lnTo>
                    <a:pt x="2178894" y="291695"/>
                  </a:lnTo>
                  <a:lnTo>
                    <a:pt x="2199513" y="244347"/>
                  </a:lnTo>
                  <a:lnTo>
                    <a:pt x="2197173" y="228290"/>
                  </a:lnTo>
                  <a:lnTo>
                    <a:pt x="2163243" y="181903"/>
                  </a:lnTo>
                  <a:lnTo>
                    <a:pt x="2119645" y="152790"/>
                  </a:lnTo>
                  <a:lnTo>
                    <a:pt x="2060618" y="125426"/>
                  </a:lnTo>
                  <a:lnTo>
                    <a:pt x="1987319" y="100071"/>
                  </a:lnTo>
                  <a:lnTo>
                    <a:pt x="1945680" y="88228"/>
                  </a:lnTo>
                  <a:lnTo>
                    <a:pt x="1900908" y="76983"/>
                  </a:lnTo>
                  <a:lnTo>
                    <a:pt x="1853148" y="66370"/>
                  </a:lnTo>
                  <a:lnTo>
                    <a:pt x="1802545" y="56420"/>
                  </a:lnTo>
                  <a:lnTo>
                    <a:pt x="1749244" y="47166"/>
                  </a:lnTo>
                  <a:lnTo>
                    <a:pt x="1693389" y="38640"/>
                  </a:lnTo>
                  <a:lnTo>
                    <a:pt x="1635125" y="30875"/>
                  </a:lnTo>
                  <a:lnTo>
                    <a:pt x="1574597" y="23902"/>
                  </a:lnTo>
                  <a:lnTo>
                    <a:pt x="1511951" y="17754"/>
                  </a:lnTo>
                  <a:lnTo>
                    <a:pt x="1447331" y="12464"/>
                  </a:lnTo>
                  <a:lnTo>
                    <a:pt x="1380882" y="8063"/>
                  </a:lnTo>
                  <a:lnTo>
                    <a:pt x="1312749" y="4583"/>
                  </a:lnTo>
                  <a:lnTo>
                    <a:pt x="1243076" y="2058"/>
                  </a:lnTo>
                  <a:lnTo>
                    <a:pt x="1172009" y="520"/>
                  </a:lnTo>
                  <a:lnTo>
                    <a:pt x="1099693" y="0"/>
                  </a:lnTo>
                  <a:close/>
                </a:path>
              </a:pathLst>
            </a:custGeom>
            <a:solidFill>
              <a:srgbClr val="FFFFFF">
                <a:alpha val="90194"/>
              </a:srgbClr>
            </a:solidFill>
          </p:spPr>
          <p:txBody>
            <a:bodyPr wrap="square" lIns="0" tIns="0" rIns="0" bIns="0" rtlCol="0"/>
            <a:lstStyle/>
            <a:p>
              <a:endParaRPr/>
            </a:p>
          </p:txBody>
        </p:sp>
        <p:sp>
          <p:nvSpPr>
            <p:cNvPr id="60" name="object 60"/>
            <p:cNvSpPr/>
            <p:nvPr/>
          </p:nvSpPr>
          <p:spPr>
            <a:xfrm>
              <a:off x="7411211" y="3877818"/>
              <a:ext cx="2199640" cy="488950"/>
            </a:xfrm>
            <a:custGeom>
              <a:avLst/>
              <a:gdLst/>
              <a:ahLst/>
              <a:cxnLst/>
              <a:rect l="l" t="t" r="r" b="b"/>
              <a:pathLst>
                <a:path w="2199640" h="488950">
                  <a:moveTo>
                    <a:pt x="0" y="244347"/>
                  </a:moveTo>
                  <a:lnTo>
                    <a:pt x="20618" y="197035"/>
                  </a:lnTo>
                  <a:lnTo>
                    <a:pt x="56065" y="167144"/>
                  </a:lnTo>
                  <a:lnTo>
                    <a:pt x="107521" y="138873"/>
                  </a:lnTo>
                  <a:lnTo>
                    <a:pt x="173826" y="112482"/>
                  </a:lnTo>
                  <a:lnTo>
                    <a:pt x="212185" y="100071"/>
                  </a:lnTo>
                  <a:lnTo>
                    <a:pt x="253821" y="88228"/>
                  </a:lnTo>
                  <a:lnTo>
                    <a:pt x="298590" y="76983"/>
                  </a:lnTo>
                  <a:lnTo>
                    <a:pt x="346346" y="66370"/>
                  </a:lnTo>
                  <a:lnTo>
                    <a:pt x="396944" y="56420"/>
                  </a:lnTo>
                  <a:lnTo>
                    <a:pt x="450241" y="47166"/>
                  </a:lnTo>
                  <a:lnTo>
                    <a:pt x="506090" y="38640"/>
                  </a:lnTo>
                  <a:lnTo>
                    <a:pt x="564347" y="30875"/>
                  </a:lnTo>
                  <a:lnTo>
                    <a:pt x="624867" y="23902"/>
                  </a:lnTo>
                  <a:lnTo>
                    <a:pt x="687505" y="17754"/>
                  </a:lnTo>
                  <a:lnTo>
                    <a:pt x="752116" y="12464"/>
                  </a:lnTo>
                  <a:lnTo>
                    <a:pt x="818555" y="8063"/>
                  </a:lnTo>
                  <a:lnTo>
                    <a:pt x="886677" y="4583"/>
                  </a:lnTo>
                  <a:lnTo>
                    <a:pt x="956337" y="2058"/>
                  </a:lnTo>
                  <a:lnTo>
                    <a:pt x="1027391" y="520"/>
                  </a:lnTo>
                  <a:lnTo>
                    <a:pt x="1099693" y="0"/>
                  </a:lnTo>
                  <a:lnTo>
                    <a:pt x="1172009" y="520"/>
                  </a:lnTo>
                  <a:lnTo>
                    <a:pt x="1243076" y="2058"/>
                  </a:lnTo>
                  <a:lnTo>
                    <a:pt x="1312749" y="4583"/>
                  </a:lnTo>
                  <a:lnTo>
                    <a:pt x="1380882" y="8063"/>
                  </a:lnTo>
                  <a:lnTo>
                    <a:pt x="1447331" y="12464"/>
                  </a:lnTo>
                  <a:lnTo>
                    <a:pt x="1511951" y="17754"/>
                  </a:lnTo>
                  <a:lnTo>
                    <a:pt x="1574597" y="23902"/>
                  </a:lnTo>
                  <a:lnTo>
                    <a:pt x="1635125" y="30875"/>
                  </a:lnTo>
                  <a:lnTo>
                    <a:pt x="1693389" y="38640"/>
                  </a:lnTo>
                  <a:lnTo>
                    <a:pt x="1749244" y="47166"/>
                  </a:lnTo>
                  <a:lnTo>
                    <a:pt x="1802545" y="56420"/>
                  </a:lnTo>
                  <a:lnTo>
                    <a:pt x="1853148" y="66370"/>
                  </a:lnTo>
                  <a:lnTo>
                    <a:pt x="1900908" y="76983"/>
                  </a:lnTo>
                  <a:lnTo>
                    <a:pt x="1945680" y="88228"/>
                  </a:lnTo>
                  <a:lnTo>
                    <a:pt x="1987319" y="100071"/>
                  </a:lnTo>
                  <a:lnTo>
                    <a:pt x="2025680" y="112482"/>
                  </a:lnTo>
                  <a:lnTo>
                    <a:pt x="2091988" y="138873"/>
                  </a:lnTo>
                  <a:lnTo>
                    <a:pt x="2143446" y="167144"/>
                  </a:lnTo>
                  <a:lnTo>
                    <a:pt x="2178894" y="197035"/>
                  </a:lnTo>
                  <a:lnTo>
                    <a:pt x="2199513" y="244347"/>
                  </a:lnTo>
                  <a:lnTo>
                    <a:pt x="2197173" y="260419"/>
                  </a:lnTo>
                  <a:lnTo>
                    <a:pt x="2163243" y="306835"/>
                  </a:lnTo>
                  <a:lnTo>
                    <a:pt x="2119645" y="335958"/>
                  </a:lnTo>
                  <a:lnTo>
                    <a:pt x="2060618" y="363325"/>
                  </a:lnTo>
                  <a:lnTo>
                    <a:pt x="1987319" y="388678"/>
                  </a:lnTo>
                  <a:lnTo>
                    <a:pt x="1945680" y="400520"/>
                  </a:lnTo>
                  <a:lnTo>
                    <a:pt x="1900908" y="411761"/>
                  </a:lnTo>
                  <a:lnTo>
                    <a:pt x="1853148" y="422371"/>
                  </a:lnTo>
                  <a:lnTo>
                    <a:pt x="1802545" y="432316"/>
                  </a:lnTo>
                  <a:lnTo>
                    <a:pt x="1749244" y="441565"/>
                  </a:lnTo>
                  <a:lnTo>
                    <a:pt x="1693389" y="450086"/>
                  </a:lnTo>
                  <a:lnTo>
                    <a:pt x="1635125" y="457847"/>
                  </a:lnTo>
                  <a:lnTo>
                    <a:pt x="1574597" y="464814"/>
                  </a:lnTo>
                  <a:lnTo>
                    <a:pt x="1511951" y="470957"/>
                  </a:lnTo>
                  <a:lnTo>
                    <a:pt x="1447331" y="476243"/>
                  </a:lnTo>
                  <a:lnTo>
                    <a:pt x="1380882" y="480640"/>
                  </a:lnTo>
                  <a:lnTo>
                    <a:pt x="1312749" y="484116"/>
                  </a:lnTo>
                  <a:lnTo>
                    <a:pt x="1243076" y="486639"/>
                  </a:lnTo>
                  <a:lnTo>
                    <a:pt x="1172009" y="488176"/>
                  </a:lnTo>
                  <a:lnTo>
                    <a:pt x="1099693" y="488695"/>
                  </a:lnTo>
                  <a:lnTo>
                    <a:pt x="1027391" y="488176"/>
                  </a:lnTo>
                  <a:lnTo>
                    <a:pt x="956337" y="486639"/>
                  </a:lnTo>
                  <a:lnTo>
                    <a:pt x="886677" y="484116"/>
                  </a:lnTo>
                  <a:lnTo>
                    <a:pt x="818555" y="480640"/>
                  </a:lnTo>
                  <a:lnTo>
                    <a:pt x="752116" y="476243"/>
                  </a:lnTo>
                  <a:lnTo>
                    <a:pt x="687505" y="470957"/>
                  </a:lnTo>
                  <a:lnTo>
                    <a:pt x="624867" y="464814"/>
                  </a:lnTo>
                  <a:lnTo>
                    <a:pt x="564347" y="457847"/>
                  </a:lnTo>
                  <a:lnTo>
                    <a:pt x="506090" y="450086"/>
                  </a:lnTo>
                  <a:lnTo>
                    <a:pt x="450241" y="441565"/>
                  </a:lnTo>
                  <a:lnTo>
                    <a:pt x="396944" y="432316"/>
                  </a:lnTo>
                  <a:lnTo>
                    <a:pt x="346346" y="422371"/>
                  </a:lnTo>
                  <a:lnTo>
                    <a:pt x="298590" y="411761"/>
                  </a:lnTo>
                  <a:lnTo>
                    <a:pt x="253821" y="400520"/>
                  </a:lnTo>
                  <a:lnTo>
                    <a:pt x="212185" y="388678"/>
                  </a:lnTo>
                  <a:lnTo>
                    <a:pt x="173826" y="376270"/>
                  </a:lnTo>
                  <a:lnTo>
                    <a:pt x="107521" y="349877"/>
                  </a:lnTo>
                  <a:lnTo>
                    <a:pt x="56065" y="321600"/>
                  </a:lnTo>
                  <a:lnTo>
                    <a:pt x="20618" y="291695"/>
                  </a:lnTo>
                  <a:lnTo>
                    <a:pt x="0" y="244347"/>
                  </a:lnTo>
                  <a:close/>
                </a:path>
              </a:pathLst>
            </a:custGeom>
            <a:ln w="25400">
              <a:solidFill>
                <a:srgbClr val="000000"/>
              </a:solidFill>
            </a:ln>
          </p:spPr>
          <p:txBody>
            <a:bodyPr wrap="square" lIns="0" tIns="0" rIns="0" bIns="0" rtlCol="0"/>
            <a:lstStyle/>
            <a:p>
              <a:endParaRPr/>
            </a:p>
          </p:txBody>
        </p:sp>
      </p:grpSp>
      <p:sp>
        <p:nvSpPr>
          <p:cNvPr id="61" name="object 61"/>
          <p:cNvSpPr txBox="1"/>
          <p:nvPr/>
        </p:nvSpPr>
        <p:spPr>
          <a:xfrm>
            <a:off x="8249793" y="4005198"/>
            <a:ext cx="522605" cy="208279"/>
          </a:xfrm>
          <a:prstGeom prst="rect">
            <a:avLst/>
          </a:prstGeom>
        </p:spPr>
        <p:txBody>
          <a:bodyPr vert="horz" wrap="square" lIns="0" tIns="12700" rIns="0" bIns="0" rtlCol="0">
            <a:spAutoFit/>
          </a:bodyPr>
          <a:lstStyle/>
          <a:p>
            <a:pPr marL="12700">
              <a:lnSpc>
                <a:spcPct val="100000"/>
              </a:lnSpc>
              <a:spcBef>
                <a:spcPts val="100"/>
              </a:spcBef>
            </a:pPr>
            <a:r>
              <a:rPr sz="1200" spc="-30" dirty="0">
                <a:latin typeface="Arial"/>
                <a:cs typeface="Arial"/>
              </a:rPr>
              <a:t>TAMAT</a:t>
            </a:r>
            <a:endParaRPr sz="1200">
              <a:latin typeface="Arial"/>
              <a:cs typeface="Arial"/>
            </a:endParaRPr>
          </a:p>
        </p:txBody>
      </p:sp>
      <p:sp>
        <p:nvSpPr>
          <p:cNvPr id="62" name="object 62"/>
          <p:cNvSpPr txBox="1"/>
          <p:nvPr/>
        </p:nvSpPr>
        <p:spPr>
          <a:xfrm>
            <a:off x="11659361" y="1792922"/>
            <a:ext cx="438150" cy="400685"/>
          </a:xfrm>
          <a:prstGeom prst="rect">
            <a:avLst/>
          </a:prstGeom>
          <a:solidFill>
            <a:srgbClr val="FAE4D5"/>
          </a:solidFill>
        </p:spPr>
        <p:txBody>
          <a:bodyPr vert="horz" wrap="square" lIns="0" tIns="41910" rIns="0" bIns="0" rtlCol="0">
            <a:spAutoFit/>
          </a:bodyPr>
          <a:lstStyle/>
          <a:p>
            <a:pPr marL="1905" algn="ctr">
              <a:lnSpc>
                <a:spcPct val="100000"/>
              </a:lnSpc>
              <a:spcBef>
                <a:spcPts val="330"/>
              </a:spcBef>
            </a:pPr>
            <a:r>
              <a:rPr sz="1000" b="1" spc="-25" dirty="0">
                <a:latin typeface="Arial"/>
                <a:cs typeface="Arial"/>
              </a:rPr>
              <a:t>10</a:t>
            </a:r>
            <a:endParaRPr sz="1000">
              <a:latin typeface="Arial"/>
              <a:cs typeface="Arial"/>
            </a:endParaRPr>
          </a:p>
          <a:p>
            <a:pPr marL="1905" algn="ctr">
              <a:lnSpc>
                <a:spcPct val="100000"/>
              </a:lnSpc>
              <a:spcBef>
                <a:spcPts val="5"/>
              </a:spcBef>
            </a:pPr>
            <a:r>
              <a:rPr sz="1000" b="1" spc="-20" dirty="0">
                <a:latin typeface="Arial"/>
                <a:cs typeface="Arial"/>
              </a:rPr>
              <a:t>hari</a:t>
            </a:r>
            <a:endParaRPr sz="1000">
              <a:latin typeface="Arial"/>
              <a:cs typeface="Arial"/>
            </a:endParaRPr>
          </a:p>
        </p:txBody>
      </p:sp>
      <p:sp>
        <p:nvSpPr>
          <p:cNvPr id="63" name="object 63"/>
          <p:cNvSpPr txBox="1"/>
          <p:nvPr/>
        </p:nvSpPr>
        <p:spPr>
          <a:xfrm>
            <a:off x="11652757" y="2525204"/>
            <a:ext cx="438150" cy="400685"/>
          </a:xfrm>
          <a:prstGeom prst="rect">
            <a:avLst/>
          </a:prstGeom>
          <a:solidFill>
            <a:srgbClr val="FAE4D5"/>
          </a:solidFill>
        </p:spPr>
        <p:txBody>
          <a:bodyPr vert="horz" wrap="square" lIns="0" tIns="42545" rIns="0" bIns="0" rtlCol="0">
            <a:spAutoFit/>
          </a:bodyPr>
          <a:lstStyle/>
          <a:p>
            <a:pPr marL="1905" algn="ctr">
              <a:lnSpc>
                <a:spcPct val="100000"/>
              </a:lnSpc>
              <a:spcBef>
                <a:spcPts val="335"/>
              </a:spcBef>
            </a:pPr>
            <a:r>
              <a:rPr sz="1000" b="1" spc="-50" dirty="0">
                <a:latin typeface="Arial"/>
                <a:cs typeface="Arial"/>
              </a:rPr>
              <a:t>5</a:t>
            </a:r>
            <a:endParaRPr sz="1000">
              <a:latin typeface="Arial"/>
              <a:cs typeface="Arial"/>
            </a:endParaRPr>
          </a:p>
          <a:p>
            <a:pPr marL="1905" algn="ctr">
              <a:lnSpc>
                <a:spcPct val="100000"/>
              </a:lnSpc>
            </a:pPr>
            <a:r>
              <a:rPr sz="1000" b="1" spc="-20" dirty="0">
                <a:latin typeface="Arial"/>
                <a:cs typeface="Arial"/>
              </a:rPr>
              <a:t>hari</a:t>
            </a:r>
            <a:endParaRPr sz="1000">
              <a:latin typeface="Arial"/>
              <a:cs typeface="Arial"/>
            </a:endParaRPr>
          </a:p>
        </p:txBody>
      </p:sp>
      <p:sp>
        <p:nvSpPr>
          <p:cNvPr id="64" name="object 64"/>
          <p:cNvSpPr txBox="1"/>
          <p:nvPr/>
        </p:nvSpPr>
        <p:spPr>
          <a:xfrm>
            <a:off x="11659361" y="3176587"/>
            <a:ext cx="417195" cy="400685"/>
          </a:xfrm>
          <a:prstGeom prst="rect">
            <a:avLst/>
          </a:prstGeom>
          <a:solidFill>
            <a:srgbClr val="FAE4D5"/>
          </a:solidFill>
        </p:spPr>
        <p:txBody>
          <a:bodyPr vert="horz" wrap="square" lIns="0" tIns="42545" rIns="0" bIns="0" rtlCol="0">
            <a:spAutoFit/>
          </a:bodyPr>
          <a:lstStyle/>
          <a:p>
            <a:pPr marL="1905" algn="ctr">
              <a:lnSpc>
                <a:spcPct val="100000"/>
              </a:lnSpc>
              <a:spcBef>
                <a:spcPts val="335"/>
              </a:spcBef>
            </a:pPr>
            <a:r>
              <a:rPr sz="1000" b="1" spc="-50" dirty="0">
                <a:latin typeface="Arial"/>
                <a:cs typeface="Arial"/>
              </a:rPr>
              <a:t>5</a:t>
            </a:r>
            <a:endParaRPr sz="1000">
              <a:latin typeface="Arial"/>
              <a:cs typeface="Arial"/>
            </a:endParaRPr>
          </a:p>
          <a:p>
            <a:pPr marL="1270" algn="ctr">
              <a:lnSpc>
                <a:spcPct val="100000"/>
              </a:lnSpc>
            </a:pPr>
            <a:r>
              <a:rPr sz="1000" b="1" spc="-20" dirty="0">
                <a:latin typeface="Arial"/>
                <a:cs typeface="Arial"/>
              </a:rPr>
              <a:t>hari</a:t>
            </a:r>
            <a:endParaRPr sz="1000">
              <a:latin typeface="Arial"/>
              <a:cs typeface="Arial"/>
            </a:endParaRPr>
          </a:p>
        </p:txBody>
      </p:sp>
      <p:sp>
        <p:nvSpPr>
          <p:cNvPr id="65" name="object 65"/>
          <p:cNvSpPr txBox="1"/>
          <p:nvPr/>
        </p:nvSpPr>
        <p:spPr>
          <a:xfrm>
            <a:off x="11006708" y="3789286"/>
            <a:ext cx="1093470" cy="815975"/>
          </a:xfrm>
          <a:prstGeom prst="rect">
            <a:avLst/>
          </a:prstGeom>
          <a:solidFill>
            <a:srgbClr val="FAE4D5"/>
          </a:solidFill>
        </p:spPr>
        <p:txBody>
          <a:bodyPr vert="horz" wrap="square" lIns="0" tIns="42545" rIns="0" bIns="0" rtlCol="0">
            <a:spAutoFit/>
          </a:bodyPr>
          <a:lstStyle/>
          <a:p>
            <a:pPr marL="170180">
              <a:lnSpc>
                <a:spcPts val="1315"/>
              </a:lnSpc>
              <a:spcBef>
                <a:spcPts val="335"/>
              </a:spcBef>
            </a:pPr>
            <a:r>
              <a:rPr sz="1100" b="1" dirty="0">
                <a:latin typeface="Arial"/>
                <a:cs typeface="Arial"/>
              </a:rPr>
              <a:t>Jumlah</a:t>
            </a:r>
            <a:r>
              <a:rPr sz="1100" b="1" spc="-15" dirty="0">
                <a:latin typeface="Arial"/>
                <a:cs typeface="Arial"/>
              </a:rPr>
              <a:t> </a:t>
            </a:r>
            <a:r>
              <a:rPr sz="1100" b="1" spc="-10" dirty="0">
                <a:latin typeface="Arial"/>
                <a:cs typeface="Arial"/>
              </a:rPr>
              <a:t>hari:</a:t>
            </a:r>
            <a:endParaRPr sz="1100">
              <a:latin typeface="Arial"/>
              <a:cs typeface="Arial"/>
            </a:endParaRPr>
          </a:p>
          <a:p>
            <a:pPr marL="377825" marR="82550" indent="51435">
              <a:lnSpc>
                <a:spcPts val="1680"/>
              </a:lnSpc>
              <a:spcBef>
                <a:spcPts val="50"/>
              </a:spcBef>
            </a:pPr>
            <a:r>
              <a:rPr sz="1400" b="1" dirty="0">
                <a:solidFill>
                  <a:srgbClr val="FF0000"/>
                </a:solidFill>
                <a:latin typeface="Arial"/>
                <a:cs typeface="Arial"/>
              </a:rPr>
              <a:t>20</a:t>
            </a:r>
            <a:r>
              <a:rPr sz="1400" b="1" spc="-35" dirty="0">
                <a:solidFill>
                  <a:srgbClr val="FF0000"/>
                </a:solidFill>
                <a:latin typeface="Arial"/>
                <a:cs typeface="Arial"/>
              </a:rPr>
              <a:t> </a:t>
            </a:r>
            <a:r>
              <a:rPr sz="1400" b="1" spc="-20" dirty="0">
                <a:solidFill>
                  <a:srgbClr val="FF0000"/>
                </a:solidFill>
                <a:latin typeface="Arial"/>
                <a:cs typeface="Arial"/>
              </a:rPr>
              <a:t>hari </a:t>
            </a:r>
            <a:r>
              <a:rPr sz="1400" b="1" spc="-10" dirty="0">
                <a:solidFill>
                  <a:srgbClr val="FF0000"/>
                </a:solidFill>
                <a:latin typeface="Arial"/>
                <a:cs typeface="Arial"/>
              </a:rPr>
              <a:t>bekerja</a:t>
            </a:r>
            <a:endParaRPr sz="1400">
              <a:latin typeface="Arial"/>
              <a:cs typeface="Arial"/>
            </a:endParaRPr>
          </a:p>
        </p:txBody>
      </p:sp>
      <p:sp>
        <p:nvSpPr>
          <p:cNvPr id="66" name="object 66"/>
          <p:cNvSpPr txBox="1"/>
          <p:nvPr/>
        </p:nvSpPr>
        <p:spPr>
          <a:xfrm>
            <a:off x="7425055" y="549046"/>
            <a:ext cx="2199640" cy="339090"/>
          </a:xfrm>
          <a:prstGeom prst="rect">
            <a:avLst/>
          </a:prstGeom>
          <a:solidFill>
            <a:srgbClr val="C5DFB4"/>
          </a:solidFill>
          <a:ln w="9525">
            <a:solidFill>
              <a:srgbClr val="000000"/>
            </a:solidFill>
          </a:ln>
        </p:spPr>
        <p:txBody>
          <a:bodyPr vert="horz" wrap="square" lIns="0" tIns="40640" rIns="0" bIns="0" rtlCol="0">
            <a:spAutoFit/>
          </a:bodyPr>
          <a:lstStyle/>
          <a:p>
            <a:pPr marL="628650">
              <a:lnSpc>
                <a:spcPct val="100000"/>
              </a:lnSpc>
              <a:spcBef>
                <a:spcPts val="320"/>
              </a:spcBef>
            </a:pPr>
            <a:r>
              <a:rPr sz="1600" b="1" spc="-10" dirty="0">
                <a:latin typeface="Arial"/>
                <a:cs typeface="Arial"/>
              </a:rPr>
              <a:t>SELEPAS</a:t>
            </a:r>
            <a:endParaRPr sz="1600">
              <a:latin typeface="Arial"/>
              <a:cs typeface="Arial"/>
            </a:endParaRPr>
          </a:p>
        </p:txBody>
      </p:sp>
      <p:sp>
        <p:nvSpPr>
          <p:cNvPr id="67" name="object 67"/>
          <p:cNvSpPr/>
          <p:nvPr/>
        </p:nvSpPr>
        <p:spPr>
          <a:xfrm>
            <a:off x="0" y="0"/>
            <a:ext cx="12192000" cy="365125"/>
          </a:xfrm>
          <a:custGeom>
            <a:avLst/>
            <a:gdLst/>
            <a:ahLst/>
            <a:cxnLst/>
            <a:rect l="l" t="t" r="r" b="b"/>
            <a:pathLst>
              <a:path w="12192000" h="365125">
                <a:moveTo>
                  <a:pt x="0" y="364871"/>
                </a:moveTo>
                <a:lnTo>
                  <a:pt x="12192000" y="364871"/>
                </a:lnTo>
                <a:lnTo>
                  <a:pt x="12192000" y="0"/>
                </a:lnTo>
                <a:lnTo>
                  <a:pt x="0" y="0"/>
                </a:lnTo>
                <a:lnTo>
                  <a:pt x="0" y="364871"/>
                </a:lnTo>
                <a:close/>
              </a:path>
            </a:pathLst>
          </a:custGeom>
          <a:solidFill>
            <a:srgbClr val="FFC000"/>
          </a:solidFill>
        </p:spPr>
        <p:txBody>
          <a:bodyPr wrap="square" lIns="0" tIns="0" rIns="0" bIns="0" rtlCol="0"/>
          <a:lstStyle/>
          <a:p>
            <a:endParaRPr/>
          </a:p>
        </p:txBody>
      </p:sp>
      <p:sp>
        <p:nvSpPr>
          <p:cNvPr id="68" name="object 68" descr="$PPTXTitle"/>
          <p:cNvSpPr txBox="1">
            <a:spLocks noGrp="1"/>
          </p:cNvSpPr>
          <p:nvPr>
            <p:ph type="title"/>
          </p:nvPr>
        </p:nvSpPr>
        <p:spPr>
          <a:xfrm>
            <a:off x="5033009" y="22606"/>
            <a:ext cx="2125980" cy="299720"/>
          </a:xfrm>
          <a:prstGeom prst="rect">
            <a:avLst/>
          </a:prstGeom>
        </p:spPr>
        <p:txBody>
          <a:bodyPr vert="horz" wrap="square" lIns="0" tIns="12700" rIns="0" bIns="0" rtlCol="0">
            <a:spAutoFit/>
          </a:bodyPr>
          <a:lstStyle/>
          <a:p>
            <a:pPr marL="12700">
              <a:lnSpc>
                <a:spcPct val="100000"/>
              </a:lnSpc>
              <a:spcBef>
                <a:spcPts val="100"/>
              </a:spcBef>
            </a:pPr>
            <a:r>
              <a:rPr sz="1800" b="1" spc="-25" dirty="0">
                <a:solidFill>
                  <a:srgbClr val="FFFFFF"/>
                </a:solidFill>
                <a:latin typeface="+mn-lt"/>
              </a:rPr>
              <a:t>PASCA-</a:t>
            </a:r>
            <a:r>
              <a:rPr sz="1800" b="1" spc="-10" dirty="0">
                <a:solidFill>
                  <a:srgbClr val="FFFFFF"/>
                </a:solidFill>
                <a:latin typeface="+mn-lt"/>
              </a:rPr>
              <a:t>PENILAIAN</a:t>
            </a:r>
            <a:endParaRPr sz="1800" b="1" dirty="0">
              <a:latin typeface="+mn-lt"/>
            </a:endParaRPr>
          </a:p>
        </p:txBody>
      </p:sp>
      <p:sp>
        <p:nvSpPr>
          <p:cNvPr id="70" name="Slide Number Placeholder 69">
            <a:extLst>
              <a:ext uri="{FF2B5EF4-FFF2-40B4-BE49-F238E27FC236}">
                <a16:creationId xmlns:a16="http://schemas.microsoft.com/office/drawing/2014/main" id="{77594986-AE3F-2CF2-BF8B-37EA7AB0C519}"/>
              </a:ext>
            </a:extLst>
          </p:cNvPr>
          <p:cNvSpPr>
            <a:spLocks noGrp="1"/>
          </p:cNvSpPr>
          <p:nvPr>
            <p:ph type="sldNum" idx="12"/>
          </p:nvPr>
        </p:nvSpPr>
        <p:spPr/>
        <p:txBody>
          <a:bodyPr/>
          <a:lstStyle/>
          <a:p>
            <a:r>
              <a:rPr lang="en-MY"/>
              <a:t>KPT | </a:t>
            </a:r>
            <a:fld id="{00000000-1234-1234-1234-123412341234}" type="slidenum">
              <a:rPr lang="en-MY" smtClean="0"/>
              <a:pPr/>
              <a:t>12</a:t>
            </a:fld>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003300" y="834008"/>
            <a:ext cx="8467090" cy="4930775"/>
            <a:chOff x="1003300" y="834008"/>
            <a:chExt cx="8467090" cy="4930775"/>
          </a:xfrm>
        </p:grpSpPr>
        <p:sp>
          <p:nvSpPr>
            <p:cNvPr id="5" name="object 5"/>
            <p:cNvSpPr/>
            <p:nvPr/>
          </p:nvSpPr>
          <p:spPr>
            <a:xfrm>
              <a:off x="1003300" y="834008"/>
              <a:ext cx="8467090" cy="4930775"/>
            </a:xfrm>
            <a:custGeom>
              <a:avLst/>
              <a:gdLst/>
              <a:ahLst/>
              <a:cxnLst/>
              <a:rect l="l" t="t" r="r" b="b"/>
              <a:pathLst>
                <a:path w="8467090" h="4930775">
                  <a:moveTo>
                    <a:pt x="6001511" y="0"/>
                  </a:moveTo>
                  <a:lnTo>
                    <a:pt x="6001511" y="1232662"/>
                  </a:lnTo>
                  <a:lnTo>
                    <a:pt x="0" y="1232662"/>
                  </a:lnTo>
                  <a:lnTo>
                    <a:pt x="0" y="3697985"/>
                  </a:lnTo>
                  <a:lnTo>
                    <a:pt x="6001511" y="3697985"/>
                  </a:lnTo>
                  <a:lnTo>
                    <a:pt x="6001511" y="4930686"/>
                  </a:lnTo>
                  <a:lnTo>
                    <a:pt x="8466836" y="2465324"/>
                  </a:lnTo>
                  <a:lnTo>
                    <a:pt x="6001511" y="0"/>
                  </a:lnTo>
                  <a:close/>
                </a:path>
              </a:pathLst>
            </a:custGeom>
            <a:solidFill>
              <a:srgbClr val="FFFFFF"/>
            </a:solidFill>
          </p:spPr>
          <p:txBody>
            <a:bodyPr wrap="square" lIns="0" tIns="0" rIns="0" bIns="0" rtlCol="0"/>
            <a:lstStyle/>
            <a:p>
              <a:endParaRPr/>
            </a:p>
          </p:txBody>
        </p:sp>
        <p:sp>
          <p:nvSpPr>
            <p:cNvPr id="6" name="object 6"/>
            <p:cNvSpPr/>
            <p:nvPr/>
          </p:nvSpPr>
          <p:spPr>
            <a:xfrm>
              <a:off x="1346072" y="2191384"/>
              <a:ext cx="3860165" cy="1972310"/>
            </a:xfrm>
            <a:custGeom>
              <a:avLst/>
              <a:gdLst/>
              <a:ahLst/>
              <a:cxnLst/>
              <a:rect l="l" t="t" r="r" b="b"/>
              <a:pathLst>
                <a:path w="3860165" h="1972310">
                  <a:moveTo>
                    <a:pt x="3531235" y="0"/>
                  </a:moveTo>
                  <a:lnTo>
                    <a:pt x="328803" y="0"/>
                  </a:lnTo>
                  <a:lnTo>
                    <a:pt x="280211" y="3564"/>
                  </a:lnTo>
                  <a:lnTo>
                    <a:pt x="233834" y="13919"/>
                  </a:lnTo>
                  <a:lnTo>
                    <a:pt x="190180" y="30554"/>
                  </a:lnTo>
                  <a:lnTo>
                    <a:pt x="149758" y="52961"/>
                  </a:lnTo>
                  <a:lnTo>
                    <a:pt x="113077" y="80632"/>
                  </a:lnTo>
                  <a:lnTo>
                    <a:pt x="80644" y="113056"/>
                  </a:lnTo>
                  <a:lnTo>
                    <a:pt x="52967" y="149726"/>
                  </a:lnTo>
                  <a:lnTo>
                    <a:pt x="30557" y="190131"/>
                  </a:lnTo>
                  <a:lnTo>
                    <a:pt x="13919" y="233764"/>
                  </a:lnTo>
                  <a:lnTo>
                    <a:pt x="3564" y="280115"/>
                  </a:lnTo>
                  <a:lnTo>
                    <a:pt x="0" y="328675"/>
                  </a:lnTo>
                  <a:lnTo>
                    <a:pt x="0" y="1643507"/>
                  </a:lnTo>
                  <a:lnTo>
                    <a:pt x="3564" y="1692098"/>
                  </a:lnTo>
                  <a:lnTo>
                    <a:pt x="13919" y="1738475"/>
                  </a:lnTo>
                  <a:lnTo>
                    <a:pt x="30557" y="1782129"/>
                  </a:lnTo>
                  <a:lnTo>
                    <a:pt x="52967" y="1822551"/>
                  </a:lnTo>
                  <a:lnTo>
                    <a:pt x="80644" y="1859232"/>
                  </a:lnTo>
                  <a:lnTo>
                    <a:pt x="113077" y="1891665"/>
                  </a:lnTo>
                  <a:lnTo>
                    <a:pt x="149758" y="1919342"/>
                  </a:lnTo>
                  <a:lnTo>
                    <a:pt x="190180" y="1941752"/>
                  </a:lnTo>
                  <a:lnTo>
                    <a:pt x="233834" y="1958390"/>
                  </a:lnTo>
                  <a:lnTo>
                    <a:pt x="280211" y="1968745"/>
                  </a:lnTo>
                  <a:lnTo>
                    <a:pt x="328803" y="1972309"/>
                  </a:lnTo>
                  <a:lnTo>
                    <a:pt x="3531235" y="1972309"/>
                  </a:lnTo>
                  <a:lnTo>
                    <a:pt x="3579795" y="1968745"/>
                  </a:lnTo>
                  <a:lnTo>
                    <a:pt x="3626146" y="1958390"/>
                  </a:lnTo>
                  <a:lnTo>
                    <a:pt x="3669779" y="1941752"/>
                  </a:lnTo>
                  <a:lnTo>
                    <a:pt x="3710184" y="1919342"/>
                  </a:lnTo>
                  <a:lnTo>
                    <a:pt x="3746854" y="1891665"/>
                  </a:lnTo>
                  <a:lnTo>
                    <a:pt x="3779278" y="1859232"/>
                  </a:lnTo>
                  <a:lnTo>
                    <a:pt x="3806949" y="1822551"/>
                  </a:lnTo>
                  <a:lnTo>
                    <a:pt x="3829356" y="1782129"/>
                  </a:lnTo>
                  <a:lnTo>
                    <a:pt x="3845991" y="1738475"/>
                  </a:lnTo>
                  <a:lnTo>
                    <a:pt x="3856346" y="1692098"/>
                  </a:lnTo>
                  <a:lnTo>
                    <a:pt x="3859911" y="1643507"/>
                  </a:lnTo>
                  <a:lnTo>
                    <a:pt x="3859911" y="328675"/>
                  </a:lnTo>
                  <a:lnTo>
                    <a:pt x="3856346" y="280115"/>
                  </a:lnTo>
                  <a:lnTo>
                    <a:pt x="3845991" y="233764"/>
                  </a:lnTo>
                  <a:lnTo>
                    <a:pt x="3829356" y="190131"/>
                  </a:lnTo>
                  <a:lnTo>
                    <a:pt x="3806949" y="149726"/>
                  </a:lnTo>
                  <a:lnTo>
                    <a:pt x="3779278" y="113056"/>
                  </a:lnTo>
                  <a:lnTo>
                    <a:pt x="3746854" y="80632"/>
                  </a:lnTo>
                  <a:lnTo>
                    <a:pt x="3710184" y="52961"/>
                  </a:lnTo>
                  <a:lnTo>
                    <a:pt x="3669779" y="30554"/>
                  </a:lnTo>
                  <a:lnTo>
                    <a:pt x="3626146" y="13919"/>
                  </a:lnTo>
                  <a:lnTo>
                    <a:pt x="3579795" y="3564"/>
                  </a:lnTo>
                  <a:lnTo>
                    <a:pt x="3531235" y="0"/>
                  </a:lnTo>
                  <a:close/>
                </a:path>
              </a:pathLst>
            </a:custGeom>
            <a:solidFill>
              <a:srgbClr val="FF7B80"/>
            </a:solidFill>
          </p:spPr>
          <p:txBody>
            <a:bodyPr wrap="square" lIns="0" tIns="0" rIns="0" bIns="0" rtlCol="0"/>
            <a:lstStyle/>
            <a:p>
              <a:endParaRPr/>
            </a:p>
          </p:txBody>
        </p:sp>
        <p:sp>
          <p:nvSpPr>
            <p:cNvPr id="7" name="object 7"/>
            <p:cNvSpPr/>
            <p:nvPr/>
          </p:nvSpPr>
          <p:spPr>
            <a:xfrm>
              <a:off x="1346072" y="2191384"/>
              <a:ext cx="3860165" cy="1972310"/>
            </a:xfrm>
            <a:custGeom>
              <a:avLst/>
              <a:gdLst/>
              <a:ahLst/>
              <a:cxnLst/>
              <a:rect l="l" t="t" r="r" b="b"/>
              <a:pathLst>
                <a:path w="3860165" h="1972310">
                  <a:moveTo>
                    <a:pt x="0" y="328675"/>
                  </a:moveTo>
                  <a:lnTo>
                    <a:pt x="3564" y="280115"/>
                  </a:lnTo>
                  <a:lnTo>
                    <a:pt x="13919" y="233764"/>
                  </a:lnTo>
                  <a:lnTo>
                    <a:pt x="30557" y="190131"/>
                  </a:lnTo>
                  <a:lnTo>
                    <a:pt x="52967" y="149726"/>
                  </a:lnTo>
                  <a:lnTo>
                    <a:pt x="80644" y="113056"/>
                  </a:lnTo>
                  <a:lnTo>
                    <a:pt x="113077" y="80632"/>
                  </a:lnTo>
                  <a:lnTo>
                    <a:pt x="149758" y="52961"/>
                  </a:lnTo>
                  <a:lnTo>
                    <a:pt x="190180" y="30554"/>
                  </a:lnTo>
                  <a:lnTo>
                    <a:pt x="233834" y="13919"/>
                  </a:lnTo>
                  <a:lnTo>
                    <a:pt x="280211" y="3564"/>
                  </a:lnTo>
                  <a:lnTo>
                    <a:pt x="328803" y="0"/>
                  </a:lnTo>
                  <a:lnTo>
                    <a:pt x="3531235" y="0"/>
                  </a:lnTo>
                  <a:lnTo>
                    <a:pt x="3579795" y="3564"/>
                  </a:lnTo>
                  <a:lnTo>
                    <a:pt x="3626146" y="13919"/>
                  </a:lnTo>
                  <a:lnTo>
                    <a:pt x="3669779" y="30554"/>
                  </a:lnTo>
                  <a:lnTo>
                    <a:pt x="3710184" y="52961"/>
                  </a:lnTo>
                  <a:lnTo>
                    <a:pt x="3746854" y="80632"/>
                  </a:lnTo>
                  <a:lnTo>
                    <a:pt x="3779278" y="113056"/>
                  </a:lnTo>
                  <a:lnTo>
                    <a:pt x="3806949" y="149726"/>
                  </a:lnTo>
                  <a:lnTo>
                    <a:pt x="3829356" y="190131"/>
                  </a:lnTo>
                  <a:lnTo>
                    <a:pt x="3845991" y="233764"/>
                  </a:lnTo>
                  <a:lnTo>
                    <a:pt x="3856346" y="280115"/>
                  </a:lnTo>
                  <a:lnTo>
                    <a:pt x="3859911" y="328675"/>
                  </a:lnTo>
                  <a:lnTo>
                    <a:pt x="3859911" y="1643507"/>
                  </a:lnTo>
                  <a:lnTo>
                    <a:pt x="3856346" y="1692098"/>
                  </a:lnTo>
                  <a:lnTo>
                    <a:pt x="3845991" y="1738475"/>
                  </a:lnTo>
                  <a:lnTo>
                    <a:pt x="3829356" y="1782129"/>
                  </a:lnTo>
                  <a:lnTo>
                    <a:pt x="3806949" y="1822551"/>
                  </a:lnTo>
                  <a:lnTo>
                    <a:pt x="3779278" y="1859232"/>
                  </a:lnTo>
                  <a:lnTo>
                    <a:pt x="3746854" y="1891665"/>
                  </a:lnTo>
                  <a:lnTo>
                    <a:pt x="3710184" y="1919342"/>
                  </a:lnTo>
                  <a:lnTo>
                    <a:pt x="3669779" y="1941752"/>
                  </a:lnTo>
                  <a:lnTo>
                    <a:pt x="3626146" y="1958390"/>
                  </a:lnTo>
                  <a:lnTo>
                    <a:pt x="3579795" y="1968745"/>
                  </a:lnTo>
                  <a:lnTo>
                    <a:pt x="3531235" y="1972309"/>
                  </a:lnTo>
                  <a:lnTo>
                    <a:pt x="328803" y="1972309"/>
                  </a:lnTo>
                  <a:lnTo>
                    <a:pt x="280211" y="1968745"/>
                  </a:lnTo>
                  <a:lnTo>
                    <a:pt x="233834" y="1958390"/>
                  </a:lnTo>
                  <a:lnTo>
                    <a:pt x="190180" y="1941752"/>
                  </a:lnTo>
                  <a:lnTo>
                    <a:pt x="149758" y="1919342"/>
                  </a:lnTo>
                  <a:lnTo>
                    <a:pt x="113077" y="1891665"/>
                  </a:lnTo>
                  <a:lnTo>
                    <a:pt x="80644" y="1859232"/>
                  </a:lnTo>
                  <a:lnTo>
                    <a:pt x="52967" y="1822551"/>
                  </a:lnTo>
                  <a:lnTo>
                    <a:pt x="30557" y="1782129"/>
                  </a:lnTo>
                  <a:lnTo>
                    <a:pt x="13919" y="1738475"/>
                  </a:lnTo>
                  <a:lnTo>
                    <a:pt x="3564" y="1692098"/>
                  </a:lnTo>
                  <a:lnTo>
                    <a:pt x="0" y="1643507"/>
                  </a:lnTo>
                  <a:lnTo>
                    <a:pt x="0" y="328675"/>
                  </a:lnTo>
                  <a:close/>
                </a:path>
              </a:pathLst>
            </a:custGeom>
            <a:ln w="25400">
              <a:solidFill>
                <a:srgbClr val="000000"/>
              </a:solidFill>
            </a:ln>
          </p:spPr>
          <p:txBody>
            <a:bodyPr wrap="square" lIns="0" tIns="0" rIns="0" bIns="0" rtlCol="0"/>
            <a:lstStyle/>
            <a:p>
              <a:endParaRPr/>
            </a:p>
          </p:txBody>
        </p:sp>
      </p:grpSp>
      <p:sp>
        <p:nvSpPr>
          <p:cNvPr id="8" name="object 8"/>
          <p:cNvSpPr txBox="1"/>
          <p:nvPr/>
        </p:nvSpPr>
        <p:spPr>
          <a:xfrm>
            <a:off x="1702054" y="2592070"/>
            <a:ext cx="3147695" cy="1016635"/>
          </a:xfrm>
          <a:prstGeom prst="rect">
            <a:avLst/>
          </a:prstGeom>
        </p:spPr>
        <p:txBody>
          <a:bodyPr vert="horz" wrap="square" lIns="0" tIns="13335" rIns="0" bIns="0" rtlCol="0">
            <a:spAutoFit/>
          </a:bodyPr>
          <a:lstStyle/>
          <a:p>
            <a:pPr marL="12700">
              <a:lnSpc>
                <a:spcPct val="100000"/>
              </a:lnSpc>
              <a:spcBef>
                <a:spcPts val="105"/>
              </a:spcBef>
            </a:pPr>
            <a:r>
              <a:rPr sz="6500" b="1" dirty="0">
                <a:latin typeface="Arial"/>
                <a:cs typeface="Arial"/>
              </a:rPr>
              <a:t>102</a:t>
            </a:r>
            <a:r>
              <a:rPr sz="6500" b="1" spc="-20" dirty="0">
                <a:latin typeface="Arial"/>
                <a:cs typeface="Arial"/>
              </a:rPr>
              <a:t> hari</a:t>
            </a:r>
            <a:endParaRPr sz="6500" dirty="0">
              <a:latin typeface="Arial"/>
              <a:cs typeface="Arial"/>
            </a:endParaRPr>
          </a:p>
        </p:txBody>
      </p:sp>
      <p:grpSp>
        <p:nvGrpSpPr>
          <p:cNvPr id="9" name="object 9"/>
          <p:cNvGrpSpPr/>
          <p:nvPr/>
        </p:nvGrpSpPr>
        <p:grpSpPr>
          <a:xfrm>
            <a:off x="6891781" y="2165730"/>
            <a:ext cx="3885565" cy="1997710"/>
            <a:chOff x="6891781" y="2165730"/>
            <a:chExt cx="3885565" cy="1997710"/>
          </a:xfrm>
        </p:grpSpPr>
        <p:sp>
          <p:nvSpPr>
            <p:cNvPr id="10" name="object 10"/>
            <p:cNvSpPr/>
            <p:nvPr/>
          </p:nvSpPr>
          <p:spPr>
            <a:xfrm>
              <a:off x="6904481" y="2178430"/>
              <a:ext cx="3860165" cy="1972310"/>
            </a:xfrm>
            <a:custGeom>
              <a:avLst/>
              <a:gdLst/>
              <a:ahLst/>
              <a:cxnLst/>
              <a:rect l="l" t="t" r="r" b="b"/>
              <a:pathLst>
                <a:path w="3860165" h="1972310">
                  <a:moveTo>
                    <a:pt x="3531108" y="0"/>
                  </a:moveTo>
                  <a:lnTo>
                    <a:pt x="328675" y="0"/>
                  </a:lnTo>
                  <a:lnTo>
                    <a:pt x="280115" y="3561"/>
                  </a:lnTo>
                  <a:lnTo>
                    <a:pt x="233764" y="13908"/>
                  </a:lnTo>
                  <a:lnTo>
                    <a:pt x="190131" y="30533"/>
                  </a:lnTo>
                  <a:lnTo>
                    <a:pt x="149726" y="52929"/>
                  </a:lnTo>
                  <a:lnTo>
                    <a:pt x="113056" y="80589"/>
                  </a:lnTo>
                  <a:lnTo>
                    <a:pt x="80632" y="113005"/>
                  </a:lnTo>
                  <a:lnTo>
                    <a:pt x="52961" y="149669"/>
                  </a:lnTo>
                  <a:lnTo>
                    <a:pt x="30554" y="190076"/>
                  </a:lnTo>
                  <a:lnTo>
                    <a:pt x="13919" y="233718"/>
                  </a:lnTo>
                  <a:lnTo>
                    <a:pt x="3564" y="280087"/>
                  </a:lnTo>
                  <a:lnTo>
                    <a:pt x="0" y="328676"/>
                  </a:lnTo>
                  <a:lnTo>
                    <a:pt x="0" y="1643507"/>
                  </a:lnTo>
                  <a:lnTo>
                    <a:pt x="3564" y="1692095"/>
                  </a:lnTo>
                  <a:lnTo>
                    <a:pt x="13919" y="1738464"/>
                  </a:lnTo>
                  <a:lnTo>
                    <a:pt x="30554" y="1782106"/>
                  </a:lnTo>
                  <a:lnTo>
                    <a:pt x="52961" y="1822513"/>
                  </a:lnTo>
                  <a:lnTo>
                    <a:pt x="80632" y="1859177"/>
                  </a:lnTo>
                  <a:lnTo>
                    <a:pt x="113056" y="1891593"/>
                  </a:lnTo>
                  <a:lnTo>
                    <a:pt x="149726" y="1919253"/>
                  </a:lnTo>
                  <a:lnTo>
                    <a:pt x="190131" y="1941649"/>
                  </a:lnTo>
                  <a:lnTo>
                    <a:pt x="233764" y="1958274"/>
                  </a:lnTo>
                  <a:lnTo>
                    <a:pt x="280115" y="1968621"/>
                  </a:lnTo>
                  <a:lnTo>
                    <a:pt x="328675" y="1972183"/>
                  </a:lnTo>
                  <a:lnTo>
                    <a:pt x="3531108" y="1972183"/>
                  </a:lnTo>
                  <a:lnTo>
                    <a:pt x="3579699" y="1968621"/>
                  </a:lnTo>
                  <a:lnTo>
                    <a:pt x="3626076" y="1958274"/>
                  </a:lnTo>
                  <a:lnTo>
                    <a:pt x="3669730" y="1941649"/>
                  </a:lnTo>
                  <a:lnTo>
                    <a:pt x="3710152" y="1919253"/>
                  </a:lnTo>
                  <a:lnTo>
                    <a:pt x="3746833" y="1891593"/>
                  </a:lnTo>
                  <a:lnTo>
                    <a:pt x="3779266" y="1859177"/>
                  </a:lnTo>
                  <a:lnTo>
                    <a:pt x="3806943" y="1822513"/>
                  </a:lnTo>
                  <a:lnTo>
                    <a:pt x="3829353" y="1782106"/>
                  </a:lnTo>
                  <a:lnTo>
                    <a:pt x="3845991" y="1738464"/>
                  </a:lnTo>
                  <a:lnTo>
                    <a:pt x="3856346" y="1692095"/>
                  </a:lnTo>
                  <a:lnTo>
                    <a:pt x="3859911" y="1643507"/>
                  </a:lnTo>
                  <a:lnTo>
                    <a:pt x="3859911" y="328676"/>
                  </a:lnTo>
                  <a:lnTo>
                    <a:pt x="3856346" y="280087"/>
                  </a:lnTo>
                  <a:lnTo>
                    <a:pt x="3845991" y="233718"/>
                  </a:lnTo>
                  <a:lnTo>
                    <a:pt x="3829353" y="190076"/>
                  </a:lnTo>
                  <a:lnTo>
                    <a:pt x="3806943" y="149669"/>
                  </a:lnTo>
                  <a:lnTo>
                    <a:pt x="3779266" y="113005"/>
                  </a:lnTo>
                  <a:lnTo>
                    <a:pt x="3746833" y="80589"/>
                  </a:lnTo>
                  <a:lnTo>
                    <a:pt x="3710152" y="52929"/>
                  </a:lnTo>
                  <a:lnTo>
                    <a:pt x="3669730" y="30533"/>
                  </a:lnTo>
                  <a:lnTo>
                    <a:pt x="3626076" y="13908"/>
                  </a:lnTo>
                  <a:lnTo>
                    <a:pt x="3579699" y="3561"/>
                  </a:lnTo>
                  <a:lnTo>
                    <a:pt x="3531108" y="0"/>
                  </a:lnTo>
                  <a:close/>
                </a:path>
              </a:pathLst>
            </a:custGeom>
            <a:solidFill>
              <a:srgbClr val="A9D18E"/>
            </a:solidFill>
          </p:spPr>
          <p:txBody>
            <a:bodyPr wrap="square" lIns="0" tIns="0" rIns="0" bIns="0" rtlCol="0"/>
            <a:lstStyle/>
            <a:p>
              <a:endParaRPr/>
            </a:p>
          </p:txBody>
        </p:sp>
        <p:sp>
          <p:nvSpPr>
            <p:cNvPr id="11" name="object 11"/>
            <p:cNvSpPr/>
            <p:nvPr/>
          </p:nvSpPr>
          <p:spPr>
            <a:xfrm>
              <a:off x="6904481" y="2178430"/>
              <a:ext cx="3860165" cy="1972310"/>
            </a:xfrm>
            <a:custGeom>
              <a:avLst/>
              <a:gdLst/>
              <a:ahLst/>
              <a:cxnLst/>
              <a:rect l="l" t="t" r="r" b="b"/>
              <a:pathLst>
                <a:path w="3860165" h="1972310">
                  <a:moveTo>
                    <a:pt x="0" y="328676"/>
                  </a:moveTo>
                  <a:lnTo>
                    <a:pt x="3564" y="280087"/>
                  </a:lnTo>
                  <a:lnTo>
                    <a:pt x="13919" y="233718"/>
                  </a:lnTo>
                  <a:lnTo>
                    <a:pt x="30554" y="190076"/>
                  </a:lnTo>
                  <a:lnTo>
                    <a:pt x="52961" y="149669"/>
                  </a:lnTo>
                  <a:lnTo>
                    <a:pt x="80632" y="113005"/>
                  </a:lnTo>
                  <a:lnTo>
                    <a:pt x="113056" y="80589"/>
                  </a:lnTo>
                  <a:lnTo>
                    <a:pt x="149726" y="52929"/>
                  </a:lnTo>
                  <a:lnTo>
                    <a:pt x="190131" y="30533"/>
                  </a:lnTo>
                  <a:lnTo>
                    <a:pt x="233764" y="13908"/>
                  </a:lnTo>
                  <a:lnTo>
                    <a:pt x="280115" y="3561"/>
                  </a:lnTo>
                  <a:lnTo>
                    <a:pt x="328675" y="0"/>
                  </a:lnTo>
                  <a:lnTo>
                    <a:pt x="3531108" y="0"/>
                  </a:lnTo>
                  <a:lnTo>
                    <a:pt x="3579699" y="3561"/>
                  </a:lnTo>
                  <a:lnTo>
                    <a:pt x="3626076" y="13908"/>
                  </a:lnTo>
                  <a:lnTo>
                    <a:pt x="3669730" y="30533"/>
                  </a:lnTo>
                  <a:lnTo>
                    <a:pt x="3710152" y="52929"/>
                  </a:lnTo>
                  <a:lnTo>
                    <a:pt x="3746833" y="80589"/>
                  </a:lnTo>
                  <a:lnTo>
                    <a:pt x="3779266" y="113005"/>
                  </a:lnTo>
                  <a:lnTo>
                    <a:pt x="3806943" y="149669"/>
                  </a:lnTo>
                  <a:lnTo>
                    <a:pt x="3829353" y="190076"/>
                  </a:lnTo>
                  <a:lnTo>
                    <a:pt x="3845991" y="233718"/>
                  </a:lnTo>
                  <a:lnTo>
                    <a:pt x="3856346" y="280087"/>
                  </a:lnTo>
                  <a:lnTo>
                    <a:pt x="3859911" y="328676"/>
                  </a:lnTo>
                  <a:lnTo>
                    <a:pt x="3859911" y="1643507"/>
                  </a:lnTo>
                  <a:lnTo>
                    <a:pt x="3856346" y="1692095"/>
                  </a:lnTo>
                  <a:lnTo>
                    <a:pt x="3845991" y="1738464"/>
                  </a:lnTo>
                  <a:lnTo>
                    <a:pt x="3829353" y="1782106"/>
                  </a:lnTo>
                  <a:lnTo>
                    <a:pt x="3806943" y="1822513"/>
                  </a:lnTo>
                  <a:lnTo>
                    <a:pt x="3779266" y="1859177"/>
                  </a:lnTo>
                  <a:lnTo>
                    <a:pt x="3746833" y="1891593"/>
                  </a:lnTo>
                  <a:lnTo>
                    <a:pt x="3710152" y="1919253"/>
                  </a:lnTo>
                  <a:lnTo>
                    <a:pt x="3669730" y="1941649"/>
                  </a:lnTo>
                  <a:lnTo>
                    <a:pt x="3626076" y="1958274"/>
                  </a:lnTo>
                  <a:lnTo>
                    <a:pt x="3579699" y="1968621"/>
                  </a:lnTo>
                  <a:lnTo>
                    <a:pt x="3531108" y="1972183"/>
                  </a:lnTo>
                  <a:lnTo>
                    <a:pt x="328675" y="1972183"/>
                  </a:lnTo>
                  <a:lnTo>
                    <a:pt x="280115" y="1968621"/>
                  </a:lnTo>
                  <a:lnTo>
                    <a:pt x="233764" y="1958274"/>
                  </a:lnTo>
                  <a:lnTo>
                    <a:pt x="190131" y="1941649"/>
                  </a:lnTo>
                  <a:lnTo>
                    <a:pt x="149726" y="1919253"/>
                  </a:lnTo>
                  <a:lnTo>
                    <a:pt x="113056" y="1891593"/>
                  </a:lnTo>
                  <a:lnTo>
                    <a:pt x="80632" y="1859177"/>
                  </a:lnTo>
                  <a:lnTo>
                    <a:pt x="52961" y="1822513"/>
                  </a:lnTo>
                  <a:lnTo>
                    <a:pt x="30554" y="1782106"/>
                  </a:lnTo>
                  <a:lnTo>
                    <a:pt x="13919" y="1738464"/>
                  </a:lnTo>
                  <a:lnTo>
                    <a:pt x="3564" y="1692095"/>
                  </a:lnTo>
                  <a:lnTo>
                    <a:pt x="0" y="1643507"/>
                  </a:lnTo>
                  <a:lnTo>
                    <a:pt x="0" y="328676"/>
                  </a:lnTo>
                  <a:close/>
                </a:path>
              </a:pathLst>
            </a:custGeom>
            <a:ln w="25400">
              <a:solidFill>
                <a:srgbClr val="000000"/>
              </a:solidFill>
            </a:ln>
          </p:spPr>
          <p:txBody>
            <a:bodyPr wrap="square" lIns="0" tIns="0" rIns="0" bIns="0" rtlCol="0"/>
            <a:lstStyle/>
            <a:p>
              <a:endParaRPr/>
            </a:p>
          </p:txBody>
        </p:sp>
      </p:grpSp>
      <p:sp>
        <p:nvSpPr>
          <p:cNvPr id="12" name="object 12" descr="$PPTXTitle"/>
          <p:cNvSpPr txBox="1">
            <a:spLocks noGrp="1"/>
          </p:cNvSpPr>
          <p:nvPr>
            <p:ph type="title"/>
          </p:nvPr>
        </p:nvSpPr>
        <p:spPr>
          <a:xfrm>
            <a:off x="7491221" y="2578684"/>
            <a:ext cx="2689225" cy="1017269"/>
          </a:xfrm>
          <a:prstGeom prst="rect">
            <a:avLst/>
          </a:prstGeom>
        </p:spPr>
        <p:txBody>
          <a:bodyPr vert="horz" wrap="square" lIns="0" tIns="13335" rIns="0" bIns="0" rtlCol="0">
            <a:spAutoFit/>
          </a:bodyPr>
          <a:lstStyle/>
          <a:p>
            <a:pPr marL="12700">
              <a:lnSpc>
                <a:spcPct val="100000"/>
              </a:lnSpc>
              <a:spcBef>
                <a:spcPts val="105"/>
              </a:spcBef>
            </a:pPr>
            <a:r>
              <a:rPr sz="6500" b="1" dirty="0">
                <a:latin typeface="+mn-lt"/>
              </a:rPr>
              <a:t>42</a:t>
            </a:r>
            <a:r>
              <a:rPr sz="6500" b="1" spc="-10" dirty="0">
                <a:latin typeface="+mn-lt"/>
              </a:rPr>
              <a:t> </a:t>
            </a:r>
            <a:r>
              <a:rPr sz="6500" b="1" spc="-20" dirty="0">
                <a:latin typeface="+mn-lt"/>
              </a:rPr>
              <a:t>hari</a:t>
            </a:r>
            <a:endParaRPr sz="6500" b="1" dirty="0">
              <a:latin typeface="+mn-lt"/>
            </a:endParaRPr>
          </a:p>
        </p:txBody>
      </p:sp>
      <p:sp>
        <p:nvSpPr>
          <p:cNvPr id="13" name="object 13"/>
          <p:cNvSpPr txBox="1"/>
          <p:nvPr/>
        </p:nvSpPr>
        <p:spPr>
          <a:xfrm>
            <a:off x="2396363" y="134886"/>
            <a:ext cx="7045959" cy="506549"/>
          </a:xfrm>
          <a:prstGeom prst="rect">
            <a:avLst/>
          </a:prstGeom>
          <a:solidFill>
            <a:srgbClr val="ECEBEB"/>
          </a:solidFill>
        </p:spPr>
        <p:txBody>
          <a:bodyPr vert="horz" wrap="square" lIns="0" tIns="13970" rIns="0" bIns="0" rtlCol="0">
            <a:spAutoFit/>
          </a:bodyPr>
          <a:lstStyle/>
          <a:p>
            <a:pPr marL="91440">
              <a:lnSpc>
                <a:spcPct val="100000"/>
              </a:lnSpc>
              <a:spcBef>
                <a:spcPts val="110"/>
              </a:spcBef>
            </a:pPr>
            <a:r>
              <a:rPr sz="3200" b="1" spc="110" dirty="0">
                <a:latin typeface="+mn-lt"/>
                <a:cs typeface="Calibri"/>
              </a:rPr>
              <a:t>PENGURANGAN</a:t>
            </a:r>
            <a:r>
              <a:rPr sz="3200" b="1" spc="-120" dirty="0">
                <a:latin typeface="+mn-lt"/>
                <a:cs typeface="Calibri"/>
              </a:rPr>
              <a:t> </a:t>
            </a:r>
            <a:r>
              <a:rPr sz="3200" b="1" spc="204" dirty="0">
                <a:latin typeface="+mn-lt"/>
                <a:cs typeface="Calibri"/>
              </a:rPr>
              <a:t>PROSES</a:t>
            </a:r>
            <a:r>
              <a:rPr sz="3200" b="1" spc="-114" dirty="0">
                <a:latin typeface="+mn-lt"/>
                <a:cs typeface="Calibri"/>
              </a:rPr>
              <a:t> </a:t>
            </a:r>
            <a:r>
              <a:rPr sz="3200" b="1" spc="95" dirty="0">
                <a:latin typeface="+mn-lt"/>
                <a:cs typeface="Calibri"/>
              </a:rPr>
              <a:t>KERJA</a:t>
            </a:r>
            <a:endParaRPr sz="3200" dirty="0">
              <a:latin typeface="+mn-lt"/>
              <a:cs typeface="Calibri"/>
            </a:endParaRPr>
          </a:p>
        </p:txBody>
      </p:sp>
      <p:grpSp>
        <p:nvGrpSpPr>
          <p:cNvPr id="14" name="object 14"/>
          <p:cNvGrpSpPr/>
          <p:nvPr/>
        </p:nvGrpSpPr>
        <p:grpSpPr>
          <a:xfrm>
            <a:off x="5202301" y="2944876"/>
            <a:ext cx="1698625" cy="854075"/>
            <a:chOff x="5202301" y="2944876"/>
            <a:chExt cx="1698625" cy="854075"/>
          </a:xfrm>
        </p:grpSpPr>
        <p:sp>
          <p:nvSpPr>
            <p:cNvPr id="15" name="object 15"/>
            <p:cNvSpPr/>
            <p:nvPr/>
          </p:nvSpPr>
          <p:spPr>
            <a:xfrm>
              <a:off x="5215001" y="2957576"/>
              <a:ext cx="1673225" cy="828675"/>
            </a:xfrm>
            <a:custGeom>
              <a:avLst/>
              <a:gdLst/>
              <a:ahLst/>
              <a:cxnLst/>
              <a:rect l="l" t="t" r="r" b="b"/>
              <a:pathLst>
                <a:path w="1673225" h="828675">
                  <a:moveTo>
                    <a:pt x="1258570" y="0"/>
                  </a:moveTo>
                  <a:lnTo>
                    <a:pt x="1258570" y="207137"/>
                  </a:lnTo>
                  <a:lnTo>
                    <a:pt x="0" y="207137"/>
                  </a:lnTo>
                  <a:lnTo>
                    <a:pt x="0" y="621411"/>
                  </a:lnTo>
                  <a:lnTo>
                    <a:pt x="1258570" y="621411"/>
                  </a:lnTo>
                  <a:lnTo>
                    <a:pt x="1258570" y="828675"/>
                  </a:lnTo>
                  <a:lnTo>
                    <a:pt x="1672971" y="414274"/>
                  </a:lnTo>
                  <a:lnTo>
                    <a:pt x="1258570" y="0"/>
                  </a:lnTo>
                  <a:close/>
                </a:path>
              </a:pathLst>
            </a:custGeom>
            <a:solidFill>
              <a:srgbClr val="5B9BD4"/>
            </a:solidFill>
          </p:spPr>
          <p:txBody>
            <a:bodyPr wrap="square" lIns="0" tIns="0" rIns="0" bIns="0" rtlCol="0"/>
            <a:lstStyle/>
            <a:p>
              <a:endParaRPr/>
            </a:p>
          </p:txBody>
        </p:sp>
        <p:sp>
          <p:nvSpPr>
            <p:cNvPr id="16" name="object 16"/>
            <p:cNvSpPr/>
            <p:nvPr/>
          </p:nvSpPr>
          <p:spPr>
            <a:xfrm>
              <a:off x="5215001" y="2957576"/>
              <a:ext cx="1673225" cy="828675"/>
            </a:xfrm>
            <a:custGeom>
              <a:avLst/>
              <a:gdLst/>
              <a:ahLst/>
              <a:cxnLst/>
              <a:rect l="l" t="t" r="r" b="b"/>
              <a:pathLst>
                <a:path w="1673225" h="828675">
                  <a:moveTo>
                    <a:pt x="0" y="207137"/>
                  </a:moveTo>
                  <a:lnTo>
                    <a:pt x="1258570" y="207137"/>
                  </a:lnTo>
                  <a:lnTo>
                    <a:pt x="1258570" y="0"/>
                  </a:lnTo>
                  <a:lnTo>
                    <a:pt x="1672971" y="414274"/>
                  </a:lnTo>
                  <a:lnTo>
                    <a:pt x="1258570" y="828675"/>
                  </a:lnTo>
                  <a:lnTo>
                    <a:pt x="1258570" y="621411"/>
                  </a:lnTo>
                  <a:lnTo>
                    <a:pt x="0" y="621411"/>
                  </a:lnTo>
                  <a:lnTo>
                    <a:pt x="0" y="207137"/>
                  </a:lnTo>
                  <a:close/>
                </a:path>
              </a:pathLst>
            </a:custGeom>
            <a:ln w="25400">
              <a:solidFill>
                <a:srgbClr val="213E58"/>
              </a:solidFill>
            </a:ln>
          </p:spPr>
          <p:txBody>
            <a:bodyPr wrap="square" lIns="0" tIns="0" rIns="0" bIns="0" rtlCol="0"/>
            <a:lstStyle/>
            <a:p>
              <a:endParaRPr/>
            </a:p>
          </p:txBody>
        </p:sp>
      </p:grpSp>
      <p:sp>
        <p:nvSpPr>
          <p:cNvPr id="18" name="Slide Number Placeholder 17">
            <a:extLst>
              <a:ext uri="{FF2B5EF4-FFF2-40B4-BE49-F238E27FC236}">
                <a16:creationId xmlns:a16="http://schemas.microsoft.com/office/drawing/2014/main" id="{ACFA9236-6B56-72DC-9C73-7AC4416DC3E6}"/>
              </a:ext>
            </a:extLst>
          </p:cNvPr>
          <p:cNvSpPr>
            <a:spLocks noGrp="1"/>
          </p:cNvSpPr>
          <p:nvPr>
            <p:ph type="sldNum" idx="12"/>
          </p:nvPr>
        </p:nvSpPr>
        <p:spPr/>
        <p:txBody>
          <a:bodyPr/>
          <a:lstStyle/>
          <a:p>
            <a:r>
              <a:rPr lang="en-MY"/>
              <a:t>KPT | </a:t>
            </a:r>
            <a:fld id="{00000000-1234-1234-1234-123412341234}" type="slidenum">
              <a:rPr lang="en-MY" smtClean="0"/>
              <a:pPr/>
              <a:t>13</a:t>
            </a:fld>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3">
          <a:extLst>
            <a:ext uri="{FF2B5EF4-FFF2-40B4-BE49-F238E27FC236}">
              <a16:creationId xmlns:a16="http://schemas.microsoft.com/office/drawing/2014/main" id="{FE9FCF4E-792E-3BBB-2817-12F67EE28141}"/>
            </a:ext>
          </a:extLst>
        </p:cNvPr>
        <p:cNvGrpSpPr/>
        <p:nvPr/>
      </p:nvGrpSpPr>
      <p:grpSpPr>
        <a:xfrm>
          <a:off x="0" y="0"/>
          <a:ext cx="0" cy="0"/>
          <a:chOff x="0" y="0"/>
          <a:chExt cx="0" cy="0"/>
        </a:xfrm>
      </p:grpSpPr>
      <p:grpSp>
        <p:nvGrpSpPr>
          <p:cNvPr id="475" name="Google Shape;475;p13">
            <a:extLst>
              <a:ext uri="{FF2B5EF4-FFF2-40B4-BE49-F238E27FC236}">
                <a16:creationId xmlns:a16="http://schemas.microsoft.com/office/drawing/2014/main" id="{4605767D-CACF-A98C-11ED-A51599078B2A}"/>
              </a:ext>
            </a:extLst>
          </p:cNvPr>
          <p:cNvGrpSpPr/>
          <p:nvPr/>
        </p:nvGrpSpPr>
        <p:grpSpPr>
          <a:xfrm>
            <a:off x="125289" y="133350"/>
            <a:ext cx="5729412" cy="419100"/>
            <a:chOff x="473042" y="209826"/>
            <a:chExt cx="9831418" cy="419100"/>
          </a:xfrm>
        </p:grpSpPr>
        <p:sp>
          <p:nvSpPr>
            <p:cNvPr id="476" name="Google Shape;476;p13">
              <a:extLst>
                <a:ext uri="{FF2B5EF4-FFF2-40B4-BE49-F238E27FC236}">
                  <a16:creationId xmlns:a16="http://schemas.microsoft.com/office/drawing/2014/main" id="{392CA845-4102-B1FF-7F5C-8920307DA56B}"/>
                </a:ext>
              </a:extLst>
            </p:cNvPr>
            <p:cNvSpPr txBox="1"/>
            <p:nvPr/>
          </p:nvSpPr>
          <p:spPr>
            <a:xfrm>
              <a:off x="473042" y="209826"/>
              <a:ext cx="9831418" cy="418824"/>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chemeClr val="dk1"/>
                </a:buClr>
                <a:buSzPts val="2400"/>
                <a:buFont typeface="Arial"/>
                <a:buNone/>
              </a:pPr>
              <a:r>
                <a:rPr lang="en-MY" sz="2400" b="1" dirty="0">
                  <a:solidFill>
                    <a:schemeClr val="dk1"/>
                  </a:solidFill>
                  <a:latin typeface="Twentieth Century"/>
                  <a:ea typeface="Twentieth Century"/>
                  <a:cs typeface="Twentieth Century"/>
                  <a:sym typeface="Twentieth Century"/>
                </a:rPr>
                <a:t>TATACARA PERMOHONAN PPRN 2.0</a:t>
              </a:r>
              <a:endParaRPr dirty="0"/>
            </a:p>
          </p:txBody>
        </p:sp>
        <p:cxnSp>
          <p:nvCxnSpPr>
            <p:cNvPr id="477" name="Google Shape;477;p13">
              <a:extLst>
                <a:ext uri="{FF2B5EF4-FFF2-40B4-BE49-F238E27FC236}">
                  <a16:creationId xmlns:a16="http://schemas.microsoft.com/office/drawing/2014/main" id="{FED733A7-E0E0-C254-F39D-F746BFD38D85}"/>
                </a:ext>
              </a:extLst>
            </p:cNvPr>
            <p:cNvCxnSpPr/>
            <p:nvPr/>
          </p:nvCxnSpPr>
          <p:spPr>
            <a:xfrm>
              <a:off x="473042" y="628926"/>
              <a:ext cx="724969" cy="0"/>
            </a:xfrm>
            <a:prstGeom prst="straightConnector1">
              <a:avLst/>
            </a:prstGeom>
            <a:noFill/>
            <a:ln w="57150" cap="flat" cmpd="sng">
              <a:solidFill>
                <a:srgbClr val="22357B"/>
              </a:solidFill>
              <a:prstDash val="solid"/>
              <a:miter lim="800000"/>
              <a:headEnd type="none" w="sm" len="sm"/>
              <a:tailEnd type="none" w="sm" len="sm"/>
            </a:ln>
          </p:spPr>
        </p:cxnSp>
      </p:grpSp>
      <p:grpSp>
        <p:nvGrpSpPr>
          <p:cNvPr id="541" name="Group 2">
            <a:extLst>
              <a:ext uri="{FF2B5EF4-FFF2-40B4-BE49-F238E27FC236}">
                <a16:creationId xmlns:a16="http://schemas.microsoft.com/office/drawing/2014/main" id="{53FC4F53-C21E-51EA-F025-12D8A038672E}"/>
              </a:ext>
            </a:extLst>
          </p:cNvPr>
          <p:cNvGrpSpPr/>
          <p:nvPr/>
        </p:nvGrpSpPr>
        <p:grpSpPr>
          <a:xfrm>
            <a:off x="-2568275" y="3031263"/>
            <a:ext cx="17328549" cy="632224"/>
            <a:chOff x="0" y="0"/>
            <a:chExt cx="33933393" cy="1238044"/>
          </a:xfrm>
        </p:grpSpPr>
        <p:sp>
          <p:nvSpPr>
            <p:cNvPr id="641" name="Freeform 3">
              <a:extLst>
                <a:ext uri="{FF2B5EF4-FFF2-40B4-BE49-F238E27FC236}">
                  <a16:creationId xmlns:a16="http://schemas.microsoft.com/office/drawing/2014/main" id="{9780CA97-E740-07B0-F081-358FDCB9A75B}"/>
                </a:ext>
              </a:extLst>
            </p:cNvPr>
            <p:cNvSpPr/>
            <p:nvPr/>
          </p:nvSpPr>
          <p:spPr>
            <a:xfrm>
              <a:off x="0" y="0"/>
              <a:ext cx="17215826" cy="1238044"/>
            </a:xfrm>
            <a:custGeom>
              <a:avLst/>
              <a:gdLst/>
              <a:ahLst/>
              <a:cxnLst/>
              <a:rect l="l" t="t" r="r" b="b"/>
              <a:pathLst>
                <a:path w="17215826" h="1238044">
                  <a:moveTo>
                    <a:pt x="0" y="0"/>
                  </a:moveTo>
                  <a:lnTo>
                    <a:pt x="17215826" y="0"/>
                  </a:lnTo>
                  <a:lnTo>
                    <a:pt x="17215826" y="1238044"/>
                  </a:lnTo>
                  <a:lnTo>
                    <a:pt x="0" y="1238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MY"/>
            </a:p>
          </p:txBody>
        </p:sp>
        <p:sp>
          <p:nvSpPr>
            <p:cNvPr id="642" name="Freeform 4">
              <a:extLst>
                <a:ext uri="{FF2B5EF4-FFF2-40B4-BE49-F238E27FC236}">
                  <a16:creationId xmlns:a16="http://schemas.microsoft.com/office/drawing/2014/main" id="{D9BC6F2F-9941-A14B-A58C-136818B96FD3}"/>
                </a:ext>
              </a:extLst>
            </p:cNvPr>
            <p:cNvSpPr/>
            <p:nvPr/>
          </p:nvSpPr>
          <p:spPr>
            <a:xfrm flipH="1">
              <a:off x="16717567" y="0"/>
              <a:ext cx="17215826" cy="1238044"/>
            </a:xfrm>
            <a:custGeom>
              <a:avLst/>
              <a:gdLst/>
              <a:ahLst/>
              <a:cxnLst/>
              <a:rect l="l" t="t" r="r" b="b"/>
              <a:pathLst>
                <a:path w="17215826" h="1238044">
                  <a:moveTo>
                    <a:pt x="17215826" y="0"/>
                  </a:moveTo>
                  <a:lnTo>
                    <a:pt x="0" y="0"/>
                  </a:lnTo>
                  <a:lnTo>
                    <a:pt x="0" y="1238044"/>
                  </a:lnTo>
                  <a:lnTo>
                    <a:pt x="17215826" y="1238044"/>
                  </a:lnTo>
                  <a:lnTo>
                    <a:pt x="1721582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MY"/>
            </a:p>
          </p:txBody>
        </p:sp>
      </p:grpSp>
      <p:grpSp>
        <p:nvGrpSpPr>
          <p:cNvPr id="542" name="Group 5">
            <a:extLst>
              <a:ext uri="{FF2B5EF4-FFF2-40B4-BE49-F238E27FC236}">
                <a16:creationId xmlns:a16="http://schemas.microsoft.com/office/drawing/2014/main" id="{0E4EBC41-3E6A-2178-2978-9BB533357630}"/>
              </a:ext>
            </a:extLst>
          </p:cNvPr>
          <p:cNvGrpSpPr/>
          <p:nvPr/>
        </p:nvGrpSpPr>
        <p:grpSpPr>
          <a:xfrm rot="10800000">
            <a:off x="265911" y="3729142"/>
            <a:ext cx="1665148" cy="1892256"/>
            <a:chOff x="0" y="0"/>
            <a:chExt cx="481277" cy="546918"/>
          </a:xfrm>
        </p:grpSpPr>
        <p:sp>
          <p:nvSpPr>
            <p:cNvPr id="639" name="Freeform 6">
              <a:extLst>
                <a:ext uri="{FF2B5EF4-FFF2-40B4-BE49-F238E27FC236}">
                  <a16:creationId xmlns:a16="http://schemas.microsoft.com/office/drawing/2014/main" id="{35B523C3-832B-E041-A0DF-8F7643399360}"/>
                </a:ext>
              </a:extLst>
            </p:cNvPr>
            <p:cNvSpPr/>
            <p:nvPr/>
          </p:nvSpPr>
          <p:spPr>
            <a:xfrm>
              <a:off x="0" y="0"/>
              <a:ext cx="481277" cy="526847"/>
            </a:xfrm>
            <a:custGeom>
              <a:avLst/>
              <a:gdLst/>
              <a:ahLst/>
              <a:cxnLst/>
              <a:rect l="l" t="t" r="r" b="b"/>
              <a:pathLst>
                <a:path w="481277" h="526847">
                  <a:moveTo>
                    <a:pt x="481277" y="89035"/>
                  </a:moveTo>
                  <a:lnTo>
                    <a:pt x="481277" y="343582"/>
                  </a:lnTo>
                  <a:cubicBezTo>
                    <a:pt x="481277" y="397963"/>
                    <a:pt x="449974" y="447486"/>
                    <a:pt x="400853" y="470818"/>
                  </a:cubicBezTo>
                  <a:lnTo>
                    <a:pt x="321062" y="508717"/>
                  </a:lnTo>
                  <a:cubicBezTo>
                    <a:pt x="270171" y="532890"/>
                    <a:pt x="211106" y="532890"/>
                    <a:pt x="160214" y="508717"/>
                  </a:cubicBezTo>
                  <a:lnTo>
                    <a:pt x="80424" y="470818"/>
                  </a:lnTo>
                  <a:cubicBezTo>
                    <a:pt x="31303" y="447486"/>
                    <a:pt x="0" y="397963"/>
                    <a:pt x="0" y="343582"/>
                  </a:cubicBezTo>
                  <a:lnTo>
                    <a:pt x="0" y="89035"/>
                  </a:lnTo>
                  <a:cubicBezTo>
                    <a:pt x="0" y="65422"/>
                    <a:pt x="9380" y="42775"/>
                    <a:pt x="26078" y="26078"/>
                  </a:cubicBezTo>
                  <a:cubicBezTo>
                    <a:pt x="42775" y="9380"/>
                    <a:pt x="65422" y="0"/>
                    <a:pt x="89035" y="0"/>
                  </a:cubicBezTo>
                  <a:lnTo>
                    <a:pt x="392241" y="0"/>
                  </a:lnTo>
                  <a:cubicBezTo>
                    <a:pt x="415855" y="0"/>
                    <a:pt x="438501" y="9380"/>
                    <a:pt x="455199" y="26078"/>
                  </a:cubicBezTo>
                  <a:cubicBezTo>
                    <a:pt x="471896" y="42775"/>
                    <a:pt x="481277" y="65422"/>
                    <a:pt x="481277" y="89035"/>
                  </a:cubicBezTo>
                  <a:close/>
                </a:path>
              </a:pathLst>
            </a:custGeom>
            <a:solidFill>
              <a:srgbClr val="EDF1F8"/>
            </a:solidFill>
          </p:spPr>
          <p:txBody>
            <a:bodyPr/>
            <a:lstStyle/>
            <a:p>
              <a:endParaRPr lang="en-MY"/>
            </a:p>
          </p:txBody>
        </p:sp>
        <p:sp>
          <p:nvSpPr>
            <p:cNvPr id="640" name="TextBox 7">
              <a:extLst>
                <a:ext uri="{FF2B5EF4-FFF2-40B4-BE49-F238E27FC236}">
                  <a16:creationId xmlns:a16="http://schemas.microsoft.com/office/drawing/2014/main" id="{7F80A94C-993F-A54E-8F58-902510F66446}"/>
                </a:ext>
              </a:extLst>
            </p:cNvPr>
            <p:cNvSpPr txBox="1"/>
            <p:nvPr/>
          </p:nvSpPr>
          <p:spPr>
            <a:xfrm>
              <a:off x="0" y="-28575"/>
              <a:ext cx="481277" cy="461193"/>
            </a:xfrm>
            <a:prstGeom prst="rect">
              <a:avLst/>
            </a:prstGeom>
          </p:spPr>
          <p:txBody>
            <a:bodyPr lIns="50800" tIns="50800" rIns="50800" bIns="50800" rtlCol="0" anchor="ctr"/>
            <a:lstStyle/>
            <a:p>
              <a:pPr algn="ctr">
                <a:lnSpc>
                  <a:spcPts val="2086"/>
                </a:lnSpc>
              </a:pPr>
              <a:endParaRPr/>
            </a:p>
          </p:txBody>
        </p:sp>
      </p:grpSp>
      <p:grpSp>
        <p:nvGrpSpPr>
          <p:cNvPr id="543" name="Group 8">
            <a:extLst>
              <a:ext uri="{FF2B5EF4-FFF2-40B4-BE49-F238E27FC236}">
                <a16:creationId xmlns:a16="http://schemas.microsoft.com/office/drawing/2014/main" id="{4AD98617-70B8-45AF-CEEA-40144BA00DAD}"/>
              </a:ext>
            </a:extLst>
          </p:cNvPr>
          <p:cNvGrpSpPr/>
          <p:nvPr/>
        </p:nvGrpSpPr>
        <p:grpSpPr>
          <a:xfrm rot="10800000">
            <a:off x="2835472" y="3729142"/>
            <a:ext cx="1665148" cy="1892256"/>
            <a:chOff x="0" y="0"/>
            <a:chExt cx="481277" cy="546918"/>
          </a:xfrm>
        </p:grpSpPr>
        <p:sp>
          <p:nvSpPr>
            <p:cNvPr id="637" name="Freeform 9">
              <a:extLst>
                <a:ext uri="{FF2B5EF4-FFF2-40B4-BE49-F238E27FC236}">
                  <a16:creationId xmlns:a16="http://schemas.microsoft.com/office/drawing/2014/main" id="{4B79B305-93BE-374E-7F67-9572D681E0AC}"/>
                </a:ext>
              </a:extLst>
            </p:cNvPr>
            <p:cNvSpPr/>
            <p:nvPr/>
          </p:nvSpPr>
          <p:spPr>
            <a:xfrm>
              <a:off x="0" y="0"/>
              <a:ext cx="481277" cy="526847"/>
            </a:xfrm>
            <a:custGeom>
              <a:avLst/>
              <a:gdLst/>
              <a:ahLst/>
              <a:cxnLst/>
              <a:rect l="l" t="t" r="r" b="b"/>
              <a:pathLst>
                <a:path w="481277" h="526847">
                  <a:moveTo>
                    <a:pt x="481277" y="89035"/>
                  </a:moveTo>
                  <a:lnTo>
                    <a:pt x="481277" y="343582"/>
                  </a:lnTo>
                  <a:cubicBezTo>
                    <a:pt x="481277" y="397963"/>
                    <a:pt x="449974" y="447486"/>
                    <a:pt x="400853" y="470818"/>
                  </a:cubicBezTo>
                  <a:lnTo>
                    <a:pt x="321062" y="508717"/>
                  </a:lnTo>
                  <a:cubicBezTo>
                    <a:pt x="270171" y="532890"/>
                    <a:pt x="211106" y="532890"/>
                    <a:pt x="160214" y="508717"/>
                  </a:cubicBezTo>
                  <a:lnTo>
                    <a:pt x="80424" y="470818"/>
                  </a:lnTo>
                  <a:cubicBezTo>
                    <a:pt x="31303" y="447486"/>
                    <a:pt x="0" y="397963"/>
                    <a:pt x="0" y="343582"/>
                  </a:cubicBezTo>
                  <a:lnTo>
                    <a:pt x="0" y="89035"/>
                  </a:lnTo>
                  <a:cubicBezTo>
                    <a:pt x="0" y="65422"/>
                    <a:pt x="9380" y="42775"/>
                    <a:pt x="26078" y="26078"/>
                  </a:cubicBezTo>
                  <a:cubicBezTo>
                    <a:pt x="42775" y="9380"/>
                    <a:pt x="65422" y="0"/>
                    <a:pt x="89035" y="0"/>
                  </a:cubicBezTo>
                  <a:lnTo>
                    <a:pt x="392241" y="0"/>
                  </a:lnTo>
                  <a:cubicBezTo>
                    <a:pt x="415855" y="0"/>
                    <a:pt x="438501" y="9380"/>
                    <a:pt x="455199" y="26078"/>
                  </a:cubicBezTo>
                  <a:cubicBezTo>
                    <a:pt x="471896" y="42775"/>
                    <a:pt x="481277" y="65422"/>
                    <a:pt x="481277" y="89035"/>
                  </a:cubicBezTo>
                  <a:close/>
                </a:path>
              </a:pathLst>
            </a:custGeom>
            <a:solidFill>
              <a:srgbClr val="EDF1F8"/>
            </a:solidFill>
          </p:spPr>
          <p:txBody>
            <a:bodyPr/>
            <a:lstStyle/>
            <a:p>
              <a:endParaRPr lang="en-MY"/>
            </a:p>
          </p:txBody>
        </p:sp>
        <p:sp>
          <p:nvSpPr>
            <p:cNvPr id="638" name="TextBox 10">
              <a:extLst>
                <a:ext uri="{FF2B5EF4-FFF2-40B4-BE49-F238E27FC236}">
                  <a16:creationId xmlns:a16="http://schemas.microsoft.com/office/drawing/2014/main" id="{AFAB70B5-77AD-39D9-108E-DEFF17EAEEA4}"/>
                </a:ext>
              </a:extLst>
            </p:cNvPr>
            <p:cNvSpPr txBox="1"/>
            <p:nvPr/>
          </p:nvSpPr>
          <p:spPr>
            <a:xfrm>
              <a:off x="0" y="-28575"/>
              <a:ext cx="481277" cy="461193"/>
            </a:xfrm>
            <a:prstGeom prst="rect">
              <a:avLst/>
            </a:prstGeom>
          </p:spPr>
          <p:txBody>
            <a:bodyPr lIns="50800" tIns="50800" rIns="50800" bIns="50800" rtlCol="0" anchor="ctr"/>
            <a:lstStyle/>
            <a:p>
              <a:pPr algn="ctr">
                <a:lnSpc>
                  <a:spcPts val="2086"/>
                </a:lnSpc>
              </a:pPr>
              <a:endParaRPr/>
            </a:p>
          </p:txBody>
        </p:sp>
      </p:grpSp>
      <p:grpSp>
        <p:nvGrpSpPr>
          <p:cNvPr id="544" name="Group 11">
            <a:extLst>
              <a:ext uri="{FF2B5EF4-FFF2-40B4-BE49-F238E27FC236}">
                <a16:creationId xmlns:a16="http://schemas.microsoft.com/office/drawing/2014/main" id="{871D5810-EAAA-B7EB-8F6D-796A9BF25851}"/>
              </a:ext>
            </a:extLst>
          </p:cNvPr>
          <p:cNvGrpSpPr/>
          <p:nvPr/>
        </p:nvGrpSpPr>
        <p:grpSpPr>
          <a:xfrm>
            <a:off x="1650301" y="1035952"/>
            <a:ext cx="1665148" cy="1892256"/>
            <a:chOff x="0" y="0"/>
            <a:chExt cx="481277" cy="546918"/>
          </a:xfrm>
        </p:grpSpPr>
        <p:sp>
          <p:nvSpPr>
            <p:cNvPr id="635" name="Freeform 12">
              <a:extLst>
                <a:ext uri="{FF2B5EF4-FFF2-40B4-BE49-F238E27FC236}">
                  <a16:creationId xmlns:a16="http://schemas.microsoft.com/office/drawing/2014/main" id="{FF5CD4C9-1AB5-D390-6152-98B040F35F75}"/>
                </a:ext>
              </a:extLst>
            </p:cNvPr>
            <p:cNvSpPr/>
            <p:nvPr/>
          </p:nvSpPr>
          <p:spPr>
            <a:xfrm>
              <a:off x="0" y="0"/>
              <a:ext cx="481277" cy="526847"/>
            </a:xfrm>
            <a:custGeom>
              <a:avLst/>
              <a:gdLst/>
              <a:ahLst/>
              <a:cxnLst/>
              <a:rect l="l" t="t" r="r" b="b"/>
              <a:pathLst>
                <a:path w="481277" h="526847">
                  <a:moveTo>
                    <a:pt x="481277" y="89035"/>
                  </a:moveTo>
                  <a:lnTo>
                    <a:pt x="481277" y="343582"/>
                  </a:lnTo>
                  <a:cubicBezTo>
                    <a:pt x="481277" y="397963"/>
                    <a:pt x="449974" y="447486"/>
                    <a:pt x="400853" y="470818"/>
                  </a:cubicBezTo>
                  <a:lnTo>
                    <a:pt x="321062" y="508717"/>
                  </a:lnTo>
                  <a:cubicBezTo>
                    <a:pt x="270171" y="532890"/>
                    <a:pt x="211106" y="532890"/>
                    <a:pt x="160214" y="508717"/>
                  </a:cubicBezTo>
                  <a:lnTo>
                    <a:pt x="80424" y="470818"/>
                  </a:lnTo>
                  <a:cubicBezTo>
                    <a:pt x="31303" y="447486"/>
                    <a:pt x="0" y="397963"/>
                    <a:pt x="0" y="343582"/>
                  </a:cubicBezTo>
                  <a:lnTo>
                    <a:pt x="0" y="89035"/>
                  </a:lnTo>
                  <a:cubicBezTo>
                    <a:pt x="0" y="65422"/>
                    <a:pt x="9380" y="42775"/>
                    <a:pt x="26078" y="26078"/>
                  </a:cubicBezTo>
                  <a:cubicBezTo>
                    <a:pt x="42775" y="9380"/>
                    <a:pt x="65422" y="0"/>
                    <a:pt x="89035" y="0"/>
                  </a:cubicBezTo>
                  <a:lnTo>
                    <a:pt x="392241" y="0"/>
                  </a:lnTo>
                  <a:cubicBezTo>
                    <a:pt x="415855" y="0"/>
                    <a:pt x="438501" y="9380"/>
                    <a:pt x="455199" y="26078"/>
                  </a:cubicBezTo>
                  <a:cubicBezTo>
                    <a:pt x="471896" y="42775"/>
                    <a:pt x="481277" y="65422"/>
                    <a:pt x="481277" y="89035"/>
                  </a:cubicBezTo>
                  <a:close/>
                </a:path>
              </a:pathLst>
            </a:custGeom>
            <a:solidFill>
              <a:srgbClr val="EDF1F8"/>
            </a:solidFill>
          </p:spPr>
          <p:txBody>
            <a:bodyPr/>
            <a:lstStyle/>
            <a:p>
              <a:endParaRPr lang="en-MY"/>
            </a:p>
          </p:txBody>
        </p:sp>
        <p:sp>
          <p:nvSpPr>
            <p:cNvPr id="636" name="TextBox 13">
              <a:extLst>
                <a:ext uri="{FF2B5EF4-FFF2-40B4-BE49-F238E27FC236}">
                  <a16:creationId xmlns:a16="http://schemas.microsoft.com/office/drawing/2014/main" id="{39594B89-2262-3E3D-D9F4-76F24D3D8E55}"/>
                </a:ext>
              </a:extLst>
            </p:cNvPr>
            <p:cNvSpPr txBox="1"/>
            <p:nvPr/>
          </p:nvSpPr>
          <p:spPr>
            <a:xfrm>
              <a:off x="0" y="-28575"/>
              <a:ext cx="481277" cy="461193"/>
            </a:xfrm>
            <a:prstGeom prst="rect">
              <a:avLst/>
            </a:prstGeom>
          </p:spPr>
          <p:txBody>
            <a:bodyPr lIns="50800" tIns="50800" rIns="50800" bIns="50800" rtlCol="0" anchor="ctr"/>
            <a:lstStyle/>
            <a:p>
              <a:pPr algn="ctr">
                <a:lnSpc>
                  <a:spcPts val="2086"/>
                </a:lnSpc>
              </a:pPr>
              <a:endParaRPr/>
            </a:p>
          </p:txBody>
        </p:sp>
      </p:grpSp>
      <p:grpSp>
        <p:nvGrpSpPr>
          <p:cNvPr id="545" name="Group 14">
            <a:extLst>
              <a:ext uri="{FF2B5EF4-FFF2-40B4-BE49-F238E27FC236}">
                <a16:creationId xmlns:a16="http://schemas.microsoft.com/office/drawing/2014/main" id="{A2E46EB3-E635-9F15-5D96-ECBEB508116D}"/>
              </a:ext>
            </a:extLst>
          </p:cNvPr>
          <p:cNvGrpSpPr/>
          <p:nvPr/>
        </p:nvGrpSpPr>
        <p:grpSpPr>
          <a:xfrm>
            <a:off x="4056206" y="1035952"/>
            <a:ext cx="1665148" cy="1892256"/>
            <a:chOff x="0" y="0"/>
            <a:chExt cx="481277" cy="546918"/>
          </a:xfrm>
        </p:grpSpPr>
        <p:sp>
          <p:nvSpPr>
            <p:cNvPr id="633" name="Freeform 15">
              <a:extLst>
                <a:ext uri="{FF2B5EF4-FFF2-40B4-BE49-F238E27FC236}">
                  <a16:creationId xmlns:a16="http://schemas.microsoft.com/office/drawing/2014/main" id="{6DE1D537-8887-A520-DC41-C239D1265151}"/>
                </a:ext>
              </a:extLst>
            </p:cNvPr>
            <p:cNvSpPr/>
            <p:nvPr/>
          </p:nvSpPr>
          <p:spPr>
            <a:xfrm>
              <a:off x="0" y="0"/>
              <a:ext cx="481277" cy="526847"/>
            </a:xfrm>
            <a:custGeom>
              <a:avLst/>
              <a:gdLst/>
              <a:ahLst/>
              <a:cxnLst/>
              <a:rect l="l" t="t" r="r" b="b"/>
              <a:pathLst>
                <a:path w="481277" h="526847">
                  <a:moveTo>
                    <a:pt x="481277" y="89035"/>
                  </a:moveTo>
                  <a:lnTo>
                    <a:pt x="481277" y="343582"/>
                  </a:lnTo>
                  <a:cubicBezTo>
                    <a:pt x="481277" y="397963"/>
                    <a:pt x="449974" y="447486"/>
                    <a:pt x="400853" y="470818"/>
                  </a:cubicBezTo>
                  <a:lnTo>
                    <a:pt x="321062" y="508717"/>
                  </a:lnTo>
                  <a:cubicBezTo>
                    <a:pt x="270171" y="532890"/>
                    <a:pt x="211106" y="532890"/>
                    <a:pt x="160214" y="508717"/>
                  </a:cubicBezTo>
                  <a:lnTo>
                    <a:pt x="80424" y="470818"/>
                  </a:lnTo>
                  <a:cubicBezTo>
                    <a:pt x="31303" y="447486"/>
                    <a:pt x="0" y="397963"/>
                    <a:pt x="0" y="343582"/>
                  </a:cubicBezTo>
                  <a:lnTo>
                    <a:pt x="0" y="89035"/>
                  </a:lnTo>
                  <a:cubicBezTo>
                    <a:pt x="0" y="65422"/>
                    <a:pt x="9380" y="42775"/>
                    <a:pt x="26078" y="26078"/>
                  </a:cubicBezTo>
                  <a:cubicBezTo>
                    <a:pt x="42775" y="9380"/>
                    <a:pt x="65422" y="0"/>
                    <a:pt x="89035" y="0"/>
                  </a:cubicBezTo>
                  <a:lnTo>
                    <a:pt x="392241" y="0"/>
                  </a:lnTo>
                  <a:cubicBezTo>
                    <a:pt x="415855" y="0"/>
                    <a:pt x="438501" y="9380"/>
                    <a:pt x="455199" y="26078"/>
                  </a:cubicBezTo>
                  <a:cubicBezTo>
                    <a:pt x="471896" y="42775"/>
                    <a:pt x="481277" y="65422"/>
                    <a:pt x="481277" y="89035"/>
                  </a:cubicBezTo>
                  <a:close/>
                </a:path>
              </a:pathLst>
            </a:custGeom>
            <a:solidFill>
              <a:srgbClr val="EDF1F8"/>
            </a:solidFill>
          </p:spPr>
          <p:txBody>
            <a:bodyPr/>
            <a:lstStyle/>
            <a:p>
              <a:endParaRPr lang="en-MY"/>
            </a:p>
          </p:txBody>
        </p:sp>
        <p:sp>
          <p:nvSpPr>
            <p:cNvPr id="634" name="TextBox 16">
              <a:extLst>
                <a:ext uri="{FF2B5EF4-FFF2-40B4-BE49-F238E27FC236}">
                  <a16:creationId xmlns:a16="http://schemas.microsoft.com/office/drawing/2014/main" id="{7CE8C95A-16C2-03EF-8602-A5565CEAA8BE}"/>
                </a:ext>
              </a:extLst>
            </p:cNvPr>
            <p:cNvSpPr txBox="1"/>
            <p:nvPr/>
          </p:nvSpPr>
          <p:spPr>
            <a:xfrm>
              <a:off x="0" y="-28575"/>
              <a:ext cx="481277" cy="461193"/>
            </a:xfrm>
            <a:prstGeom prst="rect">
              <a:avLst/>
            </a:prstGeom>
          </p:spPr>
          <p:txBody>
            <a:bodyPr lIns="50800" tIns="50800" rIns="50800" bIns="50800" rtlCol="0" anchor="ctr"/>
            <a:lstStyle/>
            <a:p>
              <a:pPr algn="ctr">
                <a:lnSpc>
                  <a:spcPts val="2086"/>
                </a:lnSpc>
              </a:pPr>
              <a:endParaRPr/>
            </a:p>
          </p:txBody>
        </p:sp>
      </p:grpSp>
      <p:grpSp>
        <p:nvGrpSpPr>
          <p:cNvPr id="546" name="Group 17">
            <a:extLst>
              <a:ext uri="{FF2B5EF4-FFF2-40B4-BE49-F238E27FC236}">
                <a16:creationId xmlns:a16="http://schemas.microsoft.com/office/drawing/2014/main" id="{1A1506DF-821D-6F57-70F6-1B32A73C16A7}"/>
              </a:ext>
            </a:extLst>
          </p:cNvPr>
          <p:cNvGrpSpPr/>
          <p:nvPr/>
        </p:nvGrpSpPr>
        <p:grpSpPr>
          <a:xfrm>
            <a:off x="832349" y="5297967"/>
            <a:ext cx="532271" cy="532271"/>
            <a:chOff x="0" y="0"/>
            <a:chExt cx="812800" cy="812800"/>
          </a:xfrm>
        </p:grpSpPr>
        <p:sp>
          <p:nvSpPr>
            <p:cNvPr id="631" name="Freeform 18">
              <a:extLst>
                <a:ext uri="{FF2B5EF4-FFF2-40B4-BE49-F238E27FC236}">
                  <a16:creationId xmlns:a16="http://schemas.microsoft.com/office/drawing/2014/main" id="{F5F34BB2-AD42-F843-7980-15ECEF58E8A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9FF1"/>
            </a:solidFill>
          </p:spPr>
          <p:txBody>
            <a:bodyPr/>
            <a:lstStyle/>
            <a:p>
              <a:endParaRPr lang="en-MY"/>
            </a:p>
          </p:txBody>
        </p:sp>
        <p:sp>
          <p:nvSpPr>
            <p:cNvPr id="632" name="TextBox 19">
              <a:extLst>
                <a:ext uri="{FF2B5EF4-FFF2-40B4-BE49-F238E27FC236}">
                  <a16:creationId xmlns:a16="http://schemas.microsoft.com/office/drawing/2014/main" id="{B4EDE4F6-7A9C-DF85-6F40-381ADF84EC45}"/>
                </a:ext>
              </a:extLst>
            </p:cNvPr>
            <p:cNvSpPr txBox="1"/>
            <p:nvPr/>
          </p:nvSpPr>
          <p:spPr>
            <a:xfrm>
              <a:off x="76200" y="47625"/>
              <a:ext cx="660400" cy="688975"/>
            </a:xfrm>
            <a:prstGeom prst="rect">
              <a:avLst/>
            </a:prstGeom>
          </p:spPr>
          <p:txBody>
            <a:bodyPr lIns="50800" tIns="50800" rIns="50800" bIns="50800" rtlCol="0" anchor="ctr"/>
            <a:lstStyle/>
            <a:p>
              <a:pPr algn="ctr">
                <a:lnSpc>
                  <a:spcPts val="2086"/>
                </a:lnSpc>
              </a:pPr>
              <a:endParaRPr/>
            </a:p>
          </p:txBody>
        </p:sp>
      </p:grpSp>
      <p:grpSp>
        <p:nvGrpSpPr>
          <p:cNvPr id="547" name="Group 20">
            <a:extLst>
              <a:ext uri="{FF2B5EF4-FFF2-40B4-BE49-F238E27FC236}">
                <a16:creationId xmlns:a16="http://schemas.microsoft.com/office/drawing/2014/main" id="{4FA24E47-F665-2E29-5FD6-935856512417}"/>
              </a:ext>
            </a:extLst>
          </p:cNvPr>
          <p:cNvGrpSpPr/>
          <p:nvPr/>
        </p:nvGrpSpPr>
        <p:grpSpPr>
          <a:xfrm>
            <a:off x="3401910" y="5297967"/>
            <a:ext cx="532271" cy="532271"/>
            <a:chOff x="0" y="0"/>
            <a:chExt cx="812800" cy="812800"/>
          </a:xfrm>
        </p:grpSpPr>
        <p:sp>
          <p:nvSpPr>
            <p:cNvPr id="629" name="Freeform 21">
              <a:extLst>
                <a:ext uri="{FF2B5EF4-FFF2-40B4-BE49-F238E27FC236}">
                  <a16:creationId xmlns:a16="http://schemas.microsoft.com/office/drawing/2014/main" id="{6EC15DA5-6C92-4B58-C679-4884566F6B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84CB"/>
            </a:solidFill>
          </p:spPr>
          <p:txBody>
            <a:bodyPr/>
            <a:lstStyle/>
            <a:p>
              <a:endParaRPr lang="en-MY"/>
            </a:p>
          </p:txBody>
        </p:sp>
        <p:sp>
          <p:nvSpPr>
            <p:cNvPr id="630" name="TextBox 22">
              <a:extLst>
                <a:ext uri="{FF2B5EF4-FFF2-40B4-BE49-F238E27FC236}">
                  <a16:creationId xmlns:a16="http://schemas.microsoft.com/office/drawing/2014/main" id="{BB7E2E0B-35C7-C35C-625E-7866F3C1C0E2}"/>
                </a:ext>
              </a:extLst>
            </p:cNvPr>
            <p:cNvSpPr txBox="1"/>
            <p:nvPr/>
          </p:nvSpPr>
          <p:spPr>
            <a:xfrm>
              <a:off x="76200" y="47625"/>
              <a:ext cx="660400" cy="688975"/>
            </a:xfrm>
            <a:prstGeom prst="rect">
              <a:avLst/>
            </a:prstGeom>
          </p:spPr>
          <p:txBody>
            <a:bodyPr lIns="50800" tIns="50800" rIns="50800" bIns="50800" rtlCol="0" anchor="ctr"/>
            <a:lstStyle/>
            <a:p>
              <a:pPr algn="ctr">
                <a:lnSpc>
                  <a:spcPts val="2086"/>
                </a:lnSpc>
              </a:pPr>
              <a:endParaRPr/>
            </a:p>
          </p:txBody>
        </p:sp>
      </p:grpSp>
      <p:grpSp>
        <p:nvGrpSpPr>
          <p:cNvPr id="548" name="Group 23">
            <a:extLst>
              <a:ext uri="{FF2B5EF4-FFF2-40B4-BE49-F238E27FC236}">
                <a16:creationId xmlns:a16="http://schemas.microsoft.com/office/drawing/2014/main" id="{98D18C41-7BA8-8775-A6E6-B296DF9EC533}"/>
              </a:ext>
            </a:extLst>
          </p:cNvPr>
          <p:cNvGrpSpPr/>
          <p:nvPr/>
        </p:nvGrpSpPr>
        <p:grpSpPr>
          <a:xfrm>
            <a:off x="2216739" y="769817"/>
            <a:ext cx="532271" cy="532271"/>
            <a:chOff x="0" y="0"/>
            <a:chExt cx="812800" cy="812800"/>
          </a:xfrm>
        </p:grpSpPr>
        <p:sp>
          <p:nvSpPr>
            <p:cNvPr id="627" name="Freeform 24">
              <a:extLst>
                <a:ext uri="{FF2B5EF4-FFF2-40B4-BE49-F238E27FC236}">
                  <a16:creationId xmlns:a16="http://schemas.microsoft.com/office/drawing/2014/main" id="{C7B4C427-8EAF-03D3-53DA-24888E71C64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66E4"/>
            </a:solidFill>
          </p:spPr>
          <p:txBody>
            <a:bodyPr/>
            <a:lstStyle/>
            <a:p>
              <a:endParaRPr lang="en-MY"/>
            </a:p>
          </p:txBody>
        </p:sp>
        <p:sp>
          <p:nvSpPr>
            <p:cNvPr id="628" name="TextBox 25">
              <a:extLst>
                <a:ext uri="{FF2B5EF4-FFF2-40B4-BE49-F238E27FC236}">
                  <a16:creationId xmlns:a16="http://schemas.microsoft.com/office/drawing/2014/main" id="{815AFB51-2BEC-B158-339C-6353E712D83F}"/>
                </a:ext>
              </a:extLst>
            </p:cNvPr>
            <p:cNvSpPr txBox="1"/>
            <p:nvPr/>
          </p:nvSpPr>
          <p:spPr>
            <a:xfrm>
              <a:off x="76200" y="47625"/>
              <a:ext cx="660400" cy="688975"/>
            </a:xfrm>
            <a:prstGeom prst="rect">
              <a:avLst/>
            </a:prstGeom>
          </p:spPr>
          <p:txBody>
            <a:bodyPr lIns="50800" tIns="50800" rIns="50800" bIns="50800" rtlCol="0" anchor="ctr"/>
            <a:lstStyle/>
            <a:p>
              <a:pPr algn="ctr">
                <a:lnSpc>
                  <a:spcPts val="2086"/>
                </a:lnSpc>
              </a:pPr>
              <a:endParaRPr/>
            </a:p>
          </p:txBody>
        </p:sp>
      </p:grpSp>
      <p:grpSp>
        <p:nvGrpSpPr>
          <p:cNvPr id="549" name="Group 26">
            <a:extLst>
              <a:ext uri="{FF2B5EF4-FFF2-40B4-BE49-F238E27FC236}">
                <a16:creationId xmlns:a16="http://schemas.microsoft.com/office/drawing/2014/main" id="{4E91B477-87F2-192E-EA8E-0117FC3DB8EE}"/>
              </a:ext>
            </a:extLst>
          </p:cNvPr>
          <p:cNvGrpSpPr/>
          <p:nvPr/>
        </p:nvGrpSpPr>
        <p:grpSpPr>
          <a:xfrm>
            <a:off x="4622644" y="763140"/>
            <a:ext cx="532271" cy="532271"/>
            <a:chOff x="0" y="0"/>
            <a:chExt cx="812800" cy="812800"/>
          </a:xfrm>
        </p:grpSpPr>
        <p:sp>
          <p:nvSpPr>
            <p:cNvPr id="625" name="Freeform 27">
              <a:extLst>
                <a:ext uri="{FF2B5EF4-FFF2-40B4-BE49-F238E27FC236}">
                  <a16:creationId xmlns:a16="http://schemas.microsoft.com/office/drawing/2014/main" id="{471024BC-8B12-11AC-8458-306DB89505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808A"/>
            </a:solidFill>
          </p:spPr>
          <p:txBody>
            <a:bodyPr/>
            <a:lstStyle/>
            <a:p>
              <a:endParaRPr lang="en-MY"/>
            </a:p>
          </p:txBody>
        </p:sp>
        <p:sp>
          <p:nvSpPr>
            <p:cNvPr id="626" name="TextBox 28">
              <a:extLst>
                <a:ext uri="{FF2B5EF4-FFF2-40B4-BE49-F238E27FC236}">
                  <a16:creationId xmlns:a16="http://schemas.microsoft.com/office/drawing/2014/main" id="{278E05F3-AA1E-C535-E8A6-B9FDF98A3D19}"/>
                </a:ext>
              </a:extLst>
            </p:cNvPr>
            <p:cNvSpPr txBox="1"/>
            <p:nvPr/>
          </p:nvSpPr>
          <p:spPr>
            <a:xfrm>
              <a:off x="76200" y="47625"/>
              <a:ext cx="660400" cy="688975"/>
            </a:xfrm>
            <a:prstGeom prst="rect">
              <a:avLst/>
            </a:prstGeom>
          </p:spPr>
          <p:txBody>
            <a:bodyPr lIns="50800" tIns="50800" rIns="50800" bIns="50800" rtlCol="0" anchor="ctr"/>
            <a:lstStyle/>
            <a:p>
              <a:pPr algn="ctr">
                <a:lnSpc>
                  <a:spcPts val="2086"/>
                </a:lnSpc>
              </a:pPr>
              <a:endParaRPr/>
            </a:p>
          </p:txBody>
        </p:sp>
      </p:grpSp>
      <p:sp>
        <p:nvSpPr>
          <p:cNvPr id="550" name="TextBox 29">
            <a:extLst>
              <a:ext uri="{FF2B5EF4-FFF2-40B4-BE49-F238E27FC236}">
                <a16:creationId xmlns:a16="http://schemas.microsoft.com/office/drawing/2014/main" id="{0A3CEC6E-3B83-BA66-61EC-E8231076C24C}"/>
              </a:ext>
            </a:extLst>
          </p:cNvPr>
          <p:cNvSpPr txBox="1"/>
          <p:nvPr/>
        </p:nvSpPr>
        <p:spPr>
          <a:xfrm>
            <a:off x="462013" y="4070005"/>
            <a:ext cx="1266084" cy="1184940"/>
          </a:xfrm>
          <a:prstGeom prst="rect">
            <a:avLst/>
          </a:prstGeom>
        </p:spPr>
        <p:txBody>
          <a:bodyPr wrap="square" lIns="0" tIns="0" rIns="0" bIns="0" rtlCol="0" anchor="t">
            <a:spAutoFit/>
          </a:bodyPr>
          <a:lstStyle/>
          <a:p>
            <a:pPr lvl="0" algn="ctr"/>
            <a:r>
              <a:rPr lang="en-MY" sz="1100" dirty="0">
                <a:solidFill>
                  <a:schemeClr val="dk1"/>
                </a:solidFill>
                <a:ea typeface="Twentieth Century"/>
                <a:cs typeface="Twentieth Century"/>
                <a:sym typeface="Twentieth Century"/>
              </a:rPr>
              <a:t>Syarikat/</a:t>
            </a:r>
            <a:r>
              <a:rPr lang="en-MY" sz="1100" dirty="0" err="1">
                <a:solidFill>
                  <a:schemeClr val="dk1"/>
                </a:solidFill>
                <a:ea typeface="Twentieth Century"/>
                <a:cs typeface="Twentieth Century"/>
                <a:sym typeface="Twentieth Century"/>
              </a:rPr>
              <a:t>Penyelidik</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mengenalpasti</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penyelidik</a:t>
            </a:r>
            <a:r>
              <a:rPr lang="en-MY" sz="1100" dirty="0">
                <a:solidFill>
                  <a:schemeClr val="dk1"/>
                </a:solidFill>
                <a:ea typeface="Twentieth Century"/>
                <a:cs typeface="Twentieth Century"/>
                <a:sym typeface="Twentieth Century"/>
              </a:rPr>
              <a:t>/Syarikat </a:t>
            </a:r>
            <a:r>
              <a:rPr lang="en-MY" sz="1100" dirty="0" err="1">
                <a:solidFill>
                  <a:schemeClr val="dk1"/>
                </a:solidFill>
                <a:ea typeface="Twentieth Century"/>
                <a:cs typeface="Twentieth Century"/>
                <a:sym typeface="Twentieth Century"/>
              </a:rPr>
              <a:t>untuk</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bekerjasama</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bagi</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menyelesaikan</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masalah</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teknologi</a:t>
            </a:r>
            <a:r>
              <a:rPr lang="en-MY" sz="1100" dirty="0">
                <a:solidFill>
                  <a:schemeClr val="dk1"/>
                </a:solidFill>
                <a:ea typeface="Twentieth Century"/>
                <a:cs typeface="Twentieth Century"/>
                <a:sym typeface="Twentieth Century"/>
              </a:rPr>
              <a:t> yang </a:t>
            </a:r>
            <a:r>
              <a:rPr lang="en-MY" sz="1100" dirty="0" err="1">
                <a:solidFill>
                  <a:schemeClr val="dk1"/>
                </a:solidFill>
                <a:ea typeface="Twentieth Century"/>
                <a:cs typeface="Twentieth Century"/>
                <a:sym typeface="Twentieth Century"/>
              </a:rPr>
              <a:t>dihadapi</a:t>
            </a:r>
            <a:endParaRPr lang="en-MY" sz="1100" dirty="0">
              <a:solidFill>
                <a:schemeClr val="dk1"/>
              </a:solidFill>
              <a:ea typeface="Twentieth Century"/>
              <a:cs typeface="Twentieth Century"/>
              <a:sym typeface="Twentieth Century"/>
            </a:endParaRPr>
          </a:p>
        </p:txBody>
      </p:sp>
      <p:sp>
        <p:nvSpPr>
          <p:cNvPr id="551" name="TextBox 30">
            <a:extLst>
              <a:ext uri="{FF2B5EF4-FFF2-40B4-BE49-F238E27FC236}">
                <a16:creationId xmlns:a16="http://schemas.microsoft.com/office/drawing/2014/main" id="{7754A636-F2DF-B08D-76C5-8E27C43729AA}"/>
              </a:ext>
            </a:extLst>
          </p:cNvPr>
          <p:cNvSpPr txBox="1"/>
          <p:nvPr/>
        </p:nvSpPr>
        <p:spPr>
          <a:xfrm>
            <a:off x="3076933" y="4070005"/>
            <a:ext cx="1201475" cy="677108"/>
          </a:xfrm>
          <a:prstGeom prst="rect">
            <a:avLst/>
          </a:prstGeom>
        </p:spPr>
        <p:txBody>
          <a:bodyPr lIns="0" tIns="0" rIns="0" bIns="0" rtlCol="0" anchor="t">
            <a:spAutoFit/>
          </a:bodyPr>
          <a:lstStyle/>
          <a:p>
            <a:pPr lvl="0" algn="ctr"/>
            <a:r>
              <a:rPr lang="en-MY" sz="1100" dirty="0" err="1">
                <a:solidFill>
                  <a:schemeClr val="dk1"/>
                </a:solidFill>
                <a:ea typeface="Twentieth Century"/>
                <a:cs typeface="Twentieth Century"/>
                <a:sym typeface="Twentieth Century"/>
              </a:rPr>
              <a:t>Penilaian</a:t>
            </a:r>
            <a:r>
              <a:rPr lang="en-MY" sz="1100" dirty="0">
                <a:solidFill>
                  <a:schemeClr val="dk1"/>
                </a:solidFill>
                <a:ea typeface="Twentieth Century"/>
                <a:cs typeface="Twentieth Century"/>
                <a:sym typeface="Twentieth Century"/>
              </a:rPr>
              <a:t> oleh Panel </a:t>
            </a:r>
            <a:r>
              <a:rPr lang="en-MY" sz="1100" dirty="0" err="1">
                <a:solidFill>
                  <a:schemeClr val="dk1"/>
                </a:solidFill>
                <a:ea typeface="Twentieth Century"/>
                <a:cs typeface="Twentieth Century"/>
                <a:sym typeface="Twentieth Century"/>
              </a:rPr>
              <a:t>Penilai</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Dalaman</a:t>
            </a:r>
            <a:r>
              <a:rPr lang="en-MY" sz="1100" dirty="0">
                <a:solidFill>
                  <a:schemeClr val="dk1"/>
                </a:solidFill>
                <a:ea typeface="Twentieth Century"/>
                <a:cs typeface="Twentieth Century"/>
                <a:sym typeface="Twentieth Century"/>
              </a:rPr>
              <a:t> di IPT/PRI</a:t>
            </a:r>
            <a:endParaRPr lang="en-MY" sz="1100" dirty="0"/>
          </a:p>
        </p:txBody>
      </p:sp>
      <p:sp>
        <p:nvSpPr>
          <p:cNvPr id="552" name="TextBox 31">
            <a:extLst>
              <a:ext uri="{FF2B5EF4-FFF2-40B4-BE49-F238E27FC236}">
                <a16:creationId xmlns:a16="http://schemas.microsoft.com/office/drawing/2014/main" id="{7E9CFE6C-6FC4-3DEF-27CC-86F251EDD736}"/>
              </a:ext>
            </a:extLst>
          </p:cNvPr>
          <p:cNvSpPr txBox="1"/>
          <p:nvPr/>
        </p:nvSpPr>
        <p:spPr>
          <a:xfrm>
            <a:off x="1795471" y="1370323"/>
            <a:ext cx="1384391" cy="1184940"/>
          </a:xfrm>
          <a:prstGeom prst="rect">
            <a:avLst/>
          </a:prstGeom>
        </p:spPr>
        <p:txBody>
          <a:bodyPr wrap="square" lIns="0" tIns="0" rIns="0" bIns="0" rtlCol="0" anchor="t">
            <a:spAutoFit/>
          </a:bodyPr>
          <a:lstStyle/>
          <a:p>
            <a:pPr lvl="0" algn="ctr"/>
            <a:r>
              <a:rPr lang="sv-SE" sz="1100" dirty="0">
                <a:solidFill>
                  <a:schemeClr val="dk1"/>
                </a:solidFill>
                <a:ea typeface="Twentieth Century"/>
                <a:cs typeface="Twentieth Century"/>
                <a:sym typeface="Twentieth Century"/>
              </a:rPr>
              <a:t>Syarikat dan Penyelidik mendaftar permohonan PPRN melalui Pusat Pengurusan Projek (PPP) di IPT/PRI di sistem e-PPRN</a:t>
            </a:r>
            <a:endParaRPr lang="sv-SE" sz="1100" dirty="0"/>
          </a:p>
        </p:txBody>
      </p:sp>
      <p:sp>
        <p:nvSpPr>
          <p:cNvPr id="553" name="TextBox 32">
            <a:extLst>
              <a:ext uri="{FF2B5EF4-FFF2-40B4-BE49-F238E27FC236}">
                <a16:creationId xmlns:a16="http://schemas.microsoft.com/office/drawing/2014/main" id="{A5CCBC44-1057-40EE-5572-CFD6D37EBE4F}"/>
              </a:ext>
            </a:extLst>
          </p:cNvPr>
          <p:cNvSpPr txBox="1"/>
          <p:nvPr/>
        </p:nvSpPr>
        <p:spPr>
          <a:xfrm>
            <a:off x="4203129" y="1351073"/>
            <a:ext cx="1363390" cy="1354217"/>
          </a:xfrm>
          <a:prstGeom prst="rect">
            <a:avLst/>
          </a:prstGeom>
        </p:spPr>
        <p:txBody>
          <a:bodyPr wrap="square" lIns="0" tIns="0" rIns="0" bIns="0" rtlCol="0" anchor="t">
            <a:spAutoFit/>
          </a:bodyPr>
          <a:lstStyle/>
          <a:p>
            <a:pPr lvl="0" algn="ctr"/>
            <a:r>
              <a:rPr lang="en-MY" sz="1100" dirty="0">
                <a:solidFill>
                  <a:schemeClr val="dk1"/>
                </a:solidFill>
                <a:ea typeface="Twentieth Century"/>
                <a:cs typeface="Twentieth Century"/>
                <a:sym typeface="Twentieth Century"/>
              </a:rPr>
              <a:t>Jika lulus </a:t>
            </a:r>
            <a:r>
              <a:rPr lang="en-MY" sz="1100" dirty="0" err="1">
                <a:solidFill>
                  <a:schemeClr val="dk1"/>
                </a:solidFill>
                <a:ea typeface="Twentieth Century"/>
                <a:cs typeface="Twentieth Century"/>
                <a:sym typeface="Twentieth Century"/>
              </a:rPr>
              <a:t>penilaian</a:t>
            </a:r>
            <a:r>
              <a:rPr lang="en-MY" sz="1100" dirty="0">
                <a:solidFill>
                  <a:schemeClr val="dk1"/>
                </a:solidFill>
                <a:ea typeface="Twentieth Century"/>
                <a:cs typeface="Twentieth Century"/>
                <a:sym typeface="Twentieth Century"/>
              </a:rPr>
              <a:t> oleh Panel </a:t>
            </a:r>
            <a:r>
              <a:rPr lang="en-MY" sz="1100" dirty="0" err="1">
                <a:solidFill>
                  <a:schemeClr val="dk1"/>
                </a:solidFill>
                <a:ea typeface="Twentieth Century"/>
                <a:cs typeface="Twentieth Century"/>
                <a:sym typeface="Twentieth Century"/>
              </a:rPr>
              <a:t>Penilai</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Dalaman</a:t>
            </a:r>
            <a:r>
              <a:rPr lang="en-MY" sz="1100" dirty="0">
                <a:solidFill>
                  <a:schemeClr val="dk1"/>
                </a:solidFill>
                <a:ea typeface="Twentieth Century"/>
                <a:cs typeface="Twentieth Century"/>
                <a:sym typeface="Twentieth Century"/>
              </a:rPr>
              <a:t> di IPT/PRI, Syarikat dan </a:t>
            </a:r>
            <a:r>
              <a:rPr lang="en-MY" sz="1100" dirty="0" err="1">
                <a:solidFill>
                  <a:schemeClr val="dk1"/>
                </a:solidFill>
                <a:ea typeface="Twentieth Century"/>
                <a:cs typeface="Twentieth Century"/>
                <a:sym typeface="Twentieth Century"/>
              </a:rPr>
              <a:t>Penyelidik</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dijemput</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untuk</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pembentangan</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projek</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kepada</a:t>
            </a:r>
            <a:r>
              <a:rPr lang="en-MY" sz="1100" dirty="0">
                <a:solidFill>
                  <a:schemeClr val="dk1"/>
                </a:solidFill>
                <a:ea typeface="Twentieth Century"/>
                <a:cs typeface="Twentieth Century"/>
                <a:sym typeface="Twentieth Century"/>
              </a:rPr>
              <a:t> Panel PPRN</a:t>
            </a:r>
          </a:p>
        </p:txBody>
      </p:sp>
      <p:sp>
        <p:nvSpPr>
          <p:cNvPr id="554" name="TextBox 37">
            <a:extLst>
              <a:ext uri="{FF2B5EF4-FFF2-40B4-BE49-F238E27FC236}">
                <a16:creationId xmlns:a16="http://schemas.microsoft.com/office/drawing/2014/main" id="{F8B57EC5-C4CF-5F03-7C64-44C45B7CB197}"/>
              </a:ext>
            </a:extLst>
          </p:cNvPr>
          <p:cNvSpPr txBox="1"/>
          <p:nvPr/>
        </p:nvSpPr>
        <p:spPr>
          <a:xfrm>
            <a:off x="964168" y="5227847"/>
            <a:ext cx="268633" cy="565577"/>
          </a:xfrm>
          <a:prstGeom prst="rect">
            <a:avLst/>
          </a:prstGeom>
        </p:spPr>
        <p:txBody>
          <a:bodyPr lIns="0" tIns="0" rIns="0" bIns="0" rtlCol="0" anchor="t">
            <a:spAutoFit/>
          </a:bodyPr>
          <a:lstStyle/>
          <a:p>
            <a:pPr marL="0" lvl="0" indent="0" algn="ctr">
              <a:lnSpc>
                <a:spcPts val="5073"/>
              </a:lnSpc>
            </a:pPr>
            <a:r>
              <a:rPr lang="en-US" sz="2800" b="1">
                <a:solidFill>
                  <a:srgbClr val="000000"/>
                </a:solidFill>
                <a:latin typeface="Montserrat Semi-Bold"/>
                <a:ea typeface="Montserrat Semi-Bold"/>
                <a:cs typeface="Montserrat Semi-Bold"/>
                <a:sym typeface="Montserrat Semi-Bold"/>
              </a:rPr>
              <a:t>1</a:t>
            </a:r>
          </a:p>
        </p:txBody>
      </p:sp>
      <p:sp>
        <p:nvSpPr>
          <p:cNvPr id="555" name="TextBox 38">
            <a:extLst>
              <a:ext uri="{FF2B5EF4-FFF2-40B4-BE49-F238E27FC236}">
                <a16:creationId xmlns:a16="http://schemas.microsoft.com/office/drawing/2014/main" id="{F09204A0-20AD-2DDE-62A7-9FB05AEC6E45}"/>
              </a:ext>
            </a:extLst>
          </p:cNvPr>
          <p:cNvSpPr txBox="1"/>
          <p:nvPr/>
        </p:nvSpPr>
        <p:spPr>
          <a:xfrm>
            <a:off x="3533729" y="5227847"/>
            <a:ext cx="268633" cy="565577"/>
          </a:xfrm>
          <a:prstGeom prst="rect">
            <a:avLst/>
          </a:prstGeom>
        </p:spPr>
        <p:txBody>
          <a:bodyPr lIns="0" tIns="0" rIns="0" bIns="0" rtlCol="0" anchor="t">
            <a:spAutoFit/>
          </a:bodyPr>
          <a:lstStyle/>
          <a:p>
            <a:pPr marL="0" lvl="0" indent="0" algn="ctr">
              <a:lnSpc>
                <a:spcPts val="5073"/>
              </a:lnSpc>
            </a:pPr>
            <a:r>
              <a:rPr lang="en-US" sz="2800" b="1">
                <a:solidFill>
                  <a:srgbClr val="000000"/>
                </a:solidFill>
                <a:latin typeface="Montserrat Semi-Bold"/>
                <a:ea typeface="Montserrat Semi-Bold"/>
                <a:cs typeface="Montserrat Semi-Bold"/>
                <a:sym typeface="Montserrat Semi-Bold"/>
              </a:rPr>
              <a:t>3</a:t>
            </a:r>
          </a:p>
        </p:txBody>
      </p:sp>
      <p:sp>
        <p:nvSpPr>
          <p:cNvPr id="556" name="TextBox 39">
            <a:extLst>
              <a:ext uri="{FF2B5EF4-FFF2-40B4-BE49-F238E27FC236}">
                <a16:creationId xmlns:a16="http://schemas.microsoft.com/office/drawing/2014/main" id="{204EC6F9-03A3-4E78-457F-1CD8385A2B9D}"/>
              </a:ext>
            </a:extLst>
          </p:cNvPr>
          <p:cNvSpPr txBox="1"/>
          <p:nvPr/>
        </p:nvSpPr>
        <p:spPr>
          <a:xfrm>
            <a:off x="2348557" y="699696"/>
            <a:ext cx="268633" cy="565577"/>
          </a:xfrm>
          <a:prstGeom prst="rect">
            <a:avLst/>
          </a:prstGeom>
        </p:spPr>
        <p:txBody>
          <a:bodyPr lIns="0" tIns="0" rIns="0" bIns="0" rtlCol="0" anchor="t">
            <a:spAutoFit/>
          </a:bodyPr>
          <a:lstStyle/>
          <a:p>
            <a:pPr marL="0" lvl="0" indent="0" algn="ctr">
              <a:lnSpc>
                <a:spcPts val="5073"/>
              </a:lnSpc>
            </a:pPr>
            <a:r>
              <a:rPr lang="en-US" sz="2800" b="1" dirty="0">
                <a:solidFill>
                  <a:srgbClr val="000000"/>
                </a:solidFill>
                <a:latin typeface="Montserrat Semi-Bold"/>
                <a:ea typeface="Montserrat Semi-Bold"/>
                <a:cs typeface="Montserrat Semi-Bold"/>
                <a:sym typeface="Montserrat Semi-Bold"/>
              </a:rPr>
              <a:t>2</a:t>
            </a:r>
          </a:p>
        </p:txBody>
      </p:sp>
      <p:sp>
        <p:nvSpPr>
          <p:cNvPr id="557" name="TextBox 40">
            <a:extLst>
              <a:ext uri="{FF2B5EF4-FFF2-40B4-BE49-F238E27FC236}">
                <a16:creationId xmlns:a16="http://schemas.microsoft.com/office/drawing/2014/main" id="{C49B7E86-A444-C457-6567-44B0F2A4578C}"/>
              </a:ext>
            </a:extLst>
          </p:cNvPr>
          <p:cNvSpPr txBox="1"/>
          <p:nvPr/>
        </p:nvSpPr>
        <p:spPr>
          <a:xfrm>
            <a:off x="4754464" y="693019"/>
            <a:ext cx="268633" cy="565577"/>
          </a:xfrm>
          <a:prstGeom prst="rect">
            <a:avLst/>
          </a:prstGeom>
        </p:spPr>
        <p:txBody>
          <a:bodyPr lIns="0" tIns="0" rIns="0" bIns="0" rtlCol="0" anchor="t">
            <a:spAutoFit/>
          </a:bodyPr>
          <a:lstStyle/>
          <a:p>
            <a:pPr marL="0" lvl="0" indent="0" algn="ctr">
              <a:lnSpc>
                <a:spcPts val="5073"/>
              </a:lnSpc>
            </a:pPr>
            <a:r>
              <a:rPr lang="en-US" sz="2800" b="1">
                <a:solidFill>
                  <a:srgbClr val="000000"/>
                </a:solidFill>
                <a:latin typeface="Montserrat Semi-Bold"/>
                <a:ea typeface="Montserrat Semi-Bold"/>
                <a:cs typeface="Montserrat Semi-Bold"/>
                <a:sym typeface="Montserrat Semi-Bold"/>
              </a:rPr>
              <a:t>4</a:t>
            </a:r>
          </a:p>
        </p:txBody>
      </p:sp>
      <p:grpSp>
        <p:nvGrpSpPr>
          <p:cNvPr id="558" name="Group 41">
            <a:extLst>
              <a:ext uri="{FF2B5EF4-FFF2-40B4-BE49-F238E27FC236}">
                <a16:creationId xmlns:a16="http://schemas.microsoft.com/office/drawing/2014/main" id="{0DE1CD7B-FAA8-B9ED-B7B9-0AB1A17EBB65}"/>
              </a:ext>
            </a:extLst>
          </p:cNvPr>
          <p:cNvGrpSpPr/>
          <p:nvPr/>
        </p:nvGrpSpPr>
        <p:grpSpPr>
          <a:xfrm>
            <a:off x="970088" y="3507140"/>
            <a:ext cx="256791" cy="256791"/>
            <a:chOff x="0" y="0"/>
            <a:chExt cx="1108765" cy="1108765"/>
          </a:xfrm>
        </p:grpSpPr>
        <p:sp>
          <p:nvSpPr>
            <p:cNvPr id="623" name="Freeform 42">
              <a:extLst>
                <a:ext uri="{FF2B5EF4-FFF2-40B4-BE49-F238E27FC236}">
                  <a16:creationId xmlns:a16="http://schemas.microsoft.com/office/drawing/2014/main" id="{85829A58-C260-7118-31E2-753C3E607C9F}"/>
                </a:ext>
              </a:extLst>
            </p:cNvPr>
            <p:cNvSpPr/>
            <p:nvPr/>
          </p:nvSpPr>
          <p:spPr>
            <a:xfrm>
              <a:off x="0" y="0"/>
              <a:ext cx="1108765" cy="1108765"/>
            </a:xfrm>
            <a:custGeom>
              <a:avLst/>
              <a:gdLst/>
              <a:ahLst/>
              <a:cxnLst/>
              <a:rect l="l" t="t" r="r" b="b"/>
              <a:pathLst>
                <a:path w="1108765" h="1108765">
                  <a:moveTo>
                    <a:pt x="554383" y="0"/>
                  </a:moveTo>
                  <a:cubicBezTo>
                    <a:pt x="248206" y="0"/>
                    <a:pt x="0" y="248206"/>
                    <a:pt x="0" y="554383"/>
                  </a:cubicBezTo>
                  <a:cubicBezTo>
                    <a:pt x="0" y="860560"/>
                    <a:pt x="248206" y="1108765"/>
                    <a:pt x="554383" y="1108765"/>
                  </a:cubicBezTo>
                  <a:cubicBezTo>
                    <a:pt x="860560" y="1108765"/>
                    <a:pt x="1108765" y="860560"/>
                    <a:pt x="1108765" y="554383"/>
                  </a:cubicBezTo>
                  <a:cubicBezTo>
                    <a:pt x="1108765" y="248206"/>
                    <a:pt x="860560" y="0"/>
                    <a:pt x="554383" y="0"/>
                  </a:cubicBezTo>
                  <a:close/>
                </a:path>
              </a:pathLst>
            </a:custGeom>
            <a:solidFill>
              <a:srgbClr val="9366E4"/>
            </a:solidFill>
          </p:spPr>
          <p:txBody>
            <a:bodyPr/>
            <a:lstStyle/>
            <a:p>
              <a:endParaRPr lang="en-MY"/>
            </a:p>
          </p:txBody>
        </p:sp>
        <p:sp>
          <p:nvSpPr>
            <p:cNvPr id="624" name="TextBox 43">
              <a:extLst>
                <a:ext uri="{FF2B5EF4-FFF2-40B4-BE49-F238E27FC236}">
                  <a16:creationId xmlns:a16="http://schemas.microsoft.com/office/drawing/2014/main" id="{947271D1-62E5-07BF-42C3-BB38C52AEC6E}"/>
                </a:ext>
              </a:extLst>
            </p:cNvPr>
            <p:cNvSpPr txBox="1"/>
            <p:nvPr/>
          </p:nvSpPr>
          <p:spPr>
            <a:xfrm>
              <a:off x="103947" y="75372"/>
              <a:ext cx="900872" cy="929447"/>
            </a:xfrm>
            <a:prstGeom prst="rect">
              <a:avLst/>
            </a:prstGeom>
          </p:spPr>
          <p:txBody>
            <a:bodyPr lIns="50800" tIns="50800" rIns="50800" bIns="50800" rtlCol="0" anchor="ctr"/>
            <a:lstStyle/>
            <a:p>
              <a:pPr algn="ctr">
                <a:lnSpc>
                  <a:spcPts val="2086"/>
                </a:lnSpc>
              </a:pPr>
              <a:endParaRPr/>
            </a:p>
          </p:txBody>
        </p:sp>
      </p:grpSp>
      <p:grpSp>
        <p:nvGrpSpPr>
          <p:cNvPr id="559" name="Group 44">
            <a:extLst>
              <a:ext uri="{FF2B5EF4-FFF2-40B4-BE49-F238E27FC236}">
                <a16:creationId xmlns:a16="http://schemas.microsoft.com/office/drawing/2014/main" id="{A9682916-7331-78C5-09BE-4654E274AF5F}"/>
              </a:ext>
            </a:extLst>
          </p:cNvPr>
          <p:cNvGrpSpPr/>
          <p:nvPr/>
        </p:nvGrpSpPr>
        <p:grpSpPr>
          <a:xfrm>
            <a:off x="3539650" y="3507140"/>
            <a:ext cx="256791" cy="256791"/>
            <a:chOff x="0" y="0"/>
            <a:chExt cx="1108765" cy="1108765"/>
          </a:xfrm>
        </p:grpSpPr>
        <p:sp>
          <p:nvSpPr>
            <p:cNvPr id="621" name="Freeform 45">
              <a:extLst>
                <a:ext uri="{FF2B5EF4-FFF2-40B4-BE49-F238E27FC236}">
                  <a16:creationId xmlns:a16="http://schemas.microsoft.com/office/drawing/2014/main" id="{0D3169BB-E4AD-2861-19BB-9BCEE6AAD049}"/>
                </a:ext>
              </a:extLst>
            </p:cNvPr>
            <p:cNvSpPr/>
            <p:nvPr/>
          </p:nvSpPr>
          <p:spPr>
            <a:xfrm>
              <a:off x="0" y="0"/>
              <a:ext cx="1108765" cy="1108765"/>
            </a:xfrm>
            <a:custGeom>
              <a:avLst/>
              <a:gdLst/>
              <a:ahLst/>
              <a:cxnLst/>
              <a:rect l="l" t="t" r="r" b="b"/>
              <a:pathLst>
                <a:path w="1108765" h="1108765">
                  <a:moveTo>
                    <a:pt x="554383" y="0"/>
                  </a:moveTo>
                  <a:cubicBezTo>
                    <a:pt x="248206" y="0"/>
                    <a:pt x="0" y="248206"/>
                    <a:pt x="0" y="554383"/>
                  </a:cubicBezTo>
                  <a:cubicBezTo>
                    <a:pt x="0" y="860560"/>
                    <a:pt x="248206" y="1108765"/>
                    <a:pt x="554383" y="1108765"/>
                  </a:cubicBezTo>
                  <a:cubicBezTo>
                    <a:pt x="860560" y="1108765"/>
                    <a:pt x="1108765" y="860560"/>
                    <a:pt x="1108765" y="554383"/>
                  </a:cubicBezTo>
                  <a:cubicBezTo>
                    <a:pt x="1108765" y="248206"/>
                    <a:pt x="860560" y="0"/>
                    <a:pt x="554383" y="0"/>
                  </a:cubicBezTo>
                  <a:close/>
                </a:path>
              </a:pathLst>
            </a:custGeom>
            <a:solidFill>
              <a:srgbClr val="F684CB"/>
            </a:solidFill>
          </p:spPr>
          <p:txBody>
            <a:bodyPr/>
            <a:lstStyle/>
            <a:p>
              <a:endParaRPr lang="en-MY"/>
            </a:p>
          </p:txBody>
        </p:sp>
        <p:sp>
          <p:nvSpPr>
            <p:cNvPr id="622" name="TextBox 46">
              <a:extLst>
                <a:ext uri="{FF2B5EF4-FFF2-40B4-BE49-F238E27FC236}">
                  <a16:creationId xmlns:a16="http://schemas.microsoft.com/office/drawing/2014/main" id="{95936DB5-3AB4-5E39-38EE-BB0BC6C6C78A}"/>
                </a:ext>
              </a:extLst>
            </p:cNvPr>
            <p:cNvSpPr txBox="1"/>
            <p:nvPr/>
          </p:nvSpPr>
          <p:spPr>
            <a:xfrm>
              <a:off x="103947" y="75372"/>
              <a:ext cx="900872" cy="929447"/>
            </a:xfrm>
            <a:prstGeom prst="rect">
              <a:avLst/>
            </a:prstGeom>
          </p:spPr>
          <p:txBody>
            <a:bodyPr lIns="50800" tIns="50800" rIns="50800" bIns="50800" rtlCol="0" anchor="ctr"/>
            <a:lstStyle/>
            <a:p>
              <a:pPr algn="ctr">
                <a:lnSpc>
                  <a:spcPts val="2086"/>
                </a:lnSpc>
              </a:pPr>
              <a:endParaRPr/>
            </a:p>
          </p:txBody>
        </p:sp>
      </p:grpSp>
      <p:grpSp>
        <p:nvGrpSpPr>
          <p:cNvPr id="560" name="Group 47">
            <a:extLst>
              <a:ext uri="{FF2B5EF4-FFF2-40B4-BE49-F238E27FC236}">
                <a16:creationId xmlns:a16="http://schemas.microsoft.com/office/drawing/2014/main" id="{0E9E3E44-3A5E-8F15-9AC6-7FFFDC0AE76A}"/>
              </a:ext>
            </a:extLst>
          </p:cNvPr>
          <p:cNvGrpSpPr/>
          <p:nvPr/>
        </p:nvGrpSpPr>
        <p:grpSpPr>
          <a:xfrm>
            <a:off x="2354479" y="2902868"/>
            <a:ext cx="256791" cy="256791"/>
            <a:chOff x="0" y="0"/>
            <a:chExt cx="1108765" cy="1108765"/>
          </a:xfrm>
        </p:grpSpPr>
        <p:sp>
          <p:nvSpPr>
            <p:cNvPr id="619" name="Freeform 48">
              <a:extLst>
                <a:ext uri="{FF2B5EF4-FFF2-40B4-BE49-F238E27FC236}">
                  <a16:creationId xmlns:a16="http://schemas.microsoft.com/office/drawing/2014/main" id="{6D062B32-C179-88BB-0084-5082B7CF4A92}"/>
                </a:ext>
              </a:extLst>
            </p:cNvPr>
            <p:cNvSpPr/>
            <p:nvPr/>
          </p:nvSpPr>
          <p:spPr>
            <a:xfrm>
              <a:off x="0" y="0"/>
              <a:ext cx="1108765" cy="1108765"/>
            </a:xfrm>
            <a:custGeom>
              <a:avLst/>
              <a:gdLst/>
              <a:ahLst/>
              <a:cxnLst/>
              <a:rect l="l" t="t" r="r" b="b"/>
              <a:pathLst>
                <a:path w="1108765" h="1108765">
                  <a:moveTo>
                    <a:pt x="554383" y="0"/>
                  </a:moveTo>
                  <a:cubicBezTo>
                    <a:pt x="248206" y="0"/>
                    <a:pt x="0" y="248206"/>
                    <a:pt x="0" y="554383"/>
                  </a:cubicBezTo>
                  <a:cubicBezTo>
                    <a:pt x="0" y="860560"/>
                    <a:pt x="248206" y="1108765"/>
                    <a:pt x="554383" y="1108765"/>
                  </a:cubicBezTo>
                  <a:cubicBezTo>
                    <a:pt x="860560" y="1108765"/>
                    <a:pt x="1108765" y="860560"/>
                    <a:pt x="1108765" y="554383"/>
                  </a:cubicBezTo>
                  <a:cubicBezTo>
                    <a:pt x="1108765" y="248206"/>
                    <a:pt x="860560" y="0"/>
                    <a:pt x="554383" y="0"/>
                  </a:cubicBezTo>
                  <a:close/>
                </a:path>
              </a:pathLst>
            </a:custGeom>
            <a:solidFill>
              <a:srgbClr val="BF66E4"/>
            </a:solidFill>
          </p:spPr>
          <p:txBody>
            <a:bodyPr/>
            <a:lstStyle/>
            <a:p>
              <a:endParaRPr lang="en-MY"/>
            </a:p>
          </p:txBody>
        </p:sp>
        <p:sp>
          <p:nvSpPr>
            <p:cNvPr id="620" name="TextBox 49">
              <a:extLst>
                <a:ext uri="{FF2B5EF4-FFF2-40B4-BE49-F238E27FC236}">
                  <a16:creationId xmlns:a16="http://schemas.microsoft.com/office/drawing/2014/main" id="{871E5941-A289-13B4-808E-3656BE9B6196}"/>
                </a:ext>
              </a:extLst>
            </p:cNvPr>
            <p:cNvSpPr txBox="1"/>
            <p:nvPr/>
          </p:nvSpPr>
          <p:spPr>
            <a:xfrm>
              <a:off x="103947" y="75372"/>
              <a:ext cx="900872" cy="929447"/>
            </a:xfrm>
            <a:prstGeom prst="rect">
              <a:avLst/>
            </a:prstGeom>
          </p:spPr>
          <p:txBody>
            <a:bodyPr lIns="50800" tIns="50800" rIns="50800" bIns="50800" rtlCol="0" anchor="ctr"/>
            <a:lstStyle/>
            <a:p>
              <a:pPr algn="ctr">
                <a:lnSpc>
                  <a:spcPts val="2086"/>
                </a:lnSpc>
              </a:pPr>
              <a:endParaRPr/>
            </a:p>
          </p:txBody>
        </p:sp>
      </p:grpSp>
      <p:grpSp>
        <p:nvGrpSpPr>
          <p:cNvPr id="561" name="Group 50">
            <a:extLst>
              <a:ext uri="{FF2B5EF4-FFF2-40B4-BE49-F238E27FC236}">
                <a16:creationId xmlns:a16="http://schemas.microsoft.com/office/drawing/2014/main" id="{971733D8-4B8A-0C18-84EC-A565EF239229}"/>
              </a:ext>
            </a:extLst>
          </p:cNvPr>
          <p:cNvGrpSpPr/>
          <p:nvPr/>
        </p:nvGrpSpPr>
        <p:grpSpPr>
          <a:xfrm>
            <a:off x="4760384" y="2902868"/>
            <a:ext cx="256791" cy="256791"/>
            <a:chOff x="0" y="0"/>
            <a:chExt cx="1108765" cy="1108765"/>
          </a:xfrm>
        </p:grpSpPr>
        <p:sp>
          <p:nvSpPr>
            <p:cNvPr id="617" name="Freeform 51">
              <a:extLst>
                <a:ext uri="{FF2B5EF4-FFF2-40B4-BE49-F238E27FC236}">
                  <a16:creationId xmlns:a16="http://schemas.microsoft.com/office/drawing/2014/main" id="{28903AB4-5D7B-51DA-AE1C-55E8D3CEA9F8}"/>
                </a:ext>
              </a:extLst>
            </p:cNvPr>
            <p:cNvSpPr/>
            <p:nvPr/>
          </p:nvSpPr>
          <p:spPr>
            <a:xfrm>
              <a:off x="0" y="0"/>
              <a:ext cx="1108765" cy="1108765"/>
            </a:xfrm>
            <a:custGeom>
              <a:avLst/>
              <a:gdLst/>
              <a:ahLst/>
              <a:cxnLst/>
              <a:rect l="l" t="t" r="r" b="b"/>
              <a:pathLst>
                <a:path w="1108765" h="1108765">
                  <a:moveTo>
                    <a:pt x="554383" y="0"/>
                  </a:moveTo>
                  <a:cubicBezTo>
                    <a:pt x="248206" y="0"/>
                    <a:pt x="0" y="248206"/>
                    <a:pt x="0" y="554383"/>
                  </a:cubicBezTo>
                  <a:cubicBezTo>
                    <a:pt x="0" y="860560"/>
                    <a:pt x="248206" y="1108765"/>
                    <a:pt x="554383" y="1108765"/>
                  </a:cubicBezTo>
                  <a:cubicBezTo>
                    <a:pt x="860560" y="1108765"/>
                    <a:pt x="1108765" y="860560"/>
                    <a:pt x="1108765" y="554383"/>
                  </a:cubicBezTo>
                  <a:cubicBezTo>
                    <a:pt x="1108765" y="248206"/>
                    <a:pt x="860560" y="0"/>
                    <a:pt x="554383" y="0"/>
                  </a:cubicBezTo>
                  <a:close/>
                </a:path>
              </a:pathLst>
            </a:custGeom>
            <a:solidFill>
              <a:srgbClr val="F4808A"/>
            </a:solidFill>
          </p:spPr>
          <p:txBody>
            <a:bodyPr/>
            <a:lstStyle/>
            <a:p>
              <a:endParaRPr lang="en-MY"/>
            </a:p>
          </p:txBody>
        </p:sp>
        <p:sp>
          <p:nvSpPr>
            <p:cNvPr id="618" name="TextBox 52">
              <a:extLst>
                <a:ext uri="{FF2B5EF4-FFF2-40B4-BE49-F238E27FC236}">
                  <a16:creationId xmlns:a16="http://schemas.microsoft.com/office/drawing/2014/main" id="{BC1FC0C0-87B1-3AF2-8B8B-09018F22AF2A}"/>
                </a:ext>
              </a:extLst>
            </p:cNvPr>
            <p:cNvSpPr txBox="1"/>
            <p:nvPr/>
          </p:nvSpPr>
          <p:spPr>
            <a:xfrm>
              <a:off x="103947" y="75372"/>
              <a:ext cx="900872" cy="929447"/>
            </a:xfrm>
            <a:prstGeom prst="rect">
              <a:avLst/>
            </a:prstGeom>
          </p:spPr>
          <p:txBody>
            <a:bodyPr lIns="50800" tIns="50800" rIns="50800" bIns="50800" rtlCol="0" anchor="ctr"/>
            <a:lstStyle/>
            <a:p>
              <a:pPr algn="ctr">
                <a:lnSpc>
                  <a:spcPts val="2086"/>
                </a:lnSpc>
              </a:pPr>
              <a:endParaRPr/>
            </a:p>
          </p:txBody>
        </p:sp>
      </p:grpSp>
      <p:grpSp>
        <p:nvGrpSpPr>
          <p:cNvPr id="562" name="Group 57">
            <a:extLst>
              <a:ext uri="{FF2B5EF4-FFF2-40B4-BE49-F238E27FC236}">
                <a16:creationId xmlns:a16="http://schemas.microsoft.com/office/drawing/2014/main" id="{3995E9B4-5AE1-F164-2842-3DE00E6FDB88}"/>
              </a:ext>
            </a:extLst>
          </p:cNvPr>
          <p:cNvGrpSpPr/>
          <p:nvPr/>
        </p:nvGrpSpPr>
        <p:grpSpPr>
          <a:xfrm rot="10800000">
            <a:off x="5333735" y="3729142"/>
            <a:ext cx="1665148" cy="1892256"/>
            <a:chOff x="0" y="0"/>
            <a:chExt cx="481277" cy="546918"/>
          </a:xfrm>
        </p:grpSpPr>
        <p:sp>
          <p:nvSpPr>
            <p:cNvPr id="615" name="Freeform 58">
              <a:extLst>
                <a:ext uri="{FF2B5EF4-FFF2-40B4-BE49-F238E27FC236}">
                  <a16:creationId xmlns:a16="http://schemas.microsoft.com/office/drawing/2014/main" id="{0C1F84B9-BB1E-3395-38A5-206F28EC22BE}"/>
                </a:ext>
              </a:extLst>
            </p:cNvPr>
            <p:cNvSpPr/>
            <p:nvPr/>
          </p:nvSpPr>
          <p:spPr>
            <a:xfrm>
              <a:off x="0" y="0"/>
              <a:ext cx="481277" cy="526847"/>
            </a:xfrm>
            <a:custGeom>
              <a:avLst/>
              <a:gdLst/>
              <a:ahLst/>
              <a:cxnLst/>
              <a:rect l="l" t="t" r="r" b="b"/>
              <a:pathLst>
                <a:path w="481277" h="526847">
                  <a:moveTo>
                    <a:pt x="481277" y="89035"/>
                  </a:moveTo>
                  <a:lnTo>
                    <a:pt x="481277" y="343582"/>
                  </a:lnTo>
                  <a:cubicBezTo>
                    <a:pt x="481277" y="397963"/>
                    <a:pt x="449974" y="447486"/>
                    <a:pt x="400853" y="470818"/>
                  </a:cubicBezTo>
                  <a:lnTo>
                    <a:pt x="321062" y="508717"/>
                  </a:lnTo>
                  <a:cubicBezTo>
                    <a:pt x="270171" y="532890"/>
                    <a:pt x="211106" y="532890"/>
                    <a:pt x="160214" y="508717"/>
                  </a:cubicBezTo>
                  <a:lnTo>
                    <a:pt x="80424" y="470818"/>
                  </a:lnTo>
                  <a:cubicBezTo>
                    <a:pt x="31303" y="447486"/>
                    <a:pt x="0" y="397963"/>
                    <a:pt x="0" y="343582"/>
                  </a:cubicBezTo>
                  <a:lnTo>
                    <a:pt x="0" y="89035"/>
                  </a:lnTo>
                  <a:cubicBezTo>
                    <a:pt x="0" y="65422"/>
                    <a:pt x="9380" y="42775"/>
                    <a:pt x="26078" y="26078"/>
                  </a:cubicBezTo>
                  <a:cubicBezTo>
                    <a:pt x="42775" y="9380"/>
                    <a:pt x="65422" y="0"/>
                    <a:pt x="89035" y="0"/>
                  </a:cubicBezTo>
                  <a:lnTo>
                    <a:pt x="392241" y="0"/>
                  </a:lnTo>
                  <a:cubicBezTo>
                    <a:pt x="415855" y="0"/>
                    <a:pt x="438501" y="9380"/>
                    <a:pt x="455199" y="26078"/>
                  </a:cubicBezTo>
                  <a:cubicBezTo>
                    <a:pt x="471896" y="42775"/>
                    <a:pt x="481277" y="65422"/>
                    <a:pt x="481277" y="89035"/>
                  </a:cubicBezTo>
                  <a:close/>
                </a:path>
              </a:pathLst>
            </a:custGeom>
            <a:solidFill>
              <a:srgbClr val="EDF1F8"/>
            </a:solidFill>
          </p:spPr>
          <p:txBody>
            <a:bodyPr/>
            <a:lstStyle/>
            <a:p>
              <a:endParaRPr lang="en-MY"/>
            </a:p>
          </p:txBody>
        </p:sp>
        <p:sp>
          <p:nvSpPr>
            <p:cNvPr id="616" name="TextBox 59">
              <a:extLst>
                <a:ext uri="{FF2B5EF4-FFF2-40B4-BE49-F238E27FC236}">
                  <a16:creationId xmlns:a16="http://schemas.microsoft.com/office/drawing/2014/main" id="{9D983563-0C0D-1FD3-9245-C14B0AB4DE92}"/>
                </a:ext>
              </a:extLst>
            </p:cNvPr>
            <p:cNvSpPr txBox="1"/>
            <p:nvPr/>
          </p:nvSpPr>
          <p:spPr>
            <a:xfrm>
              <a:off x="0" y="-28575"/>
              <a:ext cx="481277" cy="461193"/>
            </a:xfrm>
            <a:prstGeom prst="rect">
              <a:avLst/>
            </a:prstGeom>
          </p:spPr>
          <p:txBody>
            <a:bodyPr lIns="50800" tIns="50800" rIns="50800" bIns="50800" rtlCol="0" anchor="ctr"/>
            <a:lstStyle/>
            <a:p>
              <a:pPr algn="ctr">
                <a:lnSpc>
                  <a:spcPts val="2086"/>
                </a:lnSpc>
              </a:pPr>
              <a:endParaRPr/>
            </a:p>
          </p:txBody>
        </p:sp>
      </p:grpSp>
      <p:grpSp>
        <p:nvGrpSpPr>
          <p:cNvPr id="563" name="Group 60">
            <a:extLst>
              <a:ext uri="{FF2B5EF4-FFF2-40B4-BE49-F238E27FC236}">
                <a16:creationId xmlns:a16="http://schemas.microsoft.com/office/drawing/2014/main" id="{D02B334B-2C8C-33CD-AE79-52E32153E871}"/>
              </a:ext>
            </a:extLst>
          </p:cNvPr>
          <p:cNvGrpSpPr/>
          <p:nvPr/>
        </p:nvGrpSpPr>
        <p:grpSpPr>
          <a:xfrm>
            <a:off x="6462112" y="1035952"/>
            <a:ext cx="1665148" cy="1892256"/>
            <a:chOff x="0" y="0"/>
            <a:chExt cx="481277" cy="546918"/>
          </a:xfrm>
        </p:grpSpPr>
        <p:sp>
          <p:nvSpPr>
            <p:cNvPr id="613" name="Freeform 61">
              <a:extLst>
                <a:ext uri="{FF2B5EF4-FFF2-40B4-BE49-F238E27FC236}">
                  <a16:creationId xmlns:a16="http://schemas.microsoft.com/office/drawing/2014/main" id="{6A5818A7-3E48-7A1B-982C-3C234BA4B3B9}"/>
                </a:ext>
              </a:extLst>
            </p:cNvPr>
            <p:cNvSpPr/>
            <p:nvPr/>
          </p:nvSpPr>
          <p:spPr>
            <a:xfrm>
              <a:off x="0" y="0"/>
              <a:ext cx="481277" cy="526847"/>
            </a:xfrm>
            <a:custGeom>
              <a:avLst/>
              <a:gdLst/>
              <a:ahLst/>
              <a:cxnLst/>
              <a:rect l="l" t="t" r="r" b="b"/>
              <a:pathLst>
                <a:path w="481277" h="526847">
                  <a:moveTo>
                    <a:pt x="481277" y="89035"/>
                  </a:moveTo>
                  <a:lnTo>
                    <a:pt x="481277" y="343582"/>
                  </a:lnTo>
                  <a:cubicBezTo>
                    <a:pt x="481277" y="397963"/>
                    <a:pt x="449974" y="447486"/>
                    <a:pt x="400853" y="470818"/>
                  </a:cubicBezTo>
                  <a:lnTo>
                    <a:pt x="321062" y="508717"/>
                  </a:lnTo>
                  <a:cubicBezTo>
                    <a:pt x="270171" y="532890"/>
                    <a:pt x="211106" y="532890"/>
                    <a:pt x="160214" y="508717"/>
                  </a:cubicBezTo>
                  <a:lnTo>
                    <a:pt x="80424" y="470818"/>
                  </a:lnTo>
                  <a:cubicBezTo>
                    <a:pt x="31303" y="447486"/>
                    <a:pt x="0" y="397963"/>
                    <a:pt x="0" y="343582"/>
                  </a:cubicBezTo>
                  <a:lnTo>
                    <a:pt x="0" y="89035"/>
                  </a:lnTo>
                  <a:cubicBezTo>
                    <a:pt x="0" y="65422"/>
                    <a:pt x="9380" y="42775"/>
                    <a:pt x="26078" y="26078"/>
                  </a:cubicBezTo>
                  <a:cubicBezTo>
                    <a:pt x="42775" y="9380"/>
                    <a:pt x="65422" y="0"/>
                    <a:pt x="89035" y="0"/>
                  </a:cubicBezTo>
                  <a:lnTo>
                    <a:pt x="392241" y="0"/>
                  </a:lnTo>
                  <a:cubicBezTo>
                    <a:pt x="415855" y="0"/>
                    <a:pt x="438501" y="9380"/>
                    <a:pt x="455199" y="26078"/>
                  </a:cubicBezTo>
                  <a:cubicBezTo>
                    <a:pt x="471896" y="42775"/>
                    <a:pt x="481277" y="65422"/>
                    <a:pt x="481277" y="89035"/>
                  </a:cubicBezTo>
                  <a:close/>
                </a:path>
              </a:pathLst>
            </a:custGeom>
            <a:solidFill>
              <a:srgbClr val="EDF1F8"/>
            </a:solidFill>
          </p:spPr>
          <p:txBody>
            <a:bodyPr/>
            <a:lstStyle/>
            <a:p>
              <a:endParaRPr lang="en-MY"/>
            </a:p>
          </p:txBody>
        </p:sp>
        <p:sp>
          <p:nvSpPr>
            <p:cNvPr id="614" name="TextBox 62">
              <a:extLst>
                <a:ext uri="{FF2B5EF4-FFF2-40B4-BE49-F238E27FC236}">
                  <a16:creationId xmlns:a16="http://schemas.microsoft.com/office/drawing/2014/main" id="{C1F846B7-ED30-68DA-967B-45217643C1AB}"/>
                </a:ext>
              </a:extLst>
            </p:cNvPr>
            <p:cNvSpPr txBox="1"/>
            <p:nvPr/>
          </p:nvSpPr>
          <p:spPr>
            <a:xfrm>
              <a:off x="0" y="-28575"/>
              <a:ext cx="481277" cy="461193"/>
            </a:xfrm>
            <a:prstGeom prst="rect">
              <a:avLst/>
            </a:prstGeom>
          </p:spPr>
          <p:txBody>
            <a:bodyPr lIns="50800" tIns="50800" rIns="50800" bIns="50800" rtlCol="0" anchor="ctr"/>
            <a:lstStyle/>
            <a:p>
              <a:pPr algn="ctr">
                <a:lnSpc>
                  <a:spcPts val="2086"/>
                </a:lnSpc>
              </a:pPr>
              <a:endParaRPr/>
            </a:p>
          </p:txBody>
        </p:sp>
      </p:grpSp>
      <p:grpSp>
        <p:nvGrpSpPr>
          <p:cNvPr id="564" name="Group 63">
            <a:extLst>
              <a:ext uri="{FF2B5EF4-FFF2-40B4-BE49-F238E27FC236}">
                <a16:creationId xmlns:a16="http://schemas.microsoft.com/office/drawing/2014/main" id="{99088B8F-53A2-4CFE-E6F6-2E47794CE7B0}"/>
              </a:ext>
            </a:extLst>
          </p:cNvPr>
          <p:cNvGrpSpPr/>
          <p:nvPr/>
        </p:nvGrpSpPr>
        <p:grpSpPr>
          <a:xfrm>
            <a:off x="5900174" y="5304645"/>
            <a:ext cx="532271" cy="532271"/>
            <a:chOff x="0" y="0"/>
            <a:chExt cx="812800" cy="812800"/>
          </a:xfrm>
        </p:grpSpPr>
        <p:sp>
          <p:nvSpPr>
            <p:cNvPr id="611" name="Freeform 64">
              <a:extLst>
                <a:ext uri="{FF2B5EF4-FFF2-40B4-BE49-F238E27FC236}">
                  <a16:creationId xmlns:a16="http://schemas.microsoft.com/office/drawing/2014/main" id="{BD1B8A8B-D86C-D2A2-EE7F-3ADE598CDA9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A584"/>
            </a:solidFill>
          </p:spPr>
          <p:txBody>
            <a:bodyPr/>
            <a:lstStyle/>
            <a:p>
              <a:endParaRPr lang="en-MY"/>
            </a:p>
          </p:txBody>
        </p:sp>
        <p:sp>
          <p:nvSpPr>
            <p:cNvPr id="612" name="TextBox 65">
              <a:extLst>
                <a:ext uri="{FF2B5EF4-FFF2-40B4-BE49-F238E27FC236}">
                  <a16:creationId xmlns:a16="http://schemas.microsoft.com/office/drawing/2014/main" id="{1B739585-2FEF-3F77-F84E-5453C57D579B}"/>
                </a:ext>
              </a:extLst>
            </p:cNvPr>
            <p:cNvSpPr txBox="1"/>
            <p:nvPr/>
          </p:nvSpPr>
          <p:spPr>
            <a:xfrm>
              <a:off x="76200" y="47625"/>
              <a:ext cx="660400" cy="688975"/>
            </a:xfrm>
            <a:prstGeom prst="rect">
              <a:avLst/>
            </a:prstGeom>
          </p:spPr>
          <p:txBody>
            <a:bodyPr lIns="50800" tIns="50800" rIns="50800" bIns="50800" rtlCol="0" anchor="ctr"/>
            <a:lstStyle/>
            <a:p>
              <a:pPr algn="ctr">
                <a:lnSpc>
                  <a:spcPts val="2086"/>
                </a:lnSpc>
              </a:pPr>
              <a:endParaRPr/>
            </a:p>
          </p:txBody>
        </p:sp>
      </p:grpSp>
      <p:grpSp>
        <p:nvGrpSpPr>
          <p:cNvPr id="565" name="Group 66">
            <a:extLst>
              <a:ext uri="{FF2B5EF4-FFF2-40B4-BE49-F238E27FC236}">
                <a16:creationId xmlns:a16="http://schemas.microsoft.com/office/drawing/2014/main" id="{A36B871B-AA42-F7C2-924A-38D9A5E5C252}"/>
              </a:ext>
            </a:extLst>
          </p:cNvPr>
          <p:cNvGrpSpPr/>
          <p:nvPr/>
        </p:nvGrpSpPr>
        <p:grpSpPr>
          <a:xfrm>
            <a:off x="7028550" y="818476"/>
            <a:ext cx="532271" cy="532271"/>
            <a:chOff x="0" y="0"/>
            <a:chExt cx="812800" cy="812800"/>
          </a:xfrm>
        </p:grpSpPr>
        <p:sp>
          <p:nvSpPr>
            <p:cNvPr id="609" name="Freeform 67">
              <a:extLst>
                <a:ext uri="{FF2B5EF4-FFF2-40B4-BE49-F238E27FC236}">
                  <a16:creationId xmlns:a16="http://schemas.microsoft.com/office/drawing/2014/main" id="{027D14A6-0C12-3CE3-60F4-3CCF1E655F7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A68"/>
            </a:solidFill>
          </p:spPr>
          <p:txBody>
            <a:bodyPr/>
            <a:lstStyle/>
            <a:p>
              <a:endParaRPr lang="en-MY"/>
            </a:p>
          </p:txBody>
        </p:sp>
        <p:sp>
          <p:nvSpPr>
            <p:cNvPr id="610" name="TextBox 68">
              <a:extLst>
                <a:ext uri="{FF2B5EF4-FFF2-40B4-BE49-F238E27FC236}">
                  <a16:creationId xmlns:a16="http://schemas.microsoft.com/office/drawing/2014/main" id="{5C9C738A-2FE0-B7C9-3B5F-917BB59AB962}"/>
                </a:ext>
              </a:extLst>
            </p:cNvPr>
            <p:cNvSpPr txBox="1"/>
            <p:nvPr/>
          </p:nvSpPr>
          <p:spPr>
            <a:xfrm>
              <a:off x="76200" y="47625"/>
              <a:ext cx="660400" cy="688975"/>
            </a:xfrm>
            <a:prstGeom prst="rect">
              <a:avLst/>
            </a:prstGeom>
          </p:spPr>
          <p:txBody>
            <a:bodyPr lIns="50800" tIns="50800" rIns="50800" bIns="50800" rtlCol="0" anchor="ctr"/>
            <a:lstStyle/>
            <a:p>
              <a:pPr algn="ctr">
                <a:lnSpc>
                  <a:spcPts val="2086"/>
                </a:lnSpc>
              </a:pPr>
              <a:endParaRPr/>
            </a:p>
          </p:txBody>
        </p:sp>
      </p:grpSp>
      <p:sp>
        <p:nvSpPr>
          <p:cNvPr id="566" name="TextBox 69">
            <a:extLst>
              <a:ext uri="{FF2B5EF4-FFF2-40B4-BE49-F238E27FC236}">
                <a16:creationId xmlns:a16="http://schemas.microsoft.com/office/drawing/2014/main" id="{548055C2-6A30-C553-DDDA-55482B629D8D}"/>
              </a:ext>
            </a:extLst>
          </p:cNvPr>
          <p:cNvSpPr txBox="1"/>
          <p:nvPr/>
        </p:nvSpPr>
        <p:spPr>
          <a:xfrm>
            <a:off x="5411138" y="4101841"/>
            <a:ext cx="1532946" cy="1184940"/>
          </a:xfrm>
          <a:prstGeom prst="rect">
            <a:avLst/>
          </a:prstGeom>
        </p:spPr>
        <p:txBody>
          <a:bodyPr wrap="square" lIns="0" tIns="0" rIns="0" bIns="0" rtlCol="0" anchor="t">
            <a:spAutoFit/>
          </a:bodyPr>
          <a:lstStyle/>
          <a:p>
            <a:pPr lvl="0" algn="ctr"/>
            <a:r>
              <a:rPr lang="en-MY" sz="1100" dirty="0" err="1">
                <a:solidFill>
                  <a:schemeClr val="dk1"/>
                </a:solidFill>
                <a:ea typeface="Twentieth Century"/>
                <a:cs typeface="Twentieth Century"/>
                <a:sym typeface="Twentieth Century"/>
              </a:rPr>
              <a:t>Projek</a:t>
            </a:r>
            <a:r>
              <a:rPr lang="en-MY" sz="1100" dirty="0">
                <a:solidFill>
                  <a:schemeClr val="dk1"/>
                </a:solidFill>
                <a:ea typeface="Twentieth Century"/>
                <a:cs typeface="Twentieth Century"/>
                <a:sym typeface="Twentieth Century"/>
              </a:rPr>
              <a:t> yang </a:t>
            </a:r>
            <a:r>
              <a:rPr lang="en-MY" sz="1100" dirty="0" err="1">
                <a:solidFill>
                  <a:schemeClr val="dk1"/>
                </a:solidFill>
                <a:ea typeface="Twentieth Century"/>
                <a:cs typeface="Twentieth Century"/>
                <a:sym typeface="Twentieth Century"/>
              </a:rPr>
              <a:t>disyorkan</a:t>
            </a:r>
            <a:r>
              <a:rPr lang="en-MY" sz="1100" dirty="0">
                <a:solidFill>
                  <a:schemeClr val="dk1"/>
                </a:solidFill>
                <a:ea typeface="Twentieth Century"/>
                <a:cs typeface="Twentieth Century"/>
                <a:sym typeface="Twentieth Century"/>
              </a:rPr>
              <a:t> oleh </a:t>
            </a:r>
            <a:r>
              <a:rPr lang="en-MY" sz="1100" dirty="0" err="1">
                <a:solidFill>
                  <a:schemeClr val="dk1"/>
                </a:solidFill>
                <a:ea typeface="Twentieth Century"/>
                <a:cs typeface="Twentieth Century"/>
                <a:sym typeface="Twentieth Century"/>
              </a:rPr>
              <a:t>Jawatankuasa</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Penilaian</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Teknikal</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dibawa</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untuk</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kelulusan</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Jawatankuasa</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Pengurusan</a:t>
            </a:r>
            <a:r>
              <a:rPr lang="en-MY" sz="1100" dirty="0">
                <a:solidFill>
                  <a:schemeClr val="dk1"/>
                </a:solidFill>
                <a:ea typeface="Twentieth Century"/>
                <a:cs typeface="Twentieth Century"/>
                <a:sym typeface="Twentieth Century"/>
              </a:rPr>
              <a:t> Dana PPRN</a:t>
            </a:r>
            <a:endParaRPr lang="en-MY" sz="1100" dirty="0"/>
          </a:p>
        </p:txBody>
      </p:sp>
      <p:sp>
        <p:nvSpPr>
          <p:cNvPr id="567" name="TextBox 70">
            <a:extLst>
              <a:ext uri="{FF2B5EF4-FFF2-40B4-BE49-F238E27FC236}">
                <a16:creationId xmlns:a16="http://schemas.microsoft.com/office/drawing/2014/main" id="{89AA0173-CE87-7BE4-827D-56E4276F9DAD}"/>
              </a:ext>
            </a:extLst>
          </p:cNvPr>
          <p:cNvSpPr txBox="1"/>
          <p:nvPr/>
        </p:nvSpPr>
        <p:spPr>
          <a:xfrm>
            <a:off x="6532032" y="1360698"/>
            <a:ext cx="1505063" cy="846386"/>
          </a:xfrm>
          <a:prstGeom prst="rect">
            <a:avLst/>
          </a:prstGeom>
        </p:spPr>
        <p:txBody>
          <a:bodyPr wrap="square" lIns="0" tIns="0" rIns="0" bIns="0" rtlCol="0" anchor="t">
            <a:spAutoFit/>
          </a:bodyPr>
          <a:lstStyle/>
          <a:p>
            <a:pPr lvl="0" algn="ctr"/>
            <a:r>
              <a:rPr lang="fi-FI" sz="1100" dirty="0">
                <a:solidFill>
                  <a:schemeClr val="dk1"/>
                </a:solidFill>
                <a:ea typeface="Twentieth Century"/>
                <a:cs typeface="Twentieth Century"/>
                <a:sym typeface="Twentieth Century"/>
              </a:rPr>
              <a:t>Surat Makluman Kelulusan Projek. Pembayaran 20% komitmen syarikat secara tunai. </a:t>
            </a:r>
          </a:p>
        </p:txBody>
      </p:sp>
      <p:sp>
        <p:nvSpPr>
          <p:cNvPr id="568" name="TextBox 73">
            <a:extLst>
              <a:ext uri="{FF2B5EF4-FFF2-40B4-BE49-F238E27FC236}">
                <a16:creationId xmlns:a16="http://schemas.microsoft.com/office/drawing/2014/main" id="{3BF7364A-1C74-AF21-1EE4-8A3D421722F5}"/>
              </a:ext>
            </a:extLst>
          </p:cNvPr>
          <p:cNvSpPr txBox="1"/>
          <p:nvPr/>
        </p:nvSpPr>
        <p:spPr>
          <a:xfrm>
            <a:off x="6031992" y="5234525"/>
            <a:ext cx="268633" cy="565577"/>
          </a:xfrm>
          <a:prstGeom prst="rect">
            <a:avLst/>
          </a:prstGeom>
        </p:spPr>
        <p:txBody>
          <a:bodyPr lIns="0" tIns="0" rIns="0" bIns="0" rtlCol="0" anchor="t">
            <a:spAutoFit/>
          </a:bodyPr>
          <a:lstStyle/>
          <a:p>
            <a:pPr marL="0" lvl="0" indent="0" algn="ctr">
              <a:lnSpc>
                <a:spcPts val="5073"/>
              </a:lnSpc>
            </a:pPr>
            <a:r>
              <a:rPr lang="en-US" sz="2800" b="1">
                <a:solidFill>
                  <a:srgbClr val="000000"/>
                </a:solidFill>
                <a:latin typeface="Montserrat Semi-Bold"/>
                <a:ea typeface="Montserrat Semi-Bold"/>
                <a:cs typeface="Montserrat Semi-Bold"/>
                <a:sym typeface="Montserrat Semi-Bold"/>
              </a:rPr>
              <a:t>5</a:t>
            </a:r>
          </a:p>
        </p:txBody>
      </p:sp>
      <p:sp>
        <p:nvSpPr>
          <p:cNvPr id="569" name="TextBox 74">
            <a:extLst>
              <a:ext uri="{FF2B5EF4-FFF2-40B4-BE49-F238E27FC236}">
                <a16:creationId xmlns:a16="http://schemas.microsoft.com/office/drawing/2014/main" id="{4C3ECCF7-E974-76EF-EB83-87AEC6C40923}"/>
              </a:ext>
            </a:extLst>
          </p:cNvPr>
          <p:cNvSpPr txBox="1"/>
          <p:nvPr/>
        </p:nvSpPr>
        <p:spPr>
          <a:xfrm>
            <a:off x="7160369" y="748355"/>
            <a:ext cx="268633" cy="565577"/>
          </a:xfrm>
          <a:prstGeom prst="rect">
            <a:avLst/>
          </a:prstGeom>
        </p:spPr>
        <p:txBody>
          <a:bodyPr lIns="0" tIns="0" rIns="0" bIns="0" rtlCol="0" anchor="t">
            <a:spAutoFit/>
          </a:bodyPr>
          <a:lstStyle/>
          <a:p>
            <a:pPr marL="0" lvl="0" indent="0" algn="ctr">
              <a:lnSpc>
                <a:spcPts val="5073"/>
              </a:lnSpc>
            </a:pPr>
            <a:r>
              <a:rPr lang="en-US" sz="2800" b="1">
                <a:solidFill>
                  <a:srgbClr val="000000"/>
                </a:solidFill>
                <a:latin typeface="Montserrat Semi-Bold"/>
                <a:ea typeface="Montserrat Semi-Bold"/>
                <a:cs typeface="Montserrat Semi-Bold"/>
                <a:sym typeface="Montserrat Semi-Bold"/>
              </a:rPr>
              <a:t>6</a:t>
            </a:r>
          </a:p>
        </p:txBody>
      </p:sp>
      <p:grpSp>
        <p:nvGrpSpPr>
          <p:cNvPr id="570" name="Group 75">
            <a:extLst>
              <a:ext uri="{FF2B5EF4-FFF2-40B4-BE49-F238E27FC236}">
                <a16:creationId xmlns:a16="http://schemas.microsoft.com/office/drawing/2014/main" id="{C71C37CF-00B8-D622-FBAE-B6325033BF6C}"/>
              </a:ext>
            </a:extLst>
          </p:cNvPr>
          <p:cNvGrpSpPr/>
          <p:nvPr/>
        </p:nvGrpSpPr>
        <p:grpSpPr>
          <a:xfrm>
            <a:off x="6037914" y="3507140"/>
            <a:ext cx="256791" cy="256791"/>
            <a:chOff x="0" y="0"/>
            <a:chExt cx="1108765" cy="1108765"/>
          </a:xfrm>
        </p:grpSpPr>
        <p:sp>
          <p:nvSpPr>
            <p:cNvPr id="607" name="Freeform 76">
              <a:extLst>
                <a:ext uri="{FF2B5EF4-FFF2-40B4-BE49-F238E27FC236}">
                  <a16:creationId xmlns:a16="http://schemas.microsoft.com/office/drawing/2014/main" id="{E269A4F3-95FE-4040-7C85-A3056319D568}"/>
                </a:ext>
              </a:extLst>
            </p:cNvPr>
            <p:cNvSpPr/>
            <p:nvPr/>
          </p:nvSpPr>
          <p:spPr>
            <a:xfrm>
              <a:off x="0" y="0"/>
              <a:ext cx="1108765" cy="1108765"/>
            </a:xfrm>
            <a:custGeom>
              <a:avLst/>
              <a:gdLst/>
              <a:ahLst/>
              <a:cxnLst/>
              <a:rect l="l" t="t" r="r" b="b"/>
              <a:pathLst>
                <a:path w="1108765" h="1108765">
                  <a:moveTo>
                    <a:pt x="554383" y="0"/>
                  </a:moveTo>
                  <a:cubicBezTo>
                    <a:pt x="248206" y="0"/>
                    <a:pt x="0" y="248206"/>
                    <a:pt x="0" y="554383"/>
                  </a:cubicBezTo>
                  <a:cubicBezTo>
                    <a:pt x="0" y="860560"/>
                    <a:pt x="248206" y="1108765"/>
                    <a:pt x="554383" y="1108765"/>
                  </a:cubicBezTo>
                  <a:cubicBezTo>
                    <a:pt x="860560" y="1108765"/>
                    <a:pt x="1108765" y="860560"/>
                    <a:pt x="1108765" y="554383"/>
                  </a:cubicBezTo>
                  <a:cubicBezTo>
                    <a:pt x="1108765" y="248206"/>
                    <a:pt x="860560" y="0"/>
                    <a:pt x="554383" y="0"/>
                  </a:cubicBezTo>
                  <a:close/>
                </a:path>
              </a:pathLst>
            </a:custGeom>
            <a:solidFill>
              <a:srgbClr val="E48C66"/>
            </a:solidFill>
          </p:spPr>
          <p:txBody>
            <a:bodyPr/>
            <a:lstStyle/>
            <a:p>
              <a:endParaRPr lang="en-MY"/>
            </a:p>
          </p:txBody>
        </p:sp>
        <p:sp>
          <p:nvSpPr>
            <p:cNvPr id="608" name="TextBox 77">
              <a:extLst>
                <a:ext uri="{FF2B5EF4-FFF2-40B4-BE49-F238E27FC236}">
                  <a16:creationId xmlns:a16="http://schemas.microsoft.com/office/drawing/2014/main" id="{F12BF55A-6597-0E8E-3910-0C21D3543E05}"/>
                </a:ext>
              </a:extLst>
            </p:cNvPr>
            <p:cNvSpPr txBox="1"/>
            <p:nvPr/>
          </p:nvSpPr>
          <p:spPr>
            <a:xfrm>
              <a:off x="103947" y="75372"/>
              <a:ext cx="900872" cy="929447"/>
            </a:xfrm>
            <a:prstGeom prst="rect">
              <a:avLst/>
            </a:prstGeom>
          </p:spPr>
          <p:txBody>
            <a:bodyPr lIns="50800" tIns="50800" rIns="50800" bIns="50800" rtlCol="0" anchor="ctr"/>
            <a:lstStyle/>
            <a:p>
              <a:pPr algn="ctr">
                <a:lnSpc>
                  <a:spcPts val="2086"/>
                </a:lnSpc>
              </a:pPr>
              <a:endParaRPr/>
            </a:p>
          </p:txBody>
        </p:sp>
      </p:grpSp>
      <p:grpSp>
        <p:nvGrpSpPr>
          <p:cNvPr id="571" name="Group 78">
            <a:extLst>
              <a:ext uri="{FF2B5EF4-FFF2-40B4-BE49-F238E27FC236}">
                <a16:creationId xmlns:a16="http://schemas.microsoft.com/office/drawing/2014/main" id="{8C3A21E3-858D-F973-DFEE-CF309A5BF3F0}"/>
              </a:ext>
            </a:extLst>
          </p:cNvPr>
          <p:cNvGrpSpPr/>
          <p:nvPr/>
        </p:nvGrpSpPr>
        <p:grpSpPr>
          <a:xfrm>
            <a:off x="7166290" y="2902868"/>
            <a:ext cx="256791" cy="256791"/>
            <a:chOff x="0" y="0"/>
            <a:chExt cx="1108765" cy="1108765"/>
          </a:xfrm>
        </p:grpSpPr>
        <p:sp>
          <p:nvSpPr>
            <p:cNvPr id="605" name="Freeform 79">
              <a:extLst>
                <a:ext uri="{FF2B5EF4-FFF2-40B4-BE49-F238E27FC236}">
                  <a16:creationId xmlns:a16="http://schemas.microsoft.com/office/drawing/2014/main" id="{E09BB27E-99AB-FBF1-6DD6-6496EF605FD9}"/>
                </a:ext>
              </a:extLst>
            </p:cNvPr>
            <p:cNvSpPr/>
            <p:nvPr/>
          </p:nvSpPr>
          <p:spPr>
            <a:xfrm>
              <a:off x="0" y="0"/>
              <a:ext cx="1108765" cy="1108765"/>
            </a:xfrm>
            <a:custGeom>
              <a:avLst/>
              <a:gdLst/>
              <a:ahLst/>
              <a:cxnLst/>
              <a:rect l="l" t="t" r="r" b="b"/>
              <a:pathLst>
                <a:path w="1108765" h="1108765">
                  <a:moveTo>
                    <a:pt x="554383" y="0"/>
                  </a:moveTo>
                  <a:cubicBezTo>
                    <a:pt x="248206" y="0"/>
                    <a:pt x="0" y="248206"/>
                    <a:pt x="0" y="554383"/>
                  </a:cubicBezTo>
                  <a:cubicBezTo>
                    <a:pt x="0" y="860560"/>
                    <a:pt x="248206" y="1108765"/>
                    <a:pt x="554383" y="1108765"/>
                  </a:cubicBezTo>
                  <a:cubicBezTo>
                    <a:pt x="860560" y="1108765"/>
                    <a:pt x="1108765" y="860560"/>
                    <a:pt x="1108765" y="554383"/>
                  </a:cubicBezTo>
                  <a:cubicBezTo>
                    <a:pt x="1108765" y="248206"/>
                    <a:pt x="860560" y="0"/>
                    <a:pt x="554383" y="0"/>
                  </a:cubicBezTo>
                  <a:close/>
                </a:path>
              </a:pathLst>
            </a:custGeom>
            <a:solidFill>
              <a:srgbClr val="EBC657"/>
            </a:solidFill>
          </p:spPr>
          <p:txBody>
            <a:bodyPr/>
            <a:lstStyle/>
            <a:p>
              <a:endParaRPr lang="en-MY"/>
            </a:p>
          </p:txBody>
        </p:sp>
        <p:sp>
          <p:nvSpPr>
            <p:cNvPr id="606" name="TextBox 80">
              <a:extLst>
                <a:ext uri="{FF2B5EF4-FFF2-40B4-BE49-F238E27FC236}">
                  <a16:creationId xmlns:a16="http://schemas.microsoft.com/office/drawing/2014/main" id="{A98D8223-C37C-9E74-3B3B-4F2C75E3E460}"/>
                </a:ext>
              </a:extLst>
            </p:cNvPr>
            <p:cNvSpPr txBox="1"/>
            <p:nvPr/>
          </p:nvSpPr>
          <p:spPr>
            <a:xfrm>
              <a:off x="103947" y="75372"/>
              <a:ext cx="900872" cy="929447"/>
            </a:xfrm>
            <a:prstGeom prst="rect">
              <a:avLst/>
            </a:prstGeom>
          </p:spPr>
          <p:txBody>
            <a:bodyPr lIns="50800" tIns="50800" rIns="50800" bIns="50800" rtlCol="0" anchor="ctr"/>
            <a:lstStyle/>
            <a:p>
              <a:pPr algn="ctr">
                <a:lnSpc>
                  <a:spcPts val="2086"/>
                </a:lnSpc>
              </a:pPr>
              <a:endParaRPr/>
            </a:p>
          </p:txBody>
        </p:sp>
      </p:grpSp>
      <p:grpSp>
        <p:nvGrpSpPr>
          <p:cNvPr id="572" name="Group 83">
            <a:extLst>
              <a:ext uri="{FF2B5EF4-FFF2-40B4-BE49-F238E27FC236}">
                <a16:creationId xmlns:a16="http://schemas.microsoft.com/office/drawing/2014/main" id="{1004D4BD-A3E7-0615-7546-B1B01B683059}"/>
              </a:ext>
            </a:extLst>
          </p:cNvPr>
          <p:cNvGrpSpPr/>
          <p:nvPr/>
        </p:nvGrpSpPr>
        <p:grpSpPr>
          <a:xfrm rot="10800000">
            <a:off x="7693837" y="3729142"/>
            <a:ext cx="1665148" cy="1892256"/>
            <a:chOff x="0" y="0"/>
            <a:chExt cx="481277" cy="546918"/>
          </a:xfrm>
        </p:grpSpPr>
        <p:sp>
          <p:nvSpPr>
            <p:cNvPr id="603" name="Freeform 84">
              <a:extLst>
                <a:ext uri="{FF2B5EF4-FFF2-40B4-BE49-F238E27FC236}">
                  <a16:creationId xmlns:a16="http://schemas.microsoft.com/office/drawing/2014/main" id="{A23AD735-73E0-F462-C299-92DF77F78271}"/>
                </a:ext>
              </a:extLst>
            </p:cNvPr>
            <p:cNvSpPr/>
            <p:nvPr/>
          </p:nvSpPr>
          <p:spPr>
            <a:xfrm>
              <a:off x="0" y="0"/>
              <a:ext cx="481277" cy="526847"/>
            </a:xfrm>
            <a:custGeom>
              <a:avLst/>
              <a:gdLst/>
              <a:ahLst/>
              <a:cxnLst/>
              <a:rect l="l" t="t" r="r" b="b"/>
              <a:pathLst>
                <a:path w="481277" h="526847">
                  <a:moveTo>
                    <a:pt x="481277" y="89035"/>
                  </a:moveTo>
                  <a:lnTo>
                    <a:pt x="481277" y="343582"/>
                  </a:lnTo>
                  <a:cubicBezTo>
                    <a:pt x="481277" y="397963"/>
                    <a:pt x="449974" y="447486"/>
                    <a:pt x="400853" y="470818"/>
                  </a:cubicBezTo>
                  <a:lnTo>
                    <a:pt x="321062" y="508717"/>
                  </a:lnTo>
                  <a:cubicBezTo>
                    <a:pt x="270171" y="532890"/>
                    <a:pt x="211106" y="532890"/>
                    <a:pt x="160214" y="508717"/>
                  </a:cubicBezTo>
                  <a:lnTo>
                    <a:pt x="80424" y="470818"/>
                  </a:lnTo>
                  <a:cubicBezTo>
                    <a:pt x="31303" y="447486"/>
                    <a:pt x="0" y="397963"/>
                    <a:pt x="0" y="343582"/>
                  </a:cubicBezTo>
                  <a:lnTo>
                    <a:pt x="0" y="89035"/>
                  </a:lnTo>
                  <a:cubicBezTo>
                    <a:pt x="0" y="65422"/>
                    <a:pt x="9380" y="42775"/>
                    <a:pt x="26078" y="26078"/>
                  </a:cubicBezTo>
                  <a:cubicBezTo>
                    <a:pt x="42775" y="9380"/>
                    <a:pt x="65422" y="0"/>
                    <a:pt x="89035" y="0"/>
                  </a:cubicBezTo>
                  <a:lnTo>
                    <a:pt x="392241" y="0"/>
                  </a:lnTo>
                  <a:cubicBezTo>
                    <a:pt x="415855" y="0"/>
                    <a:pt x="438501" y="9380"/>
                    <a:pt x="455199" y="26078"/>
                  </a:cubicBezTo>
                  <a:cubicBezTo>
                    <a:pt x="471896" y="42775"/>
                    <a:pt x="481277" y="65422"/>
                    <a:pt x="481277" y="89035"/>
                  </a:cubicBezTo>
                  <a:close/>
                </a:path>
              </a:pathLst>
            </a:custGeom>
            <a:solidFill>
              <a:srgbClr val="EDF1F8"/>
            </a:solidFill>
          </p:spPr>
          <p:txBody>
            <a:bodyPr/>
            <a:lstStyle/>
            <a:p>
              <a:endParaRPr lang="en-MY"/>
            </a:p>
          </p:txBody>
        </p:sp>
        <p:sp>
          <p:nvSpPr>
            <p:cNvPr id="604" name="TextBox 85">
              <a:extLst>
                <a:ext uri="{FF2B5EF4-FFF2-40B4-BE49-F238E27FC236}">
                  <a16:creationId xmlns:a16="http://schemas.microsoft.com/office/drawing/2014/main" id="{B2C8F806-48C7-4DCD-9ECC-D26D8430279A}"/>
                </a:ext>
              </a:extLst>
            </p:cNvPr>
            <p:cNvSpPr txBox="1"/>
            <p:nvPr/>
          </p:nvSpPr>
          <p:spPr>
            <a:xfrm>
              <a:off x="0" y="-28575"/>
              <a:ext cx="481277" cy="461193"/>
            </a:xfrm>
            <a:prstGeom prst="rect">
              <a:avLst/>
            </a:prstGeom>
          </p:spPr>
          <p:txBody>
            <a:bodyPr lIns="50800" tIns="50800" rIns="50800" bIns="50800" rtlCol="0" anchor="ctr"/>
            <a:lstStyle/>
            <a:p>
              <a:pPr algn="ctr">
                <a:lnSpc>
                  <a:spcPts val="2086"/>
                </a:lnSpc>
              </a:pPr>
              <a:endParaRPr/>
            </a:p>
          </p:txBody>
        </p:sp>
      </p:grpSp>
      <p:grpSp>
        <p:nvGrpSpPr>
          <p:cNvPr id="573" name="Group 86">
            <a:extLst>
              <a:ext uri="{FF2B5EF4-FFF2-40B4-BE49-F238E27FC236}">
                <a16:creationId xmlns:a16="http://schemas.microsoft.com/office/drawing/2014/main" id="{EFB1101F-8144-07BE-0034-1F80EF4C60D3}"/>
              </a:ext>
            </a:extLst>
          </p:cNvPr>
          <p:cNvGrpSpPr/>
          <p:nvPr/>
        </p:nvGrpSpPr>
        <p:grpSpPr>
          <a:xfrm>
            <a:off x="8937938" y="1035952"/>
            <a:ext cx="1665148" cy="1892256"/>
            <a:chOff x="0" y="0"/>
            <a:chExt cx="481277" cy="546918"/>
          </a:xfrm>
        </p:grpSpPr>
        <p:sp>
          <p:nvSpPr>
            <p:cNvPr id="601" name="Freeform 87">
              <a:extLst>
                <a:ext uri="{FF2B5EF4-FFF2-40B4-BE49-F238E27FC236}">
                  <a16:creationId xmlns:a16="http://schemas.microsoft.com/office/drawing/2014/main" id="{43B7B821-99C6-5F03-D8A4-DEE45801C2EA}"/>
                </a:ext>
              </a:extLst>
            </p:cNvPr>
            <p:cNvSpPr/>
            <p:nvPr/>
          </p:nvSpPr>
          <p:spPr>
            <a:xfrm>
              <a:off x="0" y="0"/>
              <a:ext cx="481277" cy="526847"/>
            </a:xfrm>
            <a:custGeom>
              <a:avLst/>
              <a:gdLst/>
              <a:ahLst/>
              <a:cxnLst/>
              <a:rect l="l" t="t" r="r" b="b"/>
              <a:pathLst>
                <a:path w="481277" h="526847">
                  <a:moveTo>
                    <a:pt x="481277" y="89035"/>
                  </a:moveTo>
                  <a:lnTo>
                    <a:pt x="481277" y="343582"/>
                  </a:lnTo>
                  <a:cubicBezTo>
                    <a:pt x="481277" y="397963"/>
                    <a:pt x="449974" y="447486"/>
                    <a:pt x="400853" y="470818"/>
                  </a:cubicBezTo>
                  <a:lnTo>
                    <a:pt x="321062" y="508717"/>
                  </a:lnTo>
                  <a:cubicBezTo>
                    <a:pt x="270171" y="532890"/>
                    <a:pt x="211106" y="532890"/>
                    <a:pt x="160214" y="508717"/>
                  </a:cubicBezTo>
                  <a:lnTo>
                    <a:pt x="80424" y="470818"/>
                  </a:lnTo>
                  <a:cubicBezTo>
                    <a:pt x="31303" y="447486"/>
                    <a:pt x="0" y="397963"/>
                    <a:pt x="0" y="343582"/>
                  </a:cubicBezTo>
                  <a:lnTo>
                    <a:pt x="0" y="89035"/>
                  </a:lnTo>
                  <a:cubicBezTo>
                    <a:pt x="0" y="65422"/>
                    <a:pt x="9380" y="42775"/>
                    <a:pt x="26078" y="26078"/>
                  </a:cubicBezTo>
                  <a:cubicBezTo>
                    <a:pt x="42775" y="9380"/>
                    <a:pt x="65422" y="0"/>
                    <a:pt x="89035" y="0"/>
                  </a:cubicBezTo>
                  <a:lnTo>
                    <a:pt x="392241" y="0"/>
                  </a:lnTo>
                  <a:cubicBezTo>
                    <a:pt x="415855" y="0"/>
                    <a:pt x="438501" y="9380"/>
                    <a:pt x="455199" y="26078"/>
                  </a:cubicBezTo>
                  <a:cubicBezTo>
                    <a:pt x="471896" y="42775"/>
                    <a:pt x="481277" y="65422"/>
                    <a:pt x="481277" y="89035"/>
                  </a:cubicBezTo>
                  <a:close/>
                </a:path>
              </a:pathLst>
            </a:custGeom>
            <a:solidFill>
              <a:srgbClr val="EDF1F8"/>
            </a:solidFill>
          </p:spPr>
          <p:txBody>
            <a:bodyPr/>
            <a:lstStyle/>
            <a:p>
              <a:endParaRPr lang="en-MY"/>
            </a:p>
          </p:txBody>
        </p:sp>
        <p:sp>
          <p:nvSpPr>
            <p:cNvPr id="602" name="TextBox 88">
              <a:extLst>
                <a:ext uri="{FF2B5EF4-FFF2-40B4-BE49-F238E27FC236}">
                  <a16:creationId xmlns:a16="http://schemas.microsoft.com/office/drawing/2014/main" id="{BE39063D-5C57-5EDF-DEC7-923A89952227}"/>
                </a:ext>
              </a:extLst>
            </p:cNvPr>
            <p:cNvSpPr txBox="1"/>
            <p:nvPr/>
          </p:nvSpPr>
          <p:spPr>
            <a:xfrm>
              <a:off x="0" y="-28575"/>
              <a:ext cx="481277" cy="461193"/>
            </a:xfrm>
            <a:prstGeom prst="rect">
              <a:avLst/>
            </a:prstGeom>
          </p:spPr>
          <p:txBody>
            <a:bodyPr lIns="50800" tIns="50800" rIns="50800" bIns="50800" rtlCol="0" anchor="ctr"/>
            <a:lstStyle/>
            <a:p>
              <a:pPr algn="ctr">
                <a:lnSpc>
                  <a:spcPts val="2086"/>
                </a:lnSpc>
              </a:pPr>
              <a:endParaRPr/>
            </a:p>
          </p:txBody>
        </p:sp>
      </p:grpSp>
      <p:grpSp>
        <p:nvGrpSpPr>
          <p:cNvPr id="574" name="Group 89">
            <a:extLst>
              <a:ext uri="{FF2B5EF4-FFF2-40B4-BE49-F238E27FC236}">
                <a16:creationId xmlns:a16="http://schemas.microsoft.com/office/drawing/2014/main" id="{C94D2747-1945-19C6-8579-3C1794AC5B57}"/>
              </a:ext>
            </a:extLst>
          </p:cNvPr>
          <p:cNvGrpSpPr/>
          <p:nvPr/>
        </p:nvGrpSpPr>
        <p:grpSpPr>
          <a:xfrm>
            <a:off x="8260274" y="5311322"/>
            <a:ext cx="532271" cy="532271"/>
            <a:chOff x="0" y="0"/>
            <a:chExt cx="812800" cy="812800"/>
          </a:xfrm>
        </p:grpSpPr>
        <p:sp>
          <p:nvSpPr>
            <p:cNvPr id="599" name="Freeform 90">
              <a:extLst>
                <a:ext uri="{FF2B5EF4-FFF2-40B4-BE49-F238E27FC236}">
                  <a16:creationId xmlns:a16="http://schemas.microsoft.com/office/drawing/2014/main" id="{30E429ED-D9FB-5F46-9104-2E2D77C6785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DE466"/>
            </a:solidFill>
          </p:spPr>
          <p:txBody>
            <a:bodyPr/>
            <a:lstStyle/>
            <a:p>
              <a:endParaRPr lang="en-MY"/>
            </a:p>
          </p:txBody>
        </p:sp>
        <p:sp>
          <p:nvSpPr>
            <p:cNvPr id="600" name="TextBox 91">
              <a:extLst>
                <a:ext uri="{FF2B5EF4-FFF2-40B4-BE49-F238E27FC236}">
                  <a16:creationId xmlns:a16="http://schemas.microsoft.com/office/drawing/2014/main" id="{87B2C29A-73C4-97DD-A4DA-9E7E11A7CA06}"/>
                </a:ext>
              </a:extLst>
            </p:cNvPr>
            <p:cNvSpPr txBox="1"/>
            <p:nvPr/>
          </p:nvSpPr>
          <p:spPr>
            <a:xfrm>
              <a:off x="76200" y="47625"/>
              <a:ext cx="660400" cy="688975"/>
            </a:xfrm>
            <a:prstGeom prst="rect">
              <a:avLst/>
            </a:prstGeom>
          </p:spPr>
          <p:txBody>
            <a:bodyPr lIns="50800" tIns="50800" rIns="50800" bIns="50800" rtlCol="0" anchor="ctr"/>
            <a:lstStyle/>
            <a:p>
              <a:pPr algn="ctr">
                <a:lnSpc>
                  <a:spcPts val="2086"/>
                </a:lnSpc>
              </a:pPr>
              <a:endParaRPr/>
            </a:p>
          </p:txBody>
        </p:sp>
      </p:grpSp>
      <p:grpSp>
        <p:nvGrpSpPr>
          <p:cNvPr id="575" name="Group 92">
            <a:extLst>
              <a:ext uri="{FF2B5EF4-FFF2-40B4-BE49-F238E27FC236}">
                <a16:creationId xmlns:a16="http://schemas.microsoft.com/office/drawing/2014/main" id="{45280D4E-F36C-9EC3-758C-25AD76F3492F}"/>
              </a:ext>
            </a:extLst>
          </p:cNvPr>
          <p:cNvGrpSpPr/>
          <p:nvPr/>
        </p:nvGrpSpPr>
        <p:grpSpPr>
          <a:xfrm>
            <a:off x="9504376" y="769817"/>
            <a:ext cx="532271" cy="532271"/>
            <a:chOff x="0" y="0"/>
            <a:chExt cx="812800" cy="812800"/>
          </a:xfrm>
        </p:grpSpPr>
        <p:sp>
          <p:nvSpPr>
            <p:cNvPr id="597" name="Freeform 93">
              <a:extLst>
                <a:ext uri="{FF2B5EF4-FFF2-40B4-BE49-F238E27FC236}">
                  <a16:creationId xmlns:a16="http://schemas.microsoft.com/office/drawing/2014/main" id="{0107D1DC-FE49-EBC6-8CEA-B69F5B6B19A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9E2E8"/>
            </a:solidFill>
          </p:spPr>
          <p:txBody>
            <a:bodyPr/>
            <a:lstStyle/>
            <a:p>
              <a:endParaRPr lang="en-MY"/>
            </a:p>
          </p:txBody>
        </p:sp>
        <p:sp>
          <p:nvSpPr>
            <p:cNvPr id="598" name="TextBox 94">
              <a:extLst>
                <a:ext uri="{FF2B5EF4-FFF2-40B4-BE49-F238E27FC236}">
                  <a16:creationId xmlns:a16="http://schemas.microsoft.com/office/drawing/2014/main" id="{E40BFC0A-32D8-C4AF-277B-00C0673C252F}"/>
                </a:ext>
              </a:extLst>
            </p:cNvPr>
            <p:cNvSpPr txBox="1"/>
            <p:nvPr/>
          </p:nvSpPr>
          <p:spPr>
            <a:xfrm>
              <a:off x="76200" y="47625"/>
              <a:ext cx="660400" cy="688975"/>
            </a:xfrm>
            <a:prstGeom prst="rect">
              <a:avLst/>
            </a:prstGeom>
          </p:spPr>
          <p:txBody>
            <a:bodyPr lIns="50800" tIns="50800" rIns="50800" bIns="50800" rtlCol="0" anchor="ctr"/>
            <a:lstStyle/>
            <a:p>
              <a:pPr algn="ctr">
                <a:lnSpc>
                  <a:spcPts val="2086"/>
                </a:lnSpc>
              </a:pPr>
              <a:endParaRPr/>
            </a:p>
          </p:txBody>
        </p:sp>
      </p:grpSp>
      <p:sp>
        <p:nvSpPr>
          <p:cNvPr id="576" name="TextBox 95">
            <a:extLst>
              <a:ext uri="{FF2B5EF4-FFF2-40B4-BE49-F238E27FC236}">
                <a16:creationId xmlns:a16="http://schemas.microsoft.com/office/drawing/2014/main" id="{C44F60D0-568E-0B32-CCAA-0AEA325A120C}"/>
              </a:ext>
            </a:extLst>
          </p:cNvPr>
          <p:cNvSpPr txBox="1"/>
          <p:nvPr/>
        </p:nvSpPr>
        <p:spPr>
          <a:xfrm>
            <a:off x="7925672" y="4102264"/>
            <a:ext cx="1201475" cy="338554"/>
          </a:xfrm>
          <a:prstGeom prst="rect">
            <a:avLst/>
          </a:prstGeom>
        </p:spPr>
        <p:txBody>
          <a:bodyPr lIns="0" tIns="0" rIns="0" bIns="0" rtlCol="0" anchor="t">
            <a:spAutoFit/>
          </a:bodyPr>
          <a:lstStyle/>
          <a:p>
            <a:pPr algn="ctr"/>
            <a:r>
              <a:rPr lang="en-MY" sz="1100" dirty="0">
                <a:solidFill>
                  <a:schemeClr val="tx1"/>
                </a:solidFill>
                <a:ea typeface="Twentieth Century"/>
                <a:cs typeface="Twentieth Century"/>
                <a:sym typeface="Twentieth Century"/>
              </a:rPr>
              <a:t>Surat </a:t>
            </a:r>
            <a:r>
              <a:rPr lang="en-MY" sz="1100" dirty="0" err="1">
                <a:solidFill>
                  <a:schemeClr val="tx1"/>
                </a:solidFill>
                <a:ea typeface="Twentieth Century"/>
                <a:cs typeface="Twentieth Century"/>
                <a:sym typeface="Twentieth Century"/>
              </a:rPr>
              <a:t>Tawaran</a:t>
            </a:r>
            <a:r>
              <a:rPr lang="en-MY" sz="1100" dirty="0">
                <a:solidFill>
                  <a:schemeClr val="tx1"/>
                </a:solidFill>
                <a:ea typeface="Twentieth Century"/>
                <a:cs typeface="Twentieth Century"/>
                <a:sym typeface="Twentieth Century"/>
              </a:rPr>
              <a:t> </a:t>
            </a:r>
            <a:r>
              <a:rPr lang="en-MY" sz="1100" dirty="0" err="1">
                <a:solidFill>
                  <a:schemeClr val="tx1"/>
                </a:solidFill>
                <a:ea typeface="Twentieth Century"/>
                <a:cs typeface="Twentieth Century"/>
                <a:sym typeface="Twentieth Century"/>
              </a:rPr>
              <a:t>Projek</a:t>
            </a:r>
            <a:r>
              <a:rPr lang="en-MY" sz="1100" dirty="0">
                <a:solidFill>
                  <a:schemeClr val="tx1"/>
                </a:solidFill>
                <a:ea typeface="Twentieth Century"/>
                <a:cs typeface="Twentieth Century"/>
                <a:sym typeface="Twentieth Century"/>
              </a:rPr>
              <a:t> </a:t>
            </a:r>
            <a:r>
              <a:rPr lang="en-MY" sz="1100" dirty="0" err="1">
                <a:solidFill>
                  <a:schemeClr val="tx1"/>
                </a:solidFill>
                <a:ea typeface="Twentieth Century"/>
                <a:cs typeface="Twentieth Century"/>
                <a:sym typeface="Twentieth Century"/>
              </a:rPr>
              <a:t>dikeluarkan</a:t>
            </a:r>
            <a:r>
              <a:rPr lang="en-MY" sz="1100" dirty="0">
                <a:solidFill>
                  <a:schemeClr val="tx1"/>
                </a:solidFill>
                <a:ea typeface="Twentieth Century"/>
                <a:cs typeface="Twentieth Century"/>
                <a:sym typeface="Twentieth Century"/>
              </a:rPr>
              <a:t> </a:t>
            </a:r>
            <a:endParaRPr lang="en-MY" sz="1100" dirty="0">
              <a:solidFill>
                <a:schemeClr val="tx1"/>
              </a:solidFill>
            </a:endParaRPr>
          </a:p>
        </p:txBody>
      </p:sp>
      <p:sp>
        <p:nvSpPr>
          <p:cNvPr id="577" name="TextBox 96">
            <a:extLst>
              <a:ext uri="{FF2B5EF4-FFF2-40B4-BE49-F238E27FC236}">
                <a16:creationId xmlns:a16="http://schemas.microsoft.com/office/drawing/2014/main" id="{B392A8FC-FE69-2E63-45E0-FB8CA6AF8DE9}"/>
              </a:ext>
            </a:extLst>
          </p:cNvPr>
          <p:cNvSpPr txBox="1"/>
          <p:nvPr/>
        </p:nvSpPr>
        <p:spPr>
          <a:xfrm>
            <a:off x="9169774" y="1418448"/>
            <a:ext cx="1201475" cy="338554"/>
          </a:xfrm>
          <a:prstGeom prst="rect">
            <a:avLst/>
          </a:prstGeom>
        </p:spPr>
        <p:txBody>
          <a:bodyPr lIns="0" tIns="0" rIns="0" bIns="0" rtlCol="0" anchor="t">
            <a:spAutoFit/>
          </a:bodyPr>
          <a:lstStyle/>
          <a:p>
            <a:pPr lvl="0" algn="ctr"/>
            <a:r>
              <a:rPr lang="en-MY" sz="1100" dirty="0" err="1">
                <a:solidFill>
                  <a:schemeClr val="dk1"/>
                </a:solidFill>
                <a:ea typeface="Twentieth Century"/>
                <a:cs typeface="Twentieth Century"/>
                <a:sym typeface="Twentieth Century"/>
              </a:rPr>
              <a:t>Penyaluran</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peruntukan</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projek</a:t>
            </a:r>
            <a:endParaRPr lang="en-MY" sz="1100" dirty="0">
              <a:solidFill>
                <a:schemeClr val="dk1"/>
              </a:solidFill>
              <a:ea typeface="Twentieth Century"/>
              <a:cs typeface="Twentieth Century"/>
              <a:sym typeface="Twentieth Century"/>
            </a:endParaRPr>
          </a:p>
        </p:txBody>
      </p:sp>
      <p:sp>
        <p:nvSpPr>
          <p:cNvPr id="578" name="TextBox 99">
            <a:extLst>
              <a:ext uri="{FF2B5EF4-FFF2-40B4-BE49-F238E27FC236}">
                <a16:creationId xmlns:a16="http://schemas.microsoft.com/office/drawing/2014/main" id="{54394920-EEB1-954E-E53C-EE0389BC7761}"/>
              </a:ext>
            </a:extLst>
          </p:cNvPr>
          <p:cNvSpPr txBox="1"/>
          <p:nvPr/>
        </p:nvSpPr>
        <p:spPr>
          <a:xfrm>
            <a:off x="8392093" y="5241202"/>
            <a:ext cx="268633" cy="565577"/>
          </a:xfrm>
          <a:prstGeom prst="rect">
            <a:avLst/>
          </a:prstGeom>
        </p:spPr>
        <p:txBody>
          <a:bodyPr lIns="0" tIns="0" rIns="0" bIns="0" rtlCol="0" anchor="t">
            <a:spAutoFit/>
          </a:bodyPr>
          <a:lstStyle/>
          <a:p>
            <a:pPr marL="0" lvl="0" indent="0" algn="ctr">
              <a:lnSpc>
                <a:spcPts val="5073"/>
              </a:lnSpc>
            </a:pPr>
            <a:r>
              <a:rPr lang="en-US" sz="2800" b="1">
                <a:solidFill>
                  <a:srgbClr val="000000"/>
                </a:solidFill>
                <a:latin typeface="Montserrat Semi-Bold"/>
                <a:ea typeface="Montserrat Semi-Bold"/>
                <a:cs typeface="Montserrat Semi-Bold"/>
                <a:sym typeface="Montserrat Semi-Bold"/>
              </a:rPr>
              <a:t>7</a:t>
            </a:r>
          </a:p>
        </p:txBody>
      </p:sp>
      <p:sp>
        <p:nvSpPr>
          <p:cNvPr id="579" name="TextBox 100">
            <a:extLst>
              <a:ext uri="{FF2B5EF4-FFF2-40B4-BE49-F238E27FC236}">
                <a16:creationId xmlns:a16="http://schemas.microsoft.com/office/drawing/2014/main" id="{BA389ED0-97FB-1FB1-194D-751C3749A97F}"/>
              </a:ext>
            </a:extLst>
          </p:cNvPr>
          <p:cNvSpPr txBox="1"/>
          <p:nvPr/>
        </p:nvSpPr>
        <p:spPr>
          <a:xfrm>
            <a:off x="9636196" y="699696"/>
            <a:ext cx="268633" cy="565577"/>
          </a:xfrm>
          <a:prstGeom prst="rect">
            <a:avLst/>
          </a:prstGeom>
        </p:spPr>
        <p:txBody>
          <a:bodyPr lIns="0" tIns="0" rIns="0" bIns="0" rtlCol="0" anchor="t">
            <a:spAutoFit/>
          </a:bodyPr>
          <a:lstStyle/>
          <a:p>
            <a:pPr marL="0" lvl="0" indent="0" algn="ctr">
              <a:lnSpc>
                <a:spcPts val="5073"/>
              </a:lnSpc>
            </a:pPr>
            <a:r>
              <a:rPr lang="en-US" sz="2800" b="1">
                <a:solidFill>
                  <a:srgbClr val="000000"/>
                </a:solidFill>
                <a:latin typeface="Montserrat Semi-Bold"/>
                <a:ea typeface="Montserrat Semi-Bold"/>
                <a:cs typeface="Montserrat Semi-Bold"/>
                <a:sym typeface="Montserrat Semi-Bold"/>
              </a:rPr>
              <a:t>8</a:t>
            </a:r>
          </a:p>
        </p:txBody>
      </p:sp>
      <p:grpSp>
        <p:nvGrpSpPr>
          <p:cNvPr id="580" name="Group 101">
            <a:extLst>
              <a:ext uri="{FF2B5EF4-FFF2-40B4-BE49-F238E27FC236}">
                <a16:creationId xmlns:a16="http://schemas.microsoft.com/office/drawing/2014/main" id="{84A98415-32F8-76DC-E782-111E047004AE}"/>
              </a:ext>
            </a:extLst>
          </p:cNvPr>
          <p:cNvGrpSpPr/>
          <p:nvPr/>
        </p:nvGrpSpPr>
        <p:grpSpPr>
          <a:xfrm>
            <a:off x="8398014" y="3507140"/>
            <a:ext cx="256791" cy="256791"/>
            <a:chOff x="0" y="0"/>
            <a:chExt cx="1108765" cy="1108765"/>
          </a:xfrm>
        </p:grpSpPr>
        <p:sp>
          <p:nvSpPr>
            <p:cNvPr id="595" name="Freeform 102">
              <a:extLst>
                <a:ext uri="{FF2B5EF4-FFF2-40B4-BE49-F238E27FC236}">
                  <a16:creationId xmlns:a16="http://schemas.microsoft.com/office/drawing/2014/main" id="{C8BAEE81-0D43-DC2B-D6DC-01F1182A7CC9}"/>
                </a:ext>
              </a:extLst>
            </p:cNvPr>
            <p:cNvSpPr/>
            <p:nvPr/>
          </p:nvSpPr>
          <p:spPr>
            <a:xfrm>
              <a:off x="0" y="0"/>
              <a:ext cx="1108765" cy="1108765"/>
            </a:xfrm>
            <a:custGeom>
              <a:avLst/>
              <a:gdLst/>
              <a:ahLst/>
              <a:cxnLst/>
              <a:rect l="l" t="t" r="r" b="b"/>
              <a:pathLst>
                <a:path w="1108765" h="1108765">
                  <a:moveTo>
                    <a:pt x="554383" y="0"/>
                  </a:moveTo>
                  <a:cubicBezTo>
                    <a:pt x="248206" y="0"/>
                    <a:pt x="0" y="248206"/>
                    <a:pt x="0" y="554383"/>
                  </a:cubicBezTo>
                  <a:cubicBezTo>
                    <a:pt x="0" y="860560"/>
                    <a:pt x="248206" y="1108765"/>
                    <a:pt x="554383" y="1108765"/>
                  </a:cubicBezTo>
                  <a:cubicBezTo>
                    <a:pt x="860560" y="1108765"/>
                    <a:pt x="1108765" y="860560"/>
                    <a:pt x="1108765" y="554383"/>
                  </a:cubicBezTo>
                  <a:cubicBezTo>
                    <a:pt x="1108765" y="248206"/>
                    <a:pt x="860560" y="0"/>
                    <a:pt x="554383" y="0"/>
                  </a:cubicBezTo>
                  <a:close/>
                </a:path>
              </a:pathLst>
            </a:custGeom>
            <a:solidFill>
              <a:srgbClr val="95CD4D"/>
            </a:solidFill>
          </p:spPr>
          <p:txBody>
            <a:bodyPr/>
            <a:lstStyle/>
            <a:p>
              <a:endParaRPr lang="en-MY"/>
            </a:p>
          </p:txBody>
        </p:sp>
        <p:sp>
          <p:nvSpPr>
            <p:cNvPr id="596" name="TextBox 103">
              <a:extLst>
                <a:ext uri="{FF2B5EF4-FFF2-40B4-BE49-F238E27FC236}">
                  <a16:creationId xmlns:a16="http://schemas.microsoft.com/office/drawing/2014/main" id="{026AB94C-B406-B1C2-DBAF-DE32415F0BE5}"/>
                </a:ext>
              </a:extLst>
            </p:cNvPr>
            <p:cNvSpPr txBox="1"/>
            <p:nvPr/>
          </p:nvSpPr>
          <p:spPr>
            <a:xfrm>
              <a:off x="103947" y="75372"/>
              <a:ext cx="900872" cy="929447"/>
            </a:xfrm>
            <a:prstGeom prst="rect">
              <a:avLst/>
            </a:prstGeom>
          </p:spPr>
          <p:txBody>
            <a:bodyPr lIns="50800" tIns="50800" rIns="50800" bIns="50800" rtlCol="0" anchor="ctr"/>
            <a:lstStyle/>
            <a:p>
              <a:pPr algn="ctr">
                <a:lnSpc>
                  <a:spcPts val="2086"/>
                </a:lnSpc>
              </a:pPr>
              <a:endParaRPr/>
            </a:p>
          </p:txBody>
        </p:sp>
      </p:grpSp>
      <p:grpSp>
        <p:nvGrpSpPr>
          <p:cNvPr id="581" name="Group 104">
            <a:extLst>
              <a:ext uri="{FF2B5EF4-FFF2-40B4-BE49-F238E27FC236}">
                <a16:creationId xmlns:a16="http://schemas.microsoft.com/office/drawing/2014/main" id="{1B7D9F1C-86BC-D0C0-6D06-A05153127831}"/>
              </a:ext>
            </a:extLst>
          </p:cNvPr>
          <p:cNvGrpSpPr/>
          <p:nvPr/>
        </p:nvGrpSpPr>
        <p:grpSpPr>
          <a:xfrm>
            <a:off x="9642116" y="2902868"/>
            <a:ext cx="256791" cy="256791"/>
            <a:chOff x="0" y="0"/>
            <a:chExt cx="1108765" cy="1108765"/>
          </a:xfrm>
        </p:grpSpPr>
        <p:sp>
          <p:nvSpPr>
            <p:cNvPr id="593" name="Freeform 105">
              <a:extLst>
                <a:ext uri="{FF2B5EF4-FFF2-40B4-BE49-F238E27FC236}">
                  <a16:creationId xmlns:a16="http://schemas.microsoft.com/office/drawing/2014/main" id="{C59678B6-1C1D-0F8C-2CC1-922AE7AA783F}"/>
                </a:ext>
              </a:extLst>
            </p:cNvPr>
            <p:cNvSpPr/>
            <p:nvPr/>
          </p:nvSpPr>
          <p:spPr>
            <a:xfrm>
              <a:off x="0" y="0"/>
              <a:ext cx="1108765" cy="1108765"/>
            </a:xfrm>
            <a:custGeom>
              <a:avLst/>
              <a:gdLst/>
              <a:ahLst/>
              <a:cxnLst/>
              <a:rect l="l" t="t" r="r" b="b"/>
              <a:pathLst>
                <a:path w="1108765" h="1108765">
                  <a:moveTo>
                    <a:pt x="554383" y="0"/>
                  </a:moveTo>
                  <a:cubicBezTo>
                    <a:pt x="248206" y="0"/>
                    <a:pt x="0" y="248206"/>
                    <a:pt x="0" y="554383"/>
                  </a:cubicBezTo>
                  <a:cubicBezTo>
                    <a:pt x="0" y="860560"/>
                    <a:pt x="248206" y="1108765"/>
                    <a:pt x="554383" y="1108765"/>
                  </a:cubicBezTo>
                  <a:cubicBezTo>
                    <a:pt x="860560" y="1108765"/>
                    <a:pt x="1108765" y="860560"/>
                    <a:pt x="1108765" y="554383"/>
                  </a:cubicBezTo>
                  <a:cubicBezTo>
                    <a:pt x="1108765" y="248206"/>
                    <a:pt x="860560" y="0"/>
                    <a:pt x="554383" y="0"/>
                  </a:cubicBezTo>
                  <a:close/>
                </a:path>
              </a:pathLst>
            </a:custGeom>
            <a:solidFill>
              <a:srgbClr val="51D4DD"/>
            </a:solidFill>
          </p:spPr>
          <p:txBody>
            <a:bodyPr/>
            <a:lstStyle/>
            <a:p>
              <a:endParaRPr lang="en-MY"/>
            </a:p>
          </p:txBody>
        </p:sp>
        <p:sp>
          <p:nvSpPr>
            <p:cNvPr id="594" name="TextBox 106">
              <a:extLst>
                <a:ext uri="{FF2B5EF4-FFF2-40B4-BE49-F238E27FC236}">
                  <a16:creationId xmlns:a16="http://schemas.microsoft.com/office/drawing/2014/main" id="{BF01FF4C-E878-64D5-40CB-2FD2A41D8BDF}"/>
                </a:ext>
              </a:extLst>
            </p:cNvPr>
            <p:cNvSpPr txBox="1"/>
            <p:nvPr/>
          </p:nvSpPr>
          <p:spPr>
            <a:xfrm>
              <a:off x="103947" y="75372"/>
              <a:ext cx="900872" cy="929447"/>
            </a:xfrm>
            <a:prstGeom prst="rect">
              <a:avLst/>
            </a:prstGeom>
          </p:spPr>
          <p:txBody>
            <a:bodyPr lIns="50800" tIns="50800" rIns="50800" bIns="50800" rtlCol="0" anchor="ctr"/>
            <a:lstStyle/>
            <a:p>
              <a:pPr algn="ctr">
                <a:lnSpc>
                  <a:spcPts val="2086"/>
                </a:lnSpc>
              </a:pPr>
              <a:endParaRPr/>
            </a:p>
          </p:txBody>
        </p:sp>
      </p:grpSp>
      <p:grpSp>
        <p:nvGrpSpPr>
          <p:cNvPr id="582" name="Group 109">
            <a:extLst>
              <a:ext uri="{FF2B5EF4-FFF2-40B4-BE49-F238E27FC236}">
                <a16:creationId xmlns:a16="http://schemas.microsoft.com/office/drawing/2014/main" id="{AF53B339-E8EC-7C35-55A0-8F4AD044EC47}"/>
              </a:ext>
            </a:extLst>
          </p:cNvPr>
          <p:cNvGrpSpPr/>
          <p:nvPr/>
        </p:nvGrpSpPr>
        <p:grpSpPr>
          <a:xfrm rot="10800000">
            <a:off x="10189119" y="3729142"/>
            <a:ext cx="1665148" cy="1892256"/>
            <a:chOff x="0" y="0"/>
            <a:chExt cx="481277" cy="546918"/>
          </a:xfrm>
        </p:grpSpPr>
        <p:sp>
          <p:nvSpPr>
            <p:cNvPr id="591" name="Freeform 110">
              <a:extLst>
                <a:ext uri="{FF2B5EF4-FFF2-40B4-BE49-F238E27FC236}">
                  <a16:creationId xmlns:a16="http://schemas.microsoft.com/office/drawing/2014/main" id="{9ABF71DE-F549-0B3E-8188-56FB1B3C293A}"/>
                </a:ext>
              </a:extLst>
            </p:cNvPr>
            <p:cNvSpPr/>
            <p:nvPr/>
          </p:nvSpPr>
          <p:spPr>
            <a:xfrm>
              <a:off x="0" y="0"/>
              <a:ext cx="481277" cy="526847"/>
            </a:xfrm>
            <a:custGeom>
              <a:avLst/>
              <a:gdLst/>
              <a:ahLst/>
              <a:cxnLst/>
              <a:rect l="l" t="t" r="r" b="b"/>
              <a:pathLst>
                <a:path w="481277" h="526847">
                  <a:moveTo>
                    <a:pt x="481277" y="89035"/>
                  </a:moveTo>
                  <a:lnTo>
                    <a:pt x="481277" y="343582"/>
                  </a:lnTo>
                  <a:cubicBezTo>
                    <a:pt x="481277" y="397963"/>
                    <a:pt x="449974" y="447486"/>
                    <a:pt x="400853" y="470818"/>
                  </a:cubicBezTo>
                  <a:lnTo>
                    <a:pt x="321062" y="508717"/>
                  </a:lnTo>
                  <a:cubicBezTo>
                    <a:pt x="270171" y="532890"/>
                    <a:pt x="211106" y="532890"/>
                    <a:pt x="160214" y="508717"/>
                  </a:cubicBezTo>
                  <a:lnTo>
                    <a:pt x="80424" y="470818"/>
                  </a:lnTo>
                  <a:cubicBezTo>
                    <a:pt x="31303" y="447486"/>
                    <a:pt x="0" y="397963"/>
                    <a:pt x="0" y="343582"/>
                  </a:cubicBezTo>
                  <a:lnTo>
                    <a:pt x="0" y="89035"/>
                  </a:lnTo>
                  <a:cubicBezTo>
                    <a:pt x="0" y="65422"/>
                    <a:pt x="9380" y="42775"/>
                    <a:pt x="26078" y="26078"/>
                  </a:cubicBezTo>
                  <a:cubicBezTo>
                    <a:pt x="42775" y="9380"/>
                    <a:pt x="65422" y="0"/>
                    <a:pt x="89035" y="0"/>
                  </a:cubicBezTo>
                  <a:lnTo>
                    <a:pt x="392241" y="0"/>
                  </a:lnTo>
                  <a:cubicBezTo>
                    <a:pt x="415855" y="0"/>
                    <a:pt x="438501" y="9380"/>
                    <a:pt x="455199" y="26078"/>
                  </a:cubicBezTo>
                  <a:cubicBezTo>
                    <a:pt x="471896" y="42775"/>
                    <a:pt x="481277" y="65422"/>
                    <a:pt x="481277" y="89035"/>
                  </a:cubicBezTo>
                  <a:close/>
                </a:path>
              </a:pathLst>
            </a:custGeom>
            <a:solidFill>
              <a:srgbClr val="EDF1F8"/>
            </a:solidFill>
          </p:spPr>
          <p:txBody>
            <a:bodyPr/>
            <a:lstStyle/>
            <a:p>
              <a:endParaRPr lang="en-MY"/>
            </a:p>
          </p:txBody>
        </p:sp>
        <p:sp>
          <p:nvSpPr>
            <p:cNvPr id="592" name="TextBox 111">
              <a:extLst>
                <a:ext uri="{FF2B5EF4-FFF2-40B4-BE49-F238E27FC236}">
                  <a16:creationId xmlns:a16="http://schemas.microsoft.com/office/drawing/2014/main" id="{3679EBE4-0080-94C4-E322-79A44F65DB63}"/>
                </a:ext>
              </a:extLst>
            </p:cNvPr>
            <p:cNvSpPr txBox="1"/>
            <p:nvPr/>
          </p:nvSpPr>
          <p:spPr>
            <a:xfrm>
              <a:off x="0" y="-28575"/>
              <a:ext cx="481277" cy="461193"/>
            </a:xfrm>
            <a:prstGeom prst="rect">
              <a:avLst/>
            </a:prstGeom>
          </p:spPr>
          <p:txBody>
            <a:bodyPr lIns="50800" tIns="50800" rIns="50800" bIns="50800" rtlCol="0" anchor="ctr"/>
            <a:lstStyle/>
            <a:p>
              <a:pPr algn="ctr">
                <a:lnSpc>
                  <a:spcPts val="2086"/>
                </a:lnSpc>
              </a:pPr>
              <a:endParaRPr/>
            </a:p>
          </p:txBody>
        </p:sp>
      </p:grpSp>
      <p:grpSp>
        <p:nvGrpSpPr>
          <p:cNvPr id="583" name="Group 112">
            <a:extLst>
              <a:ext uri="{FF2B5EF4-FFF2-40B4-BE49-F238E27FC236}">
                <a16:creationId xmlns:a16="http://schemas.microsoft.com/office/drawing/2014/main" id="{575EB751-07F2-7E12-5056-E690D571F864}"/>
              </a:ext>
            </a:extLst>
          </p:cNvPr>
          <p:cNvGrpSpPr/>
          <p:nvPr/>
        </p:nvGrpSpPr>
        <p:grpSpPr>
          <a:xfrm>
            <a:off x="10755557" y="5311322"/>
            <a:ext cx="532271" cy="532271"/>
            <a:chOff x="0" y="0"/>
            <a:chExt cx="812800" cy="812800"/>
          </a:xfrm>
        </p:grpSpPr>
        <p:sp>
          <p:nvSpPr>
            <p:cNvPr id="589" name="Freeform 113">
              <a:extLst>
                <a:ext uri="{FF2B5EF4-FFF2-40B4-BE49-F238E27FC236}">
                  <a16:creationId xmlns:a16="http://schemas.microsoft.com/office/drawing/2014/main" id="{328B78B0-067C-126A-1CDE-890F85E319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AAEF"/>
            </a:solidFill>
          </p:spPr>
          <p:txBody>
            <a:bodyPr/>
            <a:lstStyle/>
            <a:p>
              <a:endParaRPr lang="en-MY"/>
            </a:p>
          </p:txBody>
        </p:sp>
        <p:sp>
          <p:nvSpPr>
            <p:cNvPr id="590" name="TextBox 114">
              <a:extLst>
                <a:ext uri="{FF2B5EF4-FFF2-40B4-BE49-F238E27FC236}">
                  <a16:creationId xmlns:a16="http://schemas.microsoft.com/office/drawing/2014/main" id="{5B028C38-5FC4-7495-30A0-E7365A7BDDA4}"/>
                </a:ext>
              </a:extLst>
            </p:cNvPr>
            <p:cNvSpPr txBox="1"/>
            <p:nvPr/>
          </p:nvSpPr>
          <p:spPr>
            <a:xfrm>
              <a:off x="76200" y="47625"/>
              <a:ext cx="660400" cy="688975"/>
            </a:xfrm>
            <a:prstGeom prst="rect">
              <a:avLst/>
            </a:prstGeom>
          </p:spPr>
          <p:txBody>
            <a:bodyPr lIns="50800" tIns="50800" rIns="50800" bIns="50800" rtlCol="0" anchor="ctr"/>
            <a:lstStyle/>
            <a:p>
              <a:pPr algn="ctr">
                <a:lnSpc>
                  <a:spcPts val="2086"/>
                </a:lnSpc>
              </a:pPr>
              <a:endParaRPr/>
            </a:p>
          </p:txBody>
        </p:sp>
      </p:grpSp>
      <p:sp>
        <p:nvSpPr>
          <p:cNvPr id="584" name="TextBox 115">
            <a:extLst>
              <a:ext uri="{FF2B5EF4-FFF2-40B4-BE49-F238E27FC236}">
                <a16:creationId xmlns:a16="http://schemas.microsoft.com/office/drawing/2014/main" id="{6AC65704-0166-6F37-2BCE-030DBA6449A8}"/>
              </a:ext>
            </a:extLst>
          </p:cNvPr>
          <p:cNvSpPr txBox="1"/>
          <p:nvPr/>
        </p:nvSpPr>
        <p:spPr>
          <a:xfrm>
            <a:off x="10420953" y="4155169"/>
            <a:ext cx="1201475" cy="169277"/>
          </a:xfrm>
          <a:prstGeom prst="rect">
            <a:avLst/>
          </a:prstGeom>
        </p:spPr>
        <p:txBody>
          <a:bodyPr lIns="0" tIns="0" rIns="0" bIns="0" rtlCol="0" anchor="t">
            <a:spAutoFit/>
          </a:bodyPr>
          <a:lstStyle/>
          <a:p>
            <a:pPr lvl="0" algn="ctr"/>
            <a:r>
              <a:rPr lang="en-MY" sz="1100" dirty="0" err="1">
                <a:solidFill>
                  <a:schemeClr val="dk1"/>
                </a:solidFill>
                <a:ea typeface="Twentieth Century"/>
                <a:cs typeface="Twentieth Century"/>
                <a:sym typeface="Twentieth Century"/>
              </a:rPr>
              <a:t>Projek</a:t>
            </a:r>
            <a:r>
              <a:rPr lang="en-MY" sz="1100" dirty="0">
                <a:solidFill>
                  <a:schemeClr val="dk1"/>
                </a:solidFill>
                <a:ea typeface="Twentieth Century"/>
                <a:cs typeface="Twentieth Century"/>
                <a:sym typeface="Twentieth Century"/>
              </a:rPr>
              <a:t> </a:t>
            </a:r>
            <a:r>
              <a:rPr lang="en-MY" sz="1100" dirty="0" err="1">
                <a:solidFill>
                  <a:schemeClr val="dk1"/>
                </a:solidFill>
                <a:ea typeface="Twentieth Century"/>
                <a:cs typeface="Twentieth Century"/>
                <a:sym typeface="Twentieth Century"/>
              </a:rPr>
              <a:t>dimulakan</a:t>
            </a:r>
            <a:endParaRPr lang="en-MY" sz="1100" dirty="0">
              <a:solidFill>
                <a:schemeClr val="dk1"/>
              </a:solidFill>
              <a:ea typeface="Twentieth Century"/>
              <a:cs typeface="Twentieth Century"/>
              <a:sym typeface="Twentieth Century"/>
            </a:endParaRPr>
          </a:p>
        </p:txBody>
      </p:sp>
      <p:sp>
        <p:nvSpPr>
          <p:cNvPr id="585" name="TextBox 117">
            <a:extLst>
              <a:ext uri="{FF2B5EF4-FFF2-40B4-BE49-F238E27FC236}">
                <a16:creationId xmlns:a16="http://schemas.microsoft.com/office/drawing/2014/main" id="{192849E4-4C58-CBFC-1986-5747F14B4B2A}"/>
              </a:ext>
            </a:extLst>
          </p:cNvPr>
          <p:cNvSpPr txBox="1"/>
          <p:nvPr/>
        </p:nvSpPr>
        <p:spPr>
          <a:xfrm>
            <a:off x="10887376" y="5241202"/>
            <a:ext cx="268633" cy="565577"/>
          </a:xfrm>
          <a:prstGeom prst="rect">
            <a:avLst/>
          </a:prstGeom>
        </p:spPr>
        <p:txBody>
          <a:bodyPr lIns="0" tIns="0" rIns="0" bIns="0" rtlCol="0" anchor="t">
            <a:spAutoFit/>
          </a:bodyPr>
          <a:lstStyle/>
          <a:p>
            <a:pPr marL="0" lvl="0" indent="0" algn="ctr">
              <a:lnSpc>
                <a:spcPts val="5073"/>
              </a:lnSpc>
            </a:pPr>
            <a:r>
              <a:rPr lang="en-US" sz="2800" b="1">
                <a:solidFill>
                  <a:srgbClr val="000000"/>
                </a:solidFill>
                <a:latin typeface="Montserrat Semi-Bold"/>
                <a:ea typeface="Montserrat Semi-Bold"/>
                <a:cs typeface="Montserrat Semi-Bold"/>
                <a:sym typeface="Montserrat Semi-Bold"/>
              </a:rPr>
              <a:t>9</a:t>
            </a:r>
          </a:p>
        </p:txBody>
      </p:sp>
      <p:grpSp>
        <p:nvGrpSpPr>
          <p:cNvPr id="586" name="Group 118">
            <a:extLst>
              <a:ext uri="{FF2B5EF4-FFF2-40B4-BE49-F238E27FC236}">
                <a16:creationId xmlns:a16="http://schemas.microsoft.com/office/drawing/2014/main" id="{D18D684A-C070-960E-F4F1-894DB0B8B49A}"/>
              </a:ext>
            </a:extLst>
          </p:cNvPr>
          <p:cNvGrpSpPr/>
          <p:nvPr/>
        </p:nvGrpSpPr>
        <p:grpSpPr>
          <a:xfrm>
            <a:off x="10893296" y="3507140"/>
            <a:ext cx="256791" cy="256791"/>
            <a:chOff x="0" y="0"/>
            <a:chExt cx="1108765" cy="1108765"/>
          </a:xfrm>
        </p:grpSpPr>
        <p:sp>
          <p:nvSpPr>
            <p:cNvPr id="587" name="Freeform 119">
              <a:extLst>
                <a:ext uri="{FF2B5EF4-FFF2-40B4-BE49-F238E27FC236}">
                  <a16:creationId xmlns:a16="http://schemas.microsoft.com/office/drawing/2014/main" id="{DCA6659C-17D9-A7E6-CDCF-C41740941514}"/>
                </a:ext>
              </a:extLst>
            </p:cNvPr>
            <p:cNvSpPr/>
            <p:nvPr/>
          </p:nvSpPr>
          <p:spPr>
            <a:xfrm>
              <a:off x="0" y="0"/>
              <a:ext cx="1108765" cy="1108765"/>
            </a:xfrm>
            <a:custGeom>
              <a:avLst/>
              <a:gdLst/>
              <a:ahLst/>
              <a:cxnLst/>
              <a:rect l="l" t="t" r="r" b="b"/>
              <a:pathLst>
                <a:path w="1108765" h="1108765">
                  <a:moveTo>
                    <a:pt x="554383" y="0"/>
                  </a:moveTo>
                  <a:cubicBezTo>
                    <a:pt x="248206" y="0"/>
                    <a:pt x="0" y="248206"/>
                    <a:pt x="0" y="554383"/>
                  </a:cubicBezTo>
                  <a:cubicBezTo>
                    <a:pt x="0" y="860560"/>
                    <a:pt x="248206" y="1108765"/>
                    <a:pt x="554383" y="1108765"/>
                  </a:cubicBezTo>
                  <a:cubicBezTo>
                    <a:pt x="860560" y="1108765"/>
                    <a:pt x="1108765" y="860560"/>
                    <a:pt x="1108765" y="554383"/>
                  </a:cubicBezTo>
                  <a:cubicBezTo>
                    <a:pt x="1108765" y="248206"/>
                    <a:pt x="860560" y="0"/>
                    <a:pt x="554383" y="0"/>
                  </a:cubicBezTo>
                  <a:close/>
                </a:path>
              </a:pathLst>
            </a:custGeom>
            <a:solidFill>
              <a:srgbClr val="6686E4"/>
            </a:solidFill>
          </p:spPr>
          <p:txBody>
            <a:bodyPr/>
            <a:lstStyle/>
            <a:p>
              <a:endParaRPr lang="en-MY"/>
            </a:p>
          </p:txBody>
        </p:sp>
        <p:sp>
          <p:nvSpPr>
            <p:cNvPr id="588" name="TextBox 120">
              <a:extLst>
                <a:ext uri="{FF2B5EF4-FFF2-40B4-BE49-F238E27FC236}">
                  <a16:creationId xmlns:a16="http://schemas.microsoft.com/office/drawing/2014/main" id="{C0826659-525C-6229-C716-B213E94408CB}"/>
                </a:ext>
              </a:extLst>
            </p:cNvPr>
            <p:cNvSpPr txBox="1"/>
            <p:nvPr/>
          </p:nvSpPr>
          <p:spPr>
            <a:xfrm>
              <a:off x="103947" y="75372"/>
              <a:ext cx="900872" cy="929447"/>
            </a:xfrm>
            <a:prstGeom prst="rect">
              <a:avLst/>
            </a:prstGeom>
          </p:spPr>
          <p:txBody>
            <a:bodyPr lIns="50800" tIns="50800" rIns="50800" bIns="50800" rtlCol="0" anchor="ctr"/>
            <a:lstStyle/>
            <a:p>
              <a:pPr algn="ctr">
                <a:lnSpc>
                  <a:spcPts val="2086"/>
                </a:lnSpc>
              </a:pPr>
              <a:endParaRPr/>
            </a:p>
          </p:txBody>
        </p:sp>
      </p:grpSp>
      <p:sp>
        <p:nvSpPr>
          <p:cNvPr id="3" name="Slide Number Placeholder 2">
            <a:extLst>
              <a:ext uri="{FF2B5EF4-FFF2-40B4-BE49-F238E27FC236}">
                <a16:creationId xmlns:a16="http://schemas.microsoft.com/office/drawing/2014/main" id="{3B499F0F-92ED-9BDC-173D-87C70FBDB962}"/>
              </a:ext>
            </a:extLst>
          </p:cNvPr>
          <p:cNvSpPr>
            <a:spLocks noGrp="1"/>
          </p:cNvSpPr>
          <p:nvPr>
            <p:ph type="sldNum" idx="12"/>
          </p:nvPr>
        </p:nvSpPr>
        <p:spPr/>
        <p:txBody>
          <a:bodyPr/>
          <a:lstStyle/>
          <a:p>
            <a:pPr marL="0" lvl="0" indent="0" algn="r" rtl="0">
              <a:spcBef>
                <a:spcPts val="0"/>
              </a:spcBef>
              <a:spcAft>
                <a:spcPts val="0"/>
              </a:spcAft>
              <a:buNone/>
            </a:pPr>
            <a:r>
              <a:rPr lang="en-MY"/>
              <a:t>KPT | </a:t>
            </a:r>
            <a:fld id="{00000000-1234-1234-1234-123412341234}" type="slidenum">
              <a:rPr lang="en-MY" smtClean="0"/>
              <a:pPr marL="0" lvl="0" indent="0" algn="r" rtl="0">
                <a:spcBef>
                  <a:spcPts val="0"/>
                </a:spcBef>
                <a:spcAft>
                  <a:spcPts val="0"/>
                </a:spcAft>
                <a:buNone/>
              </a:pPr>
              <a:t>14</a:t>
            </a:fld>
            <a:endParaRPr dirty="0"/>
          </a:p>
        </p:txBody>
      </p:sp>
    </p:spTree>
    <p:extLst>
      <p:ext uri="{BB962C8B-B14F-4D97-AF65-F5344CB8AC3E}">
        <p14:creationId xmlns:p14="http://schemas.microsoft.com/office/powerpoint/2010/main" val="1831612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grpSp>
        <p:nvGrpSpPr>
          <p:cNvPr id="317" name="Google Shape;317;p7"/>
          <p:cNvGrpSpPr/>
          <p:nvPr/>
        </p:nvGrpSpPr>
        <p:grpSpPr>
          <a:xfrm>
            <a:off x="125289" y="133350"/>
            <a:ext cx="5729412" cy="419100"/>
            <a:chOff x="473042" y="209826"/>
            <a:chExt cx="9831418" cy="419100"/>
          </a:xfrm>
        </p:grpSpPr>
        <p:sp>
          <p:nvSpPr>
            <p:cNvPr id="318" name="Google Shape;318;p7"/>
            <p:cNvSpPr txBox="1"/>
            <p:nvPr/>
          </p:nvSpPr>
          <p:spPr>
            <a:xfrm>
              <a:off x="473042" y="209826"/>
              <a:ext cx="9831418" cy="418824"/>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chemeClr val="dk1"/>
                </a:buClr>
                <a:buSzPts val="2400"/>
                <a:buFont typeface="Arial"/>
                <a:buNone/>
              </a:pPr>
              <a:r>
                <a:rPr lang="en-MY" sz="2400" b="1" i="1" u="none" strike="noStrike" cap="none" dirty="0">
                  <a:solidFill>
                    <a:schemeClr val="dk1"/>
                  </a:solidFill>
                  <a:latin typeface="Twentieth Century"/>
                  <a:ea typeface="Twentieth Century"/>
                  <a:cs typeface="Twentieth Century"/>
                  <a:sym typeface="Twentieth Century"/>
                </a:rPr>
                <a:t>CHECKLIST</a:t>
              </a:r>
              <a:r>
                <a:rPr lang="en-MY" sz="2400" b="1" i="0" u="none" strike="noStrike" cap="none" dirty="0">
                  <a:solidFill>
                    <a:schemeClr val="dk1"/>
                  </a:solidFill>
                  <a:latin typeface="Twentieth Century"/>
                  <a:ea typeface="Twentieth Century"/>
                  <a:cs typeface="Twentieth Century"/>
                  <a:sym typeface="Twentieth Century"/>
                </a:rPr>
                <a:t> SYARIKAT BERDAYA SAING</a:t>
              </a:r>
              <a:endParaRPr dirty="0"/>
            </a:p>
          </p:txBody>
        </p:sp>
        <p:cxnSp>
          <p:nvCxnSpPr>
            <p:cNvPr id="319" name="Google Shape;319;p7"/>
            <p:cNvCxnSpPr/>
            <p:nvPr/>
          </p:nvCxnSpPr>
          <p:spPr>
            <a:xfrm>
              <a:off x="473042" y="628926"/>
              <a:ext cx="724969" cy="0"/>
            </a:xfrm>
            <a:prstGeom prst="straightConnector1">
              <a:avLst/>
            </a:prstGeom>
            <a:noFill/>
            <a:ln w="57150" cap="flat" cmpd="sng">
              <a:solidFill>
                <a:srgbClr val="22357B"/>
              </a:solidFill>
              <a:prstDash val="solid"/>
              <a:miter lim="800000"/>
              <a:headEnd type="none" w="sm" len="sm"/>
              <a:tailEnd type="none" w="sm" len="sm"/>
            </a:ln>
          </p:spPr>
        </p:cxnSp>
      </p:grpSp>
      <p:grpSp>
        <p:nvGrpSpPr>
          <p:cNvPr id="321" name="Google Shape;321;p7"/>
          <p:cNvGrpSpPr/>
          <p:nvPr/>
        </p:nvGrpSpPr>
        <p:grpSpPr>
          <a:xfrm>
            <a:off x="2873829" y="1274932"/>
            <a:ext cx="3298921" cy="1150104"/>
            <a:chOff x="2873829" y="951082"/>
            <a:chExt cx="3298921" cy="1150104"/>
          </a:xfrm>
        </p:grpSpPr>
        <p:sp>
          <p:nvSpPr>
            <p:cNvPr id="322" name="Google Shape;322;p7"/>
            <p:cNvSpPr/>
            <p:nvPr/>
          </p:nvSpPr>
          <p:spPr>
            <a:xfrm>
              <a:off x="4838629" y="951082"/>
              <a:ext cx="1334121" cy="1150104"/>
            </a:xfrm>
            <a:prstGeom prst="hexagon">
              <a:avLst>
                <a:gd name="adj" fmla="val 25000"/>
                <a:gd name="vf" fmla="val 115470"/>
              </a:avLst>
            </a:prstGeom>
            <a:noFill/>
            <a:ln w="38100" cap="flat" cmpd="sng">
              <a:solidFill>
                <a:srgbClr val="2235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3" name="Google Shape;323;p7"/>
            <p:cNvSpPr/>
            <p:nvPr/>
          </p:nvSpPr>
          <p:spPr>
            <a:xfrm>
              <a:off x="2873829" y="1074703"/>
              <a:ext cx="3162762" cy="923790"/>
            </a:xfrm>
            <a:prstGeom prst="hexagon">
              <a:avLst>
                <a:gd name="adj" fmla="val 25000"/>
                <a:gd name="vf" fmla="val 11547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4" name="Google Shape;324;p7"/>
            <p:cNvSpPr/>
            <p:nvPr/>
          </p:nvSpPr>
          <p:spPr>
            <a:xfrm>
              <a:off x="3029600" y="1009156"/>
              <a:ext cx="2952039"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dirty="0">
                  <a:solidFill>
                    <a:schemeClr val="dk1"/>
                  </a:solidFill>
                  <a:latin typeface="Twentieth Century"/>
                  <a:ea typeface="Twentieth Century"/>
                  <a:cs typeface="Twentieth Century"/>
                  <a:sym typeface="Twentieth Century"/>
                </a:rPr>
                <a:t>Syarikat </a:t>
              </a:r>
              <a:r>
                <a:rPr lang="en-MY" b="1" dirty="0" err="1">
                  <a:solidFill>
                    <a:schemeClr val="dk1"/>
                  </a:solidFill>
                  <a:latin typeface="Twentieth Century"/>
                  <a:ea typeface="Twentieth Century"/>
                  <a:cs typeface="Twentieth Century"/>
                  <a:sym typeface="Twentieth Century"/>
                </a:rPr>
                <a:t>perlu</a:t>
              </a:r>
              <a:r>
                <a:rPr lang="en-MY" b="1" dirty="0">
                  <a:solidFill>
                    <a:schemeClr val="dk1"/>
                  </a:solidFill>
                  <a:latin typeface="Twentieth Century"/>
                  <a:ea typeface="Twentieth Century"/>
                  <a:cs typeface="Twentieth Century"/>
                  <a:sym typeface="Twentieth Century"/>
                </a:rPr>
                <a:t> </a:t>
              </a:r>
              <a:r>
                <a:rPr lang="en-MY" b="1" dirty="0" err="1">
                  <a:solidFill>
                    <a:schemeClr val="dk1"/>
                  </a:solidFill>
                  <a:latin typeface="Twentieth Century"/>
                  <a:ea typeface="Twentieth Century"/>
                  <a:cs typeface="Twentieth Century"/>
                  <a:sym typeface="Twentieth Century"/>
                </a:rPr>
                <a:t>mempunyai</a:t>
              </a:r>
              <a:r>
                <a:rPr lang="en-MY" b="1" dirty="0">
                  <a:solidFill>
                    <a:schemeClr val="dk1"/>
                  </a:solidFill>
                  <a:latin typeface="Twentieth Century"/>
                  <a:ea typeface="Twentieth Century"/>
                  <a:cs typeface="Twentieth Century"/>
                  <a:sym typeface="Twentieth Century"/>
                </a:rPr>
                <a:t> </a:t>
              </a:r>
              <a:r>
                <a:rPr lang="en-MY" b="1" dirty="0" err="1">
                  <a:solidFill>
                    <a:schemeClr val="dk1"/>
                  </a:solidFill>
                  <a:latin typeface="Twentieth Century"/>
                  <a:ea typeface="Twentieth Century"/>
                  <a:cs typeface="Twentieth Century"/>
                  <a:sym typeface="Twentieth Century"/>
                </a:rPr>
                <a:t>peruntukan</a:t>
              </a:r>
              <a:r>
                <a:rPr lang="en-MY" b="1" dirty="0">
                  <a:solidFill>
                    <a:schemeClr val="dk1"/>
                  </a:solidFill>
                  <a:latin typeface="Twentieth Century"/>
                  <a:ea typeface="Twentieth Century"/>
                  <a:cs typeface="Twentieth Century"/>
                  <a:sym typeface="Twentieth Century"/>
                </a:rPr>
                <a:t>/</a:t>
              </a:r>
              <a:r>
                <a:rPr lang="en-MY" b="1" dirty="0" err="1">
                  <a:solidFill>
                    <a:schemeClr val="dk1"/>
                  </a:solidFill>
                  <a:latin typeface="Twentieth Century"/>
                  <a:ea typeface="Twentieth Century"/>
                  <a:cs typeface="Twentieth Century"/>
                  <a:sym typeface="Twentieth Century"/>
                </a:rPr>
                <a:t>memberi</a:t>
              </a:r>
              <a:r>
                <a:rPr lang="en-MY" b="1" dirty="0">
                  <a:solidFill>
                    <a:schemeClr val="dk1"/>
                  </a:solidFill>
                  <a:latin typeface="Twentieth Century"/>
                  <a:ea typeface="Twentieth Century"/>
                  <a:cs typeface="Twentieth Century"/>
                  <a:sym typeface="Twentieth Century"/>
                </a:rPr>
                <a:t> </a:t>
              </a:r>
              <a:r>
                <a:rPr lang="en-MY" b="1" dirty="0" err="1">
                  <a:solidFill>
                    <a:schemeClr val="dk1"/>
                  </a:solidFill>
                  <a:latin typeface="Twentieth Century"/>
                  <a:ea typeface="Twentieth Century"/>
                  <a:cs typeface="Twentieth Century"/>
                  <a:sym typeface="Twentieth Century"/>
                </a:rPr>
                <a:t>pembuktian</a:t>
              </a:r>
              <a:r>
                <a:rPr lang="en-MY" b="1" dirty="0">
                  <a:solidFill>
                    <a:schemeClr val="dk1"/>
                  </a:solidFill>
                  <a:latin typeface="Twentieth Century"/>
                  <a:ea typeface="Twentieth Century"/>
                  <a:cs typeface="Twentieth Century"/>
                  <a:sym typeface="Twentieth Century"/>
                </a:rPr>
                <a:t> yang </a:t>
              </a:r>
              <a:r>
                <a:rPr lang="en-MY" b="1" dirty="0" err="1">
                  <a:solidFill>
                    <a:schemeClr val="dk1"/>
                  </a:solidFill>
                  <a:latin typeface="Twentieth Century"/>
                  <a:ea typeface="Twentieth Century"/>
                  <a:cs typeface="Twentieth Century"/>
                  <a:sym typeface="Twentieth Century"/>
                </a:rPr>
                <a:t>secukupnya</a:t>
              </a:r>
              <a:r>
                <a:rPr lang="en-MY" b="1" dirty="0">
                  <a:solidFill>
                    <a:schemeClr val="dk1"/>
                  </a:solidFill>
                  <a:latin typeface="Twentieth Century"/>
                  <a:ea typeface="Twentieth Century"/>
                  <a:cs typeface="Twentieth Century"/>
                  <a:sym typeface="Twentieth Century"/>
                </a:rPr>
                <a:t> </a:t>
              </a:r>
              <a:r>
                <a:rPr lang="en-MY" dirty="0" err="1">
                  <a:solidFill>
                    <a:schemeClr val="dk1"/>
                  </a:solidFill>
                  <a:latin typeface="Twentieth Century"/>
                  <a:ea typeface="Twentieth Century"/>
                  <a:cs typeface="Twentieth Century"/>
                  <a:sym typeface="Twentieth Century"/>
                </a:rPr>
                <a:t>untuk</a:t>
              </a:r>
              <a:r>
                <a:rPr lang="en-MY" dirty="0">
                  <a:solidFill>
                    <a:schemeClr val="dk1"/>
                  </a:solidFill>
                  <a:latin typeface="Twentieth Century"/>
                  <a:ea typeface="Twentieth Century"/>
                  <a:cs typeface="Twentieth Century"/>
                  <a:sym typeface="Twentieth Century"/>
                </a:rPr>
                <a:t> </a:t>
              </a:r>
              <a:r>
                <a:rPr lang="en-MY" dirty="0" err="1">
                  <a:solidFill>
                    <a:schemeClr val="dk1"/>
                  </a:solidFill>
                  <a:latin typeface="Twentieth Century"/>
                  <a:ea typeface="Twentieth Century"/>
                  <a:cs typeface="Twentieth Century"/>
                  <a:sym typeface="Twentieth Century"/>
                </a:rPr>
                <a:t>membiayai</a:t>
              </a:r>
              <a:r>
                <a:rPr lang="en-MY" dirty="0">
                  <a:solidFill>
                    <a:schemeClr val="dk1"/>
                  </a:solidFill>
                  <a:latin typeface="Twentieth Century"/>
                  <a:ea typeface="Twentieth Century"/>
                  <a:cs typeface="Twentieth Century"/>
                  <a:sym typeface="Twentieth Century"/>
                </a:rPr>
                <a:t> </a:t>
              </a:r>
              <a:r>
                <a:rPr lang="en-MY" dirty="0" err="1">
                  <a:solidFill>
                    <a:schemeClr val="dk1"/>
                  </a:solidFill>
                  <a:latin typeface="Twentieth Century"/>
                  <a:ea typeface="Twentieth Century"/>
                  <a:cs typeface="Twentieth Century"/>
                  <a:sym typeface="Twentieth Century"/>
                </a:rPr>
                <a:t>projek</a:t>
              </a:r>
              <a:r>
                <a:rPr lang="en-MY" dirty="0">
                  <a:solidFill>
                    <a:schemeClr val="dk1"/>
                  </a:solidFill>
                  <a:latin typeface="Twentieth Century"/>
                  <a:ea typeface="Twentieth Century"/>
                  <a:cs typeface="Twentieth Century"/>
                  <a:sym typeface="Twentieth Century"/>
                </a:rPr>
                <a:t> (</a:t>
              </a:r>
              <a:r>
                <a:rPr lang="en-MY" dirty="0" err="1">
                  <a:solidFill>
                    <a:schemeClr val="dk1"/>
                  </a:solidFill>
                  <a:latin typeface="Twentieth Century"/>
                  <a:ea typeface="Twentieth Century"/>
                  <a:cs typeface="Twentieth Century"/>
                  <a:sym typeface="Twentieth Century"/>
                </a:rPr>
                <a:t>secara</a:t>
              </a:r>
              <a:r>
                <a:rPr lang="en-MY" dirty="0">
                  <a:solidFill>
                    <a:schemeClr val="dk1"/>
                  </a:solidFill>
                  <a:latin typeface="Twentieth Century"/>
                  <a:ea typeface="Twentieth Century"/>
                  <a:cs typeface="Twentieth Century"/>
                  <a:sym typeface="Twentieth Century"/>
                </a:rPr>
                <a:t> </a:t>
              </a:r>
              <a:r>
                <a:rPr lang="en-MY" dirty="0" err="1">
                  <a:solidFill>
                    <a:schemeClr val="dk1"/>
                  </a:solidFill>
                  <a:latin typeface="Twentieth Century"/>
                  <a:ea typeface="Twentieth Century"/>
                  <a:cs typeface="Twentieth Century"/>
                  <a:sym typeface="Twentieth Century"/>
                </a:rPr>
                <a:t>tunai</a:t>
              </a:r>
              <a:r>
                <a:rPr lang="en-MY" dirty="0">
                  <a:solidFill>
                    <a:schemeClr val="dk1"/>
                  </a:solidFill>
                  <a:latin typeface="Twentieth Century"/>
                  <a:ea typeface="Twentieth Century"/>
                  <a:cs typeface="Twentieth Century"/>
                  <a:sym typeface="Twentieth Century"/>
                </a:rPr>
                <a:t>)</a:t>
              </a:r>
            </a:p>
          </p:txBody>
        </p:sp>
      </p:grpSp>
      <p:grpSp>
        <p:nvGrpSpPr>
          <p:cNvPr id="325" name="Google Shape;325;p7"/>
          <p:cNvGrpSpPr/>
          <p:nvPr/>
        </p:nvGrpSpPr>
        <p:grpSpPr>
          <a:xfrm>
            <a:off x="2820263" y="2613483"/>
            <a:ext cx="3298921" cy="1150104"/>
            <a:chOff x="2873829" y="951082"/>
            <a:chExt cx="3298921" cy="1150104"/>
          </a:xfrm>
        </p:grpSpPr>
        <p:sp>
          <p:nvSpPr>
            <p:cNvPr id="326" name="Google Shape;326;p7"/>
            <p:cNvSpPr/>
            <p:nvPr/>
          </p:nvSpPr>
          <p:spPr>
            <a:xfrm>
              <a:off x="4838629" y="951082"/>
              <a:ext cx="1334121" cy="1150104"/>
            </a:xfrm>
            <a:prstGeom prst="hexagon">
              <a:avLst>
                <a:gd name="adj" fmla="val 25000"/>
                <a:gd name="vf" fmla="val 115470"/>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7" name="Google Shape;327;p7"/>
            <p:cNvSpPr/>
            <p:nvPr/>
          </p:nvSpPr>
          <p:spPr>
            <a:xfrm>
              <a:off x="2873829" y="1074703"/>
              <a:ext cx="3162762" cy="923790"/>
            </a:xfrm>
            <a:prstGeom prst="hexagon">
              <a:avLst>
                <a:gd name="adj" fmla="val 25000"/>
                <a:gd name="vf" fmla="val 11547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8" name="Google Shape;328;p7"/>
            <p:cNvSpPr/>
            <p:nvPr/>
          </p:nvSpPr>
          <p:spPr>
            <a:xfrm>
              <a:off x="2966712" y="1098591"/>
              <a:ext cx="295203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600" b="0" i="0" u="none" strike="noStrike" cap="none" dirty="0" err="1">
                  <a:solidFill>
                    <a:schemeClr val="dk1"/>
                  </a:solidFill>
                  <a:latin typeface="Twentieth Century"/>
                  <a:ea typeface="Twentieth Century"/>
                  <a:cs typeface="Twentieth Century"/>
                  <a:sym typeface="Twentieth Century"/>
                </a:rPr>
                <a:t>Mempunyai</a:t>
              </a:r>
              <a:r>
                <a:rPr lang="en-MY" sz="1600" b="0" i="0" u="none" strike="noStrike" cap="none" dirty="0">
                  <a:solidFill>
                    <a:schemeClr val="dk1"/>
                  </a:solidFill>
                  <a:latin typeface="Twentieth Century"/>
                  <a:ea typeface="Twentieth Century"/>
                  <a:cs typeface="Twentieth Century"/>
                  <a:sym typeface="Twentieth Century"/>
                </a:rPr>
                <a:t> </a:t>
              </a:r>
              <a:r>
                <a:rPr lang="en-MY" sz="1600" b="1" i="0" strike="noStrike" cap="none" dirty="0" err="1">
                  <a:solidFill>
                    <a:schemeClr val="dk1"/>
                  </a:solidFill>
                  <a:latin typeface="Twentieth Century"/>
                  <a:ea typeface="Twentieth Century"/>
                  <a:cs typeface="Twentieth Century"/>
                  <a:sym typeface="Twentieth Century"/>
                </a:rPr>
                <a:t>penyata</a:t>
              </a:r>
              <a:r>
                <a:rPr lang="en-MY" sz="1600" b="1" i="0" strike="noStrike" cap="none" dirty="0">
                  <a:solidFill>
                    <a:schemeClr val="dk1"/>
                  </a:solidFill>
                  <a:latin typeface="Twentieth Century"/>
                  <a:ea typeface="Twentieth Century"/>
                  <a:cs typeface="Twentieth Century"/>
                  <a:sym typeface="Twentieth Century"/>
                </a:rPr>
                <a:t> bank/ </a:t>
              </a:r>
              <a:r>
                <a:rPr lang="en-MY" sz="1600" b="1" i="0" strike="noStrike" cap="none" dirty="0" err="1">
                  <a:solidFill>
                    <a:schemeClr val="dk1"/>
                  </a:solidFill>
                  <a:latin typeface="Twentieth Century"/>
                  <a:ea typeface="Twentieth Century"/>
                  <a:cs typeface="Twentieth Century"/>
                  <a:sym typeface="Twentieth Century"/>
                </a:rPr>
                <a:t>laporan</a:t>
              </a:r>
              <a:r>
                <a:rPr lang="en-MY" sz="1600" b="1" i="0" strike="noStrike" cap="none" dirty="0">
                  <a:solidFill>
                    <a:schemeClr val="dk1"/>
                  </a:solidFill>
                  <a:latin typeface="Twentieth Century"/>
                  <a:ea typeface="Twentieth Century"/>
                  <a:cs typeface="Twentieth Century"/>
                  <a:sym typeface="Twentieth Century"/>
                </a:rPr>
                <a:t> </a:t>
              </a:r>
              <a:r>
                <a:rPr lang="en-MY" sz="1600" b="1" i="0" strike="noStrike" cap="none" dirty="0" err="1">
                  <a:solidFill>
                    <a:schemeClr val="dk1"/>
                  </a:solidFill>
                  <a:latin typeface="Twentieth Century"/>
                  <a:ea typeface="Twentieth Century"/>
                  <a:cs typeface="Twentieth Century"/>
                  <a:sym typeface="Twentieth Century"/>
                </a:rPr>
                <a:t>kewangan</a:t>
              </a:r>
              <a:r>
                <a:rPr lang="en-MY" sz="1600" b="1" i="0" strike="noStrike" cap="none" dirty="0">
                  <a:solidFill>
                    <a:schemeClr val="dk1"/>
                  </a:solidFill>
                  <a:latin typeface="Twentieth Century"/>
                  <a:ea typeface="Twentieth Century"/>
                  <a:cs typeface="Twentieth Century"/>
                  <a:sym typeface="Twentieth Century"/>
                </a:rPr>
                <a:t> </a:t>
              </a:r>
              <a:r>
                <a:rPr lang="en-MY" sz="1600" b="1" i="0" strike="noStrike" cap="none" dirty="0" err="1">
                  <a:solidFill>
                    <a:schemeClr val="dk1"/>
                  </a:solidFill>
                  <a:latin typeface="Twentieth Century"/>
                  <a:ea typeface="Twentieth Century"/>
                  <a:cs typeface="Twentieth Century"/>
                  <a:sym typeface="Twentieth Century"/>
                </a:rPr>
                <a:t>beraudit</a:t>
              </a:r>
              <a:r>
                <a:rPr lang="en-MY" sz="1600" b="1" i="0" strike="noStrike" cap="none" dirty="0">
                  <a:solidFill>
                    <a:schemeClr val="dk1"/>
                  </a:solidFill>
                  <a:latin typeface="Twentieth Century"/>
                  <a:ea typeface="Twentieth Century"/>
                  <a:cs typeface="Twentieth Century"/>
                  <a:sym typeface="Twentieth Century"/>
                </a:rPr>
                <a:t>/ </a:t>
              </a:r>
              <a:r>
                <a:rPr lang="en-MY" sz="1600" b="1" i="0" strike="noStrike" cap="none" dirty="0" err="1">
                  <a:solidFill>
                    <a:schemeClr val="dk1"/>
                  </a:solidFill>
                  <a:latin typeface="Twentieth Century"/>
                  <a:ea typeface="Twentieth Century"/>
                  <a:cs typeface="Twentieth Century"/>
                  <a:sym typeface="Twentieth Century"/>
                </a:rPr>
                <a:t>akaun</a:t>
              </a:r>
              <a:r>
                <a:rPr lang="en-MY" sz="1600" b="1" i="0" strike="noStrike" cap="none" dirty="0">
                  <a:solidFill>
                    <a:schemeClr val="dk1"/>
                  </a:solidFill>
                  <a:latin typeface="Twentieth Century"/>
                  <a:ea typeface="Twentieth Century"/>
                  <a:cs typeface="Twentieth Century"/>
                  <a:sym typeface="Twentieth Century"/>
                </a:rPr>
                <a:t> </a:t>
              </a:r>
              <a:r>
                <a:rPr lang="en-MY" sz="1600" b="1" i="0" strike="noStrike" cap="none" dirty="0" err="1">
                  <a:solidFill>
                    <a:schemeClr val="dk1"/>
                  </a:solidFill>
                  <a:latin typeface="Twentieth Century"/>
                  <a:ea typeface="Twentieth Century"/>
                  <a:cs typeface="Twentieth Century"/>
                  <a:sym typeface="Twentieth Century"/>
                </a:rPr>
                <a:t>syarikat</a:t>
              </a:r>
              <a:r>
                <a:rPr lang="en-MY" sz="1600" b="1" i="0" strike="noStrike" cap="none" dirty="0">
                  <a:solidFill>
                    <a:schemeClr val="dk1"/>
                  </a:solidFill>
                  <a:latin typeface="Twentieth Century"/>
                  <a:ea typeface="Twentieth Century"/>
                  <a:cs typeface="Twentieth Century"/>
                  <a:sym typeface="Twentieth Century"/>
                </a:rPr>
                <a:t> (3 </a:t>
              </a:r>
              <a:r>
                <a:rPr lang="en-MY" sz="1600" b="1" i="0" strike="noStrike" cap="none" dirty="0" err="1">
                  <a:solidFill>
                    <a:schemeClr val="dk1"/>
                  </a:solidFill>
                  <a:latin typeface="Twentieth Century"/>
                  <a:ea typeface="Twentieth Century"/>
                  <a:cs typeface="Twentieth Century"/>
                  <a:sym typeface="Twentieth Century"/>
                </a:rPr>
                <a:t>tahun</a:t>
              </a:r>
              <a:r>
                <a:rPr lang="en-MY" sz="1600" b="1" i="0" strike="noStrike" cap="none" dirty="0">
                  <a:solidFill>
                    <a:schemeClr val="dk1"/>
                  </a:solidFill>
                  <a:latin typeface="Twentieth Century"/>
                  <a:ea typeface="Twentieth Century"/>
                  <a:cs typeface="Twentieth Century"/>
                  <a:sym typeface="Twentieth Century"/>
                </a:rPr>
                <a:t>)</a:t>
              </a:r>
              <a:endParaRPr sz="1600" b="1" i="1" strike="noStrike" cap="none" dirty="0">
                <a:solidFill>
                  <a:schemeClr val="dk1"/>
                </a:solidFill>
                <a:latin typeface="Twentieth Century"/>
                <a:ea typeface="Twentieth Century"/>
                <a:cs typeface="Twentieth Century"/>
                <a:sym typeface="Twentieth Century"/>
              </a:endParaRPr>
            </a:p>
          </p:txBody>
        </p:sp>
      </p:grpSp>
      <p:grpSp>
        <p:nvGrpSpPr>
          <p:cNvPr id="329" name="Google Shape;329;p7"/>
          <p:cNvGrpSpPr/>
          <p:nvPr/>
        </p:nvGrpSpPr>
        <p:grpSpPr>
          <a:xfrm>
            <a:off x="5953539" y="1987347"/>
            <a:ext cx="4331440" cy="1292257"/>
            <a:chOff x="4838629" y="951082"/>
            <a:chExt cx="4239859" cy="1150104"/>
          </a:xfrm>
        </p:grpSpPr>
        <p:sp>
          <p:nvSpPr>
            <p:cNvPr id="330" name="Google Shape;330;p7"/>
            <p:cNvSpPr/>
            <p:nvPr/>
          </p:nvSpPr>
          <p:spPr>
            <a:xfrm>
              <a:off x="4838629" y="951082"/>
              <a:ext cx="1334121" cy="1150104"/>
            </a:xfrm>
            <a:prstGeom prst="hexagon">
              <a:avLst>
                <a:gd name="adj" fmla="val 25000"/>
                <a:gd name="vf" fmla="val 115470"/>
              </a:avLst>
            </a:prstGeom>
            <a:noFill/>
            <a:ln w="38100" cap="flat" cmpd="sng">
              <a:solidFill>
                <a:srgbClr val="FBB0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1" name="Google Shape;331;p7"/>
            <p:cNvSpPr/>
            <p:nvPr/>
          </p:nvSpPr>
          <p:spPr>
            <a:xfrm>
              <a:off x="4963889" y="1040825"/>
              <a:ext cx="4114599" cy="957668"/>
            </a:xfrm>
            <a:prstGeom prst="hexagon">
              <a:avLst>
                <a:gd name="adj" fmla="val 25000"/>
                <a:gd name="vf" fmla="val 11547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2" name="Google Shape;332;p7"/>
            <p:cNvSpPr/>
            <p:nvPr/>
          </p:nvSpPr>
          <p:spPr>
            <a:xfrm>
              <a:off x="5053284" y="1056642"/>
              <a:ext cx="3974700" cy="7395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600" b="0" i="0" u="none" strike="noStrike" cap="none" dirty="0" err="1">
                  <a:solidFill>
                    <a:schemeClr val="dk1"/>
                  </a:solidFill>
                  <a:latin typeface="Twentieth Century"/>
                  <a:ea typeface="Twentieth Century"/>
                  <a:cs typeface="Twentieth Century"/>
                  <a:sym typeface="Twentieth Century"/>
                </a:rPr>
                <a:t>Mempunyai</a:t>
              </a:r>
              <a:r>
                <a:rPr lang="en-MY" sz="1600" b="0" i="0" u="none" strike="noStrike" cap="none" dirty="0">
                  <a:solidFill>
                    <a:schemeClr val="dk1"/>
                  </a:solidFill>
                  <a:latin typeface="Twentieth Century"/>
                  <a:ea typeface="Twentieth Century"/>
                  <a:cs typeface="Twentieth Century"/>
                  <a:sym typeface="Twentieth Century"/>
                </a:rPr>
                <a:t> </a:t>
              </a:r>
              <a:r>
                <a:rPr lang="en-MY" sz="1600" b="1" i="0" strike="noStrike" cap="none" dirty="0" err="1">
                  <a:solidFill>
                    <a:schemeClr val="dk1"/>
                  </a:solidFill>
                  <a:latin typeface="Twentieth Century"/>
                  <a:ea typeface="Twentieth Century"/>
                  <a:cs typeface="Twentieth Century"/>
                  <a:sym typeface="Twentieth Century"/>
                </a:rPr>
                <a:t>premis</a:t>
              </a:r>
              <a:r>
                <a:rPr lang="en-MY" sz="1600" b="1" i="0" strike="noStrike" cap="none" dirty="0">
                  <a:solidFill>
                    <a:schemeClr val="dk1"/>
                  </a:solidFill>
                  <a:latin typeface="Twentieth Century"/>
                  <a:ea typeface="Twentieth Century"/>
                  <a:cs typeface="Twentieth Century"/>
                  <a:sym typeface="Twentieth Century"/>
                </a:rPr>
                <a:t> </a:t>
              </a:r>
              <a:r>
                <a:rPr lang="en-MY" sz="1600" b="1" i="0" strike="noStrike" cap="none" dirty="0" err="1">
                  <a:solidFill>
                    <a:schemeClr val="dk1"/>
                  </a:solidFill>
                  <a:latin typeface="Twentieth Century"/>
                  <a:ea typeface="Twentieth Century"/>
                  <a:cs typeface="Twentieth Century"/>
                  <a:sym typeface="Twentieth Century"/>
                </a:rPr>
                <a:t>perniagaan</a:t>
              </a:r>
              <a:r>
                <a:rPr lang="en-MY" sz="1600" b="1" i="0" strike="noStrike" cap="none" dirty="0">
                  <a:solidFill>
                    <a:schemeClr val="dk1"/>
                  </a:solidFill>
                  <a:latin typeface="Twentieth Century"/>
                  <a:ea typeface="Twentieth Century"/>
                  <a:cs typeface="Twentieth Century"/>
                  <a:sym typeface="Twentieth Century"/>
                </a:rPr>
                <a:t> yang </a:t>
              </a:r>
              <a:r>
                <a:rPr lang="en-MY" sz="1600" b="1" i="0" strike="noStrike" cap="none" dirty="0" err="1">
                  <a:solidFill>
                    <a:schemeClr val="dk1"/>
                  </a:solidFill>
                  <a:latin typeface="Twentieth Century"/>
                  <a:ea typeface="Twentieth Century"/>
                  <a:cs typeface="Twentieth Century"/>
                  <a:sym typeface="Twentieth Century"/>
                </a:rPr>
                <a:t>berdaftar</a:t>
              </a:r>
              <a:r>
                <a:rPr lang="en-MY" sz="1600" b="1" i="0" strike="noStrike" cap="none" dirty="0">
                  <a:solidFill>
                    <a:schemeClr val="dk1"/>
                  </a:solidFill>
                  <a:latin typeface="Twentieth Century"/>
                  <a:ea typeface="Twentieth Century"/>
                  <a:cs typeface="Twentieth Century"/>
                  <a:sym typeface="Twentieth Century"/>
                </a:rPr>
                <a:t> </a:t>
              </a:r>
              <a:r>
                <a:rPr lang="en-MY" sz="1600" b="1" i="0" strike="noStrike" cap="none" dirty="0" err="1">
                  <a:solidFill>
                    <a:schemeClr val="dk1"/>
                  </a:solidFill>
                  <a:latin typeface="Twentieth Century"/>
                  <a:ea typeface="Twentieth Century"/>
                  <a:cs typeface="Twentieth Century"/>
                  <a:sym typeface="Twentieth Century"/>
                </a:rPr>
                <a:t>dengan</a:t>
              </a:r>
              <a:r>
                <a:rPr lang="en-MY" sz="1600" b="1" i="0" strike="noStrike" cap="none" dirty="0">
                  <a:solidFill>
                    <a:schemeClr val="dk1"/>
                  </a:solidFill>
                  <a:latin typeface="Twentieth Century"/>
                  <a:ea typeface="Twentieth Century"/>
                  <a:cs typeface="Twentieth Century"/>
                  <a:sym typeface="Twentieth Century"/>
                </a:rPr>
                <a:t> </a:t>
              </a:r>
              <a:r>
                <a:rPr lang="en-MY" sz="1600" b="1" i="0" strike="noStrike" cap="none" dirty="0" err="1">
                  <a:solidFill>
                    <a:schemeClr val="dk1"/>
                  </a:solidFill>
                  <a:latin typeface="Twentieth Century"/>
                  <a:ea typeface="Twentieth Century"/>
                  <a:cs typeface="Twentieth Century"/>
                  <a:sym typeface="Twentieth Century"/>
                </a:rPr>
                <a:t>Pihak</a:t>
              </a:r>
              <a:r>
                <a:rPr lang="en-MY" sz="1600" b="1" i="0" strike="noStrike" cap="none" dirty="0">
                  <a:solidFill>
                    <a:schemeClr val="dk1"/>
                  </a:solidFill>
                  <a:latin typeface="Twentieth Century"/>
                  <a:ea typeface="Twentieth Century"/>
                  <a:cs typeface="Twentieth Century"/>
                  <a:sym typeface="Twentieth Century"/>
                </a:rPr>
                <a:t> </a:t>
              </a:r>
              <a:r>
                <a:rPr lang="en-MY" sz="1600" b="1" i="0" strike="noStrike" cap="none" dirty="0" err="1">
                  <a:solidFill>
                    <a:schemeClr val="dk1"/>
                  </a:solidFill>
                  <a:latin typeface="Twentieth Century"/>
                  <a:ea typeface="Twentieth Century"/>
                  <a:cs typeface="Twentieth Century"/>
                  <a:sym typeface="Twentieth Century"/>
                </a:rPr>
                <a:t>Berkuasa</a:t>
              </a:r>
              <a:r>
                <a:rPr lang="en-MY" sz="1600" b="1" i="0" strike="noStrike" cap="none" dirty="0">
                  <a:solidFill>
                    <a:schemeClr val="dk1"/>
                  </a:solidFill>
                  <a:latin typeface="Twentieth Century"/>
                  <a:ea typeface="Twentieth Century"/>
                  <a:cs typeface="Twentieth Century"/>
                  <a:sym typeface="Twentieth Century"/>
                </a:rPr>
                <a:t> </a:t>
              </a:r>
              <a:r>
                <a:rPr lang="en-MY" sz="1600" b="1" i="0" strike="noStrike" cap="none" dirty="0" err="1">
                  <a:solidFill>
                    <a:schemeClr val="dk1"/>
                  </a:solidFill>
                  <a:latin typeface="Twentieth Century"/>
                  <a:ea typeface="Twentieth Century"/>
                  <a:cs typeface="Twentieth Century"/>
                  <a:sym typeface="Twentieth Century"/>
                </a:rPr>
                <a:t>Tempatan</a:t>
              </a:r>
              <a:r>
                <a:rPr lang="en-MY" sz="1600" b="0" i="0" strike="noStrike" cap="none" dirty="0">
                  <a:solidFill>
                    <a:schemeClr val="dk1"/>
                  </a:solidFill>
                  <a:latin typeface="Twentieth Century"/>
                  <a:ea typeface="Twentieth Century"/>
                  <a:cs typeface="Twentieth Century"/>
                  <a:sym typeface="Twentieth Century"/>
                </a:rPr>
                <a:t> </a:t>
              </a:r>
              <a:r>
                <a:rPr lang="en-MY" sz="1600" b="0" i="0" u="none" strike="noStrike" cap="none" dirty="0" err="1">
                  <a:solidFill>
                    <a:schemeClr val="dk1"/>
                  </a:solidFill>
                  <a:latin typeface="Twentieth Century"/>
                  <a:ea typeface="Twentieth Century"/>
                  <a:cs typeface="Twentieth Century"/>
                  <a:sym typeface="Twentieth Century"/>
                </a:rPr>
                <a:t>atau</a:t>
              </a:r>
              <a:r>
                <a:rPr lang="en-MY" sz="1600" b="0" i="0" u="none" strike="noStrike" cap="none" dirty="0">
                  <a:solidFill>
                    <a:schemeClr val="dk1"/>
                  </a:solidFill>
                  <a:latin typeface="Twentieth Century"/>
                  <a:ea typeface="Twentieth Century"/>
                  <a:cs typeface="Twentieth Century"/>
                  <a:sym typeface="Twentieth Century"/>
                </a:rPr>
                <a:t> </a:t>
              </a:r>
              <a:r>
                <a:rPr lang="en-MY" sz="1600" b="1" i="0" strike="noStrike" cap="none" dirty="0">
                  <a:solidFill>
                    <a:schemeClr val="dk1"/>
                  </a:solidFill>
                  <a:latin typeface="Twentieth Century"/>
                  <a:ea typeface="Twentieth Century"/>
                  <a:cs typeface="Twentieth Century"/>
                  <a:sym typeface="Twentieth Century"/>
                </a:rPr>
                <a:t>Pusat </a:t>
              </a:r>
              <a:r>
                <a:rPr lang="en-MY" sz="1600" b="1" i="0" strike="noStrike" cap="none" dirty="0" err="1">
                  <a:solidFill>
                    <a:schemeClr val="dk1"/>
                  </a:solidFill>
                  <a:latin typeface="Twentieth Century"/>
                  <a:ea typeface="Twentieth Century"/>
                  <a:cs typeface="Twentieth Century"/>
                  <a:sym typeface="Twentieth Century"/>
                </a:rPr>
                <a:t>Inkubator</a:t>
              </a:r>
              <a:r>
                <a:rPr lang="en-MY" sz="1600" b="1" i="0" strike="noStrike" cap="none" dirty="0">
                  <a:solidFill>
                    <a:schemeClr val="dk1"/>
                  </a:solidFill>
                  <a:latin typeface="Twentieth Century"/>
                  <a:ea typeface="Twentieth Century"/>
                  <a:cs typeface="Twentieth Century"/>
                  <a:sym typeface="Twentieth Century"/>
                </a:rPr>
                <a:t> </a:t>
              </a:r>
              <a:r>
                <a:rPr lang="en-MY" sz="1600" b="1" i="0" strike="noStrike" cap="none" dirty="0" err="1">
                  <a:solidFill>
                    <a:schemeClr val="dk1"/>
                  </a:solidFill>
                  <a:latin typeface="Twentieth Century"/>
                  <a:ea typeface="Twentieth Century"/>
                  <a:cs typeface="Twentieth Century"/>
                  <a:sym typeface="Twentieth Century"/>
                </a:rPr>
                <a:t>berdaftar</a:t>
              </a:r>
              <a:r>
                <a:rPr lang="en-MY" sz="1600" b="1" i="0" strike="noStrike" cap="none" dirty="0">
                  <a:solidFill>
                    <a:schemeClr val="dk1"/>
                  </a:solidFill>
                  <a:latin typeface="Twentieth Century"/>
                  <a:ea typeface="Twentieth Century"/>
                  <a:cs typeface="Twentieth Century"/>
                  <a:sym typeface="Twentieth Century"/>
                </a:rPr>
                <a:t> </a:t>
              </a:r>
              <a:r>
                <a:rPr lang="en-MY" sz="1600" b="1" i="0" strike="noStrike" cap="none" dirty="0" err="1">
                  <a:solidFill>
                    <a:schemeClr val="dk1"/>
                  </a:solidFill>
                  <a:latin typeface="Twentieth Century"/>
                  <a:ea typeface="Twentieth Century"/>
                  <a:cs typeface="Twentieth Century"/>
                  <a:sym typeface="Twentieth Century"/>
                </a:rPr>
                <a:t>dengan</a:t>
              </a:r>
              <a:r>
                <a:rPr lang="en-MY" sz="1600" b="1" i="0" strike="noStrike" cap="none" dirty="0">
                  <a:solidFill>
                    <a:schemeClr val="dk1"/>
                  </a:solidFill>
                  <a:latin typeface="Twentieth Century"/>
                  <a:ea typeface="Twentieth Century"/>
                  <a:cs typeface="Twentieth Century"/>
                  <a:sym typeface="Twentieth Century"/>
                </a:rPr>
                <a:t> </a:t>
              </a:r>
              <a:r>
                <a:rPr lang="en-MY" sz="1600" b="1" i="0" strike="noStrike" cap="none" dirty="0" err="1">
                  <a:solidFill>
                    <a:schemeClr val="dk1"/>
                  </a:solidFill>
                  <a:latin typeface="Twentieth Century"/>
                  <a:ea typeface="Twentieth Century"/>
                  <a:cs typeface="Twentieth Century"/>
                  <a:sym typeface="Twentieth Century"/>
                </a:rPr>
                <a:t>agensi</a:t>
              </a:r>
              <a:endParaRPr sz="1600" b="1" i="0" strike="noStrike" cap="none" dirty="0">
                <a:solidFill>
                  <a:schemeClr val="dk1"/>
                </a:solidFill>
                <a:latin typeface="Twentieth Century"/>
                <a:ea typeface="Twentieth Century"/>
                <a:cs typeface="Twentieth Century"/>
                <a:sym typeface="Twentieth Century"/>
              </a:endParaRPr>
            </a:p>
          </p:txBody>
        </p:sp>
      </p:grpSp>
      <p:grpSp>
        <p:nvGrpSpPr>
          <p:cNvPr id="333" name="Google Shape;333;p7"/>
          <p:cNvGrpSpPr/>
          <p:nvPr/>
        </p:nvGrpSpPr>
        <p:grpSpPr>
          <a:xfrm>
            <a:off x="5950995" y="3355169"/>
            <a:ext cx="3288023" cy="1150104"/>
            <a:chOff x="4838629" y="951082"/>
            <a:chExt cx="3288023" cy="1150104"/>
          </a:xfrm>
        </p:grpSpPr>
        <p:sp>
          <p:nvSpPr>
            <p:cNvPr id="334" name="Google Shape;334;p7"/>
            <p:cNvSpPr/>
            <p:nvPr/>
          </p:nvSpPr>
          <p:spPr>
            <a:xfrm>
              <a:off x="4838629" y="951082"/>
              <a:ext cx="1334121" cy="1150104"/>
            </a:xfrm>
            <a:prstGeom prst="hexagon">
              <a:avLst>
                <a:gd name="adj" fmla="val 25000"/>
                <a:gd name="vf" fmla="val 115470"/>
              </a:avLst>
            </a:prstGeom>
            <a:noFill/>
            <a:ln w="38100" cap="flat" cmpd="sng">
              <a:solidFill>
                <a:srgbClr val="2235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5" name="Google Shape;335;p7"/>
            <p:cNvSpPr/>
            <p:nvPr/>
          </p:nvSpPr>
          <p:spPr>
            <a:xfrm>
              <a:off x="4963890" y="1074703"/>
              <a:ext cx="3162762" cy="923790"/>
            </a:xfrm>
            <a:prstGeom prst="hexagon">
              <a:avLst>
                <a:gd name="adj" fmla="val 25000"/>
                <a:gd name="vf" fmla="val 11547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6" name="Google Shape;336;p7"/>
            <p:cNvSpPr/>
            <p:nvPr/>
          </p:nvSpPr>
          <p:spPr>
            <a:xfrm>
              <a:off x="5036022" y="1220913"/>
              <a:ext cx="295203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600" b="1" i="0" u="none" strike="noStrike" cap="none" dirty="0" err="1">
                  <a:solidFill>
                    <a:schemeClr val="tx1"/>
                  </a:solidFill>
                  <a:latin typeface="Twentieth Century"/>
                  <a:ea typeface="Twentieth Century"/>
                  <a:cs typeface="Twentieth Century"/>
                  <a:sym typeface="Twentieth Century"/>
                </a:rPr>
                <a:t>Mempunyai</a:t>
              </a:r>
              <a:r>
                <a:rPr lang="en-MY" sz="1600" b="1" i="0" u="none" strike="noStrike" cap="none" dirty="0">
                  <a:solidFill>
                    <a:schemeClr val="tx1"/>
                  </a:solidFill>
                  <a:latin typeface="Twentieth Century"/>
                  <a:ea typeface="Twentieth Century"/>
                  <a:cs typeface="Twentieth Century"/>
                  <a:sym typeface="Twentieth Century"/>
                </a:rPr>
                <a:t> </a:t>
              </a:r>
              <a:r>
                <a:rPr lang="en-MY" sz="1600" b="1" i="0" u="none" strike="noStrike" cap="none" dirty="0" err="1">
                  <a:solidFill>
                    <a:schemeClr val="tx1"/>
                  </a:solidFill>
                  <a:latin typeface="Twentieth Century"/>
                  <a:ea typeface="Twentieth Century"/>
                  <a:cs typeface="Twentieth Century"/>
                  <a:sym typeface="Twentieth Century"/>
                </a:rPr>
                <a:t>fasiliti</a:t>
              </a:r>
              <a:r>
                <a:rPr lang="en-MY" sz="1600" b="1" i="0" u="none" strike="noStrike" cap="none" dirty="0">
                  <a:solidFill>
                    <a:schemeClr val="tx1"/>
                  </a:solidFill>
                  <a:latin typeface="Twentieth Century"/>
                  <a:ea typeface="Twentieth Century"/>
                  <a:cs typeface="Twentieth Century"/>
                  <a:sym typeface="Twentieth Century"/>
                </a:rPr>
                <a:t> </a:t>
              </a:r>
              <a:r>
                <a:rPr lang="en-MY" sz="1600" b="1" i="0" u="none" strike="noStrike" cap="none" dirty="0" err="1">
                  <a:solidFill>
                    <a:schemeClr val="tx1"/>
                  </a:solidFill>
                  <a:latin typeface="Twentieth Century"/>
                  <a:ea typeface="Twentieth Century"/>
                  <a:cs typeface="Twentieth Century"/>
                  <a:sym typeface="Twentieth Century"/>
                </a:rPr>
                <a:t>untuk</a:t>
              </a:r>
              <a:r>
                <a:rPr lang="en-MY" sz="1600" b="1" i="0" u="none" strike="noStrike" cap="none" dirty="0">
                  <a:solidFill>
                    <a:schemeClr val="tx1"/>
                  </a:solidFill>
                  <a:latin typeface="Twentieth Century"/>
                  <a:ea typeface="Twentieth Century"/>
                  <a:cs typeface="Twentieth Century"/>
                  <a:sym typeface="Twentieth Century"/>
                </a:rPr>
                <a:t> </a:t>
              </a:r>
              <a:r>
                <a:rPr lang="en-MY" sz="1600" b="1" i="0" u="none" strike="noStrike" cap="none" dirty="0" err="1">
                  <a:solidFill>
                    <a:schemeClr val="tx1"/>
                  </a:solidFill>
                  <a:latin typeface="Twentieth Century"/>
                  <a:ea typeface="Twentieth Century"/>
                  <a:cs typeface="Twentieth Century"/>
                  <a:sym typeface="Twentieth Century"/>
                </a:rPr>
                <a:t>pengeluaran</a:t>
              </a:r>
              <a:r>
                <a:rPr lang="en-MY" sz="1600" b="1" i="0" u="none" strike="noStrike" cap="none" dirty="0">
                  <a:solidFill>
                    <a:schemeClr val="tx1"/>
                  </a:solidFill>
                  <a:latin typeface="Twentieth Century"/>
                  <a:ea typeface="Twentieth Century"/>
                  <a:cs typeface="Twentieth Century"/>
                  <a:sym typeface="Twentieth Century"/>
                </a:rPr>
                <a:t> </a:t>
              </a:r>
              <a:r>
                <a:rPr lang="en-MY" sz="1600" b="1" i="0" u="none" strike="noStrike" cap="none" dirty="0" err="1">
                  <a:solidFill>
                    <a:schemeClr val="tx1"/>
                  </a:solidFill>
                  <a:latin typeface="Twentieth Century"/>
                  <a:ea typeface="Twentieth Century"/>
                  <a:cs typeface="Twentieth Century"/>
                  <a:sym typeface="Twentieth Century"/>
                </a:rPr>
                <a:t>produk</a:t>
              </a:r>
              <a:endParaRPr sz="1600" b="1" i="0" u="none" strike="noStrike" cap="none" dirty="0">
                <a:solidFill>
                  <a:schemeClr val="tx1"/>
                </a:solidFill>
                <a:latin typeface="Twentieth Century"/>
                <a:ea typeface="Twentieth Century"/>
                <a:cs typeface="Twentieth Century"/>
                <a:sym typeface="Twentieth Century"/>
              </a:endParaRPr>
            </a:p>
          </p:txBody>
        </p:sp>
      </p:grpSp>
      <p:grpSp>
        <p:nvGrpSpPr>
          <p:cNvPr id="337" name="Google Shape;337;p7"/>
          <p:cNvGrpSpPr/>
          <p:nvPr/>
        </p:nvGrpSpPr>
        <p:grpSpPr>
          <a:xfrm>
            <a:off x="2741618" y="3944100"/>
            <a:ext cx="3327752" cy="1150104"/>
            <a:chOff x="2844998" y="951082"/>
            <a:chExt cx="3327752" cy="1150104"/>
          </a:xfrm>
        </p:grpSpPr>
        <p:sp>
          <p:nvSpPr>
            <p:cNvPr id="338" name="Google Shape;338;p7"/>
            <p:cNvSpPr/>
            <p:nvPr/>
          </p:nvSpPr>
          <p:spPr>
            <a:xfrm>
              <a:off x="4838629" y="951082"/>
              <a:ext cx="1334121" cy="1150104"/>
            </a:xfrm>
            <a:prstGeom prst="hexagon">
              <a:avLst>
                <a:gd name="adj" fmla="val 25000"/>
                <a:gd name="vf" fmla="val 115470"/>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9" name="Google Shape;339;p7"/>
            <p:cNvSpPr/>
            <p:nvPr/>
          </p:nvSpPr>
          <p:spPr>
            <a:xfrm>
              <a:off x="2844998" y="1053775"/>
              <a:ext cx="3162762" cy="923790"/>
            </a:xfrm>
            <a:prstGeom prst="hexagon">
              <a:avLst>
                <a:gd name="adj" fmla="val 25000"/>
                <a:gd name="vf" fmla="val 11547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7"/>
            <p:cNvSpPr/>
            <p:nvPr/>
          </p:nvSpPr>
          <p:spPr>
            <a:xfrm>
              <a:off x="2977209" y="1219867"/>
              <a:ext cx="295203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600" b="0" i="0" u="none" strike="noStrike" cap="none" dirty="0" err="1">
                  <a:solidFill>
                    <a:schemeClr val="dk1"/>
                  </a:solidFill>
                  <a:latin typeface="Twentieth Century"/>
                  <a:ea typeface="Twentieth Century"/>
                  <a:cs typeface="Twentieth Century"/>
                  <a:sym typeface="Twentieth Century"/>
                </a:rPr>
                <a:t>Menyertakan</a:t>
              </a:r>
              <a:r>
                <a:rPr lang="en-MY" sz="1600" b="0" i="0" u="none" strike="noStrike" cap="none" dirty="0">
                  <a:solidFill>
                    <a:schemeClr val="dk1"/>
                  </a:solidFill>
                  <a:latin typeface="Twentieth Century"/>
                  <a:ea typeface="Twentieth Century"/>
                  <a:cs typeface="Twentieth Century"/>
                  <a:sym typeface="Twentieth Century"/>
                </a:rPr>
                <a:t> </a:t>
              </a:r>
              <a:r>
                <a:rPr lang="en-MY" sz="1600" b="1" i="0" strike="noStrike" cap="none" dirty="0" err="1">
                  <a:solidFill>
                    <a:schemeClr val="dk1"/>
                  </a:solidFill>
                  <a:latin typeface="Twentieth Century"/>
                  <a:ea typeface="Twentieth Century"/>
                  <a:cs typeface="Twentieth Century"/>
                  <a:sym typeface="Twentieth Century"/>
                </a:rPr>
                <a:t>kanvas</a:t>
              </a:r>
              <a:r>
                <a:rPr lang="en-MY" sz="1600" b="1" i="0" strike="noStrike" cap="none" dirty="0">
                  <a:solidFill>
                    <a:schemeClr val="dk1"/>
                  </a:solidFill>
                  <a:latin typeface="Twentieth Century"/>
                  <a:ea typeface="Twentieth Century"/>
                  <a:cs typeface="Twentieth Century"/>
                  <a:sym typeface="Twentieth Century"/>
                </a:rPr>
                <a:t> model </a:t>
              </a:r>
              <a:r>
                <a:rPr lang="en-MY" sz="1600" b="1" i="0" strike="noStrike" cap="none" dirty="0" err="1">
                  <a:solidFill>
                    <a:schemeClr val="dk1"/>
                  </a:solidFill>
                  <a:latin typeface="Twentieth Century"/>
                  <a:ea typeface="Twentieth Century"/>
                  <a:cs typeface="Twentieth Century"/>
                  <a:sym typeface="Twentieth Century"/>
                </a:rPr>
                <a:t>perniagaan</a:t>
              </a:r>
              <a:endParaRPr sz="1600" b="1" i="0" strike="noStrike" cap="none" dirty="0">
                <a:solidFill>
                  <a:schemeClr val="dk1"/>
                </a:solidFill>
                <a:latin typeface="Twentieth Century"/>
                <a:ea typeface="Twentieth Century"/>
                <a:cs typeface="Twentieth Century"/>
                <a:sym typeface="Twentieth Century"/>
              </a:endParaRPr>
            </a:p>
          </p:txBody>
        </p:sp>
      </p:grpSp>
      <p:sp>
        <p:nvSpPr>
          <p:cNvPr id="3" name="Slide Number Placeholder 2">
            <a:extLst>
              <a:ext uri="{FF2B5EF4-FFF2-40B4-BE49-F238E27FC236}">
                <a16:creationId xmlns:a16="http://schemas.microsoft.com/office/drawing/2014/main" id="{77C2B5AA-91B7-2E7D-C0D5-7F6AC6FDFB26}"/>
              </a:ext>
            </a:extLst>
          </p:cNvPr>
          <p:cNvSpPr>
            <a:spLocks noGrp="1"/>
          </p:cNvSpPr>
          <p:nvPr>
            <p:ph type="sldNum" idx="12"/>
          </p:nvPr>
        </p:nvSpPr>
        <p:spPr/>
        <p:txBody>
          <a:bodyPr/>
          <a:lstStyle/>
          <a:p>
            <a:pPr marL="0" lvl="0" indent="0" algn="r" rtl="0">
              <a:spcBef>
                <a:spcPts val="0"/>
              </a:spcBef>
              <a:spcAft>
                <a:spcPts val="0"/>
              </a:spcAft>
              <a:buNone/>
            </a:pPr>
            <a:r>
              <a:rPr lang="en-MY"/>
              <a:t>KPT | </a:t>
            </a:r>
            <a:fld id="{00000000-1234-1234-1234-123412341234}" type="slidenum">
              <a:rPr lang="en-MY" smtClean="0"/>
              <a:pPr marL="0" lvl="0" indent="0" algn="r" rtl="0">
                <a:spcBef>
                  <a:spcPts val="0"/>
                </a:spcBef>
                <a:spcAft>
                  <a:spcPts val="0"/>
                </a:spcAft>
                <a:buNone/>
              </a:pPr>
              <a:t>15</a:t>
            </a:fld>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382" name="Google Shape;382;p10"/>
          <p:cNvGrpSpPr/>
          <p:nvPr/>
        </p:nvGrpSpPr>
        <p:grpSpPr>
          <a:xfrm>
            <a:off x="125289" y="133350"/>
            <a:ext cx="5729412" cy="419100"/>
            <a:chOff x="473042" y="209826"/>
            <a:chExt cx="9831418" cy="419100"/>
          </a:xfrm>
        </p:grpSpPr>
        <p:sp>
          <p:nvSpPr>
            <p:cNvPr id="383" name="Google Shape;383;p10"/>
            <p:cNvSpPr txBox="1"/>
            <p:nvPr/>
          </p:nvSpPr>
          <p:spPr>
            <a:xfrm>
              <a:off x="473042" y="209826"/>
              <a:ext cx="9831418" cy="418824"/>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chemeClr val="dk1"/>
                </a:buClr>
                <a:buSzPts val="2400"/>
                <a:buFont typeface="Arial"/>
                <a:buNone/>
              </a:pPr>
              <a:r>
                <a:rPr lang="en-MY" sz="2400" b="1">
                  <a:solidFill>
                    <a:schemeClr val="dk1"/>
                  </a:solidFill>
                  <a:latin typeface="Twentieth Century"/>
                  <a:ea typeface="Twentieth Century"/>
                  <a:cs typeface="Twentieth Century"/>
                  <a:sym typeface="Twentieth Century"/>
                </a:rPr>
                <a:t>KRITERIA PERTIMBANGAN PROJEK</a:t>
              </a:r>
              <a:endParaRPr/>
            </a:p>
          </p:txBody>
        </p:sp>
        <p:cxnSp>
          <p:nvCxnSpPr>
            <p:cNvPr id="384" name="Google Shape;384;p10"/>
            <p:cNvCxnSpPr/>
            <p:nvPr/>
          </p:nvCxnSpPr>
          <p:spPr>
            <a:xfrm>
              <a:off x="473042" y="628926"/>
              <a:ext cx="724969" cy="0"/>
            </a:xfrm>
            <a:prstGeom prst="straightConnector1">
              <a:avLst/>
            </a:prstGeom>
            <a:noFill/>
            <a:ln w="57150" cap="flat" cmpd="sng">
              <a:solidFill>
                <a:srgbClr val="22357B"/>
              </a:solidFill>
              <a:prstDash val="solid"/>
              <a:miter lim="800000"/>
              <a:headEnd type="none" w="sm" len="sm"/>
              <a:tailEnd type="none" w="sm" len="sm"/>
            </a:ln>
          </p:spPr>
        </p:cxnSp>
      </p:grpSp>
      <p:grpSp>
        <p:nvGrpSpPr>
          <p:cNvPr id="386" name="Google Shape;386;p10"/>
          <p:cNvGrpSpPr/>
          <p:nvPr/>
        </p:nvGrpSpPr>
        <p:grpSpPr>
          <a:xfrm>
            <a:off x="2319474" y="729368"/>
            <a:ext cx="3298921" cy="1150104"/>
            <a:chOff x="2873829" y="951082"/>
            <a:chExt cx="3298921" cy="1150104"/>
          </a:xfrm>
        </p:grpSpPr>
        <p:sp>
          <p:nvSpPr>
            <p:cNvPr id="387" name="Google Shape;387;p10"/>
            <p:cNvSpPr/>
            <p:nvPr/>
          </p:nvSpPr>
          <p:spPr>
            <a:xfrm>
              <a:off x="4838629" y="951082"/>
              <a:ext cx="1334121" cy="1150104"/>
            </a:xfrm>
            <a:prstGeom prst="hexagon">
              <a:avLst>
                <a:gd name="adj" fmla="val 25000"/>
                <a:gd name="vf" fmla="val 115470"/>
              </a:avLst>
            </a:prstGeom>
            <a:noFill/>
            <a:ln w="38100" cap="flat" cmpd="sng">
              <a:solidFill>
                <a:srgbClr val="2235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388" name="Google Shape;388;p10"/>
            <p:cNvSpPr/>
            <p:nvPr/>
          </p:nvSpPr>
          <p:spPr>
            <a:xfrm>
              <a:off x="2873829" y="1074703"/>
              <a:ext cx="3162762" cy="923790"/>
            </a:xfrm>
            <a:prstGeom prst="hexagon">
              <a:avLst>
                <a:gd name="adj" fmla="val 25000"/>
                <a:gd name="vf" fmla="val 11547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389" name="Google Shape;389;p10"/>
            <p:cNvSpPr/>
            <p:nvPr/>
          </p:nvSpPr>
          <p:spPr>
            <a:xfrm>
              <a:off x="3143961" y="1264524"/>
              <a:ext cx="260387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600" dirty="0" err="1">
                  <a:solidFill>
                    <a:schemeClr val="dk1"/>
                  </a:solidFill>
                  <a:latin typeface="Twentieth Century"/>
                  <a:ea typeface="Twentieth Century"/>
                  <a:cs typeface="Twentieth Century"/>
                  <a:sym typeface="Twentieth Century"/>
                </a:rPr>
                <a:t>Borang</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permohonan</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projek</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hendaklah</a:t>
              </a:r>
              <a:r>
                <a:rPr lang="en-MY" sz="1600" dirty="0">
                  <a:solidFill>
                    <a:schemeClr val="dk1"/>
                  </a:solidFill>
                  <a:latin typeface="Twentieth Century"/>
                  <a:ea typeface="Twentieth Century"/>
                  <a:cs typeface="Twentieth Century"/>
                  <a:sym typeface="Twentieth Century"/>
                </a:rPr>
                <a:t> </a:t>
              </a:r>
              <a:r>
                <a:rPr lang="en-MY" sz="1600" b="1" dirty="0" err="1">
                  <a:solidFill>
                    <a:schemeClr val="tx1"/>
                  </a:solidFill>
                  <a:latin typeface="Twentieth Century"/>
                  <a:ea typeface="Twentieth Century"/>
                  <a:cs typeface="Twentieth Century"/>
                  <a:sym typeface="Twentieth Century"/>
                </a:rPr>
                <a:t>lengkap</a:t>
              </a:r>
              <a:endParaRPr sz="1600" b="1" dirty="0">
                <a:solidFill>
                  <a:schemeClr val="tx1"/>
                </a:solidFill>
                <a:latin typeface="Twentieth Century"/>
                <a:ea typeface="Twentieth Century"/>
                <a:cs typeface="Twentieth Century"/>
                <a:sym typeface="Twentieth Century"/>
              </a:endParaRPr>
            </a:p>
          </p:txBody>
        </p:sp>
      </p:grpSp>
      <p:grpSp>
        <p:nvGrpSpPr>
          <p:cNvPr id="390" name="Google Shape;390;p10"/>
          <p:cNvGrpSpPr/>
          <p:nvPr/>
        </p:nvGrpSpPr>
        <p:grpSpPr>
          <a:xfrm>
            <a:off x="2265908" y="2067919"/>
            <a:ext cx="3298921" cy="1150104"/>
            <a:chOff x="2873829" y="951082"/>
            <a:chExt cx="3298921" cy="1150104"/>
          </a:xfrm>
        </p:grpSpPr>
        <p:sp>
          <p:nvSpPr>
            <p:cNvPr id="391" name="Google Shape;391;p10"/>
            <p:cNvSpPr/>
            <p:nvPr/>
          </p:nvSpPr>
          <p:spPr>
            <a:xfrm>
              <a:off x="4838629" y="951082"/>
              <a:ext cx="1334121" cy="1150104"/>
            </a:xfrm>
            <a:prstGeom prst="hexagon">
              <a:avLst>
                <a:gd name="adj" fmla="val 25000"/>
                <a:gd name="vf" fmla="val 115470"/>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2" name="Google Shape;392;p10"/>
            <p:cNvSpPr/>
            <p:nvPr/>
          </p:nvSpPr>
          <p:spPr>
            <a:xfrm>
              <a:off x="2873829" y="1074703"/>
              <a:ext cx="3162762" cy="923790"/>
            </a:xfrm>
            <a:prstGeom prst="hexagon">
              <a:avLst>
                <a:gd name="adj" fmla="val 25000"/>
                <a:gd name="vf" fmla="val 11547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3" name="Google Shape;393;p10"/>
            <p:cNvSpPr/>
            <p:nvPr/>
          </p:nvSpPr>
          <p:spPr>
            <a:xfrm>
              <a:off x="2992359" y="1280361"/>
              <a:ext cx="295203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600" dirty="0" err="1">
                  <a:solidFill>
                    <a:schemeClr val="dk1"/>
                  </a:solidFill>
                  <a:latin typeface="Twentieth Century"/>
                  <a:ea typeface="Twentieth Century"/>
                  <a:cs typeface="Twentieth Century"/>
                  <a:sym typeface="Twentieth Century"/>
                </a:rPr>
                <a:t>Jangka</a:t>
              </a:r>
              <a:r>
                <a:rPr lang="en-MY" sz="1600" dirty="0">
                  <a:solidFill>
                    <a:schemeClr val="dk1"/>
                  </a:solidFill>
                  <a:latin typeface="Twentieth Century"/>
                  <a:ea typeface="Twentieth Century"/>
                  <a:cs typeface="Twentieth Century"/>
                  <a:sym typeface="Twentieth Century"/>
                </a:rPr>
                <a:t> masa </a:t>
              </a:r>
              <a:r>
                <a:rPr lang="en-MY" sz="1600" dirty="0" err="1">
                  <a:solidFill>
                    <a:schemeClr val="dk1"/>
                  </a:solidFill>
                  <a:latin typeface="Twentieth Century"/>
                  <a:ea typeface="Twentieth Century"/>
                  <a:cs typeface="Twentieth Century"/>
                  <a:sym typeface="Twentieth Century"/>
                </a:rPr>
                <a:t>projek</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tidak</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melebihi</a:t>
              </a:r>
              <a:r>
                <a:rPr lang="en-MY" sz="1600" b="1" dirty="0">
                  <a:solidFill>
                    <a:srgbClr val="C00000"/>
                  </a:solidFill>
                  <a:latin typeface="Twentieth Century"/>
                  <a:ea typeface="Twentieth Century"/>
                  <a:cs typeface="Twentieth Century"/>
                  <a:sym typeface="Twentieth Century"/>
                </a:rPr>
                <a:t> </a:t>
              </a:r>
              <a:r>
                <a:rPr lang="en-MY" sz="1600" b="1" dirty="0">
                  <a:solidFill>
                    <a:schemeClr val="tx1"/>
                  </a:solidFill>
                  <a:latin typeface="Twentieth Century"/>
                  <a:ea typeface="Twentieth Century"/>
                  <a:cs typeface="Twentieth Century"/>
                  <a:sym typeface="Twentieth Century"/>
                </a:rPr>
                <a:t>12 </a:t>
              </a:r>
              <a:r>
                <a:rPr lang="en-MY" sz="1600" b="1" dirty="0" err="1">
                  <a:solidFill>
                    <a:schemeClr val="tx1"/>
                  </a:solidFill>
                  <a:latin typeface="Twentieth Century"/>
                  <a:ea typeface="Twentieth Century"/>
                  <a:cs typeface="Twentieth Century"/>
                  <a:sym typeface="Twentieth Century"/>
                </a:rPr>
                <a:t>bulan</a:t>
              </a:r>
              <a:endParaRPr sz="1600" b="1" i="1" dirty="0">
                <a:solidFill>
                  <a:schemeClr val="tx1"/>
                </a:solidFill>
                <a:latin typeface="Twentieth Century"/>
                <a:ea typeface="Twentieth Century"/>
                <a:cs typeface="Twentieth Century"/>
                <a:sym typeface="Twentieth Century"/>
              </a:endParaRPr>
            </a:p>
          </p:txBody>
        </p:sp>
      </p:grpSp>
      <p:grpSp>
        <p:nvGrpSpPr>
          <p:cNvPr id="394" name="Google Shape;394;p10"/>
          <p:cNvGrpSpPr/>
          <p:nvPr/>
        </p:nvGrpSpPr>
        <p:grpSpPr>
          <a:xfrm>
            <a:off x="5399108" y="1441735"/>
            <a:ext cx="4078670" cy="1150104"/>
            <a:chOff x="4838629" y="951082"/>
            <a:chExt cx="4078670" cy="1150104"/>
          </a:xfrm>
        </p:grpSpPr>
        <p:sp>
          <p:nvSpPr>
            <p:cNvPr id="395" name="Google Shape;395;p10"/>
            <p:cNvSpPr/>
            <p:nvPr/>
          </p:nvSpPr>
          <p:spPr>
            <a:xfrm>
              <a:off x="4838629" y="951082"/>
              <a:ext cx="1334121" cy="1150104"/>
            </a:xfrm>
            <a:prstGeom prst="hexagon">
              <a:avLst>
                <a:gd name="adj" fmla="val 25000"/>
                <a:gd name="vf" fmla="val 115470"/>
              </a:avLst>
            </a:prstGeom>
            <a:noFill/>
            <a:ln w="38100" cap="flat" cmpd="sng">
              <a:solidFill>
                <a:srgbClr val="FBB0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6" name="Google Shape;396;p10"/>
            <p:cNvSpPr/>
            <p:nvPr/>
          </p:nvSpPr>
          <p:spPr>
            <a:xfrm>
              <a:off x="4981166" y="1012892"/>
              <a:ext cx="3936133" cy="1026483"/>
            </a:xfrm>
            <a:prstGeom prst="hexagon">
              <a:avLst>
                <a:gd name="adj" fmla="val 25000"/>
                <a:gd name="vf" fmla="val 11547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7" name="Google Shape;397;p10"/>
            <p:cNvSpPr/>
            <p:nvPr/>
          </p:nvSpPr>
          <p:spPr>
            <a:xfrm>
              <a:off x="5000988" y="999230"/>
              <a:ext cx="3739342"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600" dirty="0" err="1">
                  <a:solidFill>
                    <a:schemeClr val="dk1"/>
                  </a:solidFill>
                  <a:latin typeface="Twentieth Century"/>
                  <a:ea typeface="Twentieth Century"/>
                  <a:cs typeface="Twentieth Century"/>
                  <a:sym typeface="Twentieth Century"/>
                </a:rPr>
                <a:t>Keperluan</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syarikat</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mestilah</a:t>
              </a:r>
              <a:r>
                <a:rPr lang="en-MY" sz="1600" dirty="0">
                  <a:solidFill>
                    <a:schemeClr val="dk1"/>
                  </a:solidFill>
                  <a:latin typeface="Twentieth Century"/>
                  <a:ea typeface="Twentieth Century"/>
                  <a:cs typeface="Twentieth Century"/>
                  <a:sym typeface="Twentieth Century"/>
                </a:rPr>
                <a:t> </a:t>
              </a:r>
              <a:r>
                <a:rPr lang="en-MY" sz="1600" b="1" dirty="0" err="1">
                  <a:solidFill>
                    <a:schemeClr val="tx1"/>
                  </a:solidFill>
                  <a:latin typeface="Twentieth Century"/>
                  <a:ea typeface="Twentieth Century"/>
                  <a:cs typeface="Twentieth Century"/>
                  <a:sym typeface="Twentieth Century"/>
                </a:rPr>
                <a:t>jelas</a:t>
              </a:r>
              <a:r>
                <a:rPr lang="en-MY" sz="1600" b="1" dirty="0">
                  <a:solidFill>
                    <a:schemeClr val="tx1"/>
                  </a:solidFill>
                  <a:latin typeface="Twentieth Century"/>
                  <a:ea typeface="Twentieth Century"/>
                  <a:cs typeface="Twentieth Century"/>
                  <a:sym typeface="Twentieth Century"/>
                </a:rPr>
                <a:t> dan </a:t>
              </a:r>
              <a:r>
                <a:rPr lang="en-MY" sz="1600" b="1" dirty="0" err="1">
                  <a:solidFill>
                    <a:schemeClr val="tx1"/>
                  </a:solidFill>
                  <a:latin typeface="Twentieth Century"/>
                  <a:ea typeface="Twentieth Century"/>
                  <a:cs typeface="Twentieth Century"/>
                  <a:sym typeface="Twentieth Century"/>
                </a:rPr>
                <a:t>berasaskan</a:t>
              </a:r>
              <a:r>
                <a:rPr lang="en-MY" sz="1600" b="1" dirty="0">
                  <a:solidFill>
                    <a:schemeClr val="tx1"/>
                  </a:solidFill>
                  <a:latin typeface="Twentieth Century"/>
                  <a:ea typeface="Twentieth Century"/>
                  <a:cs typeface="Twentieth Century"/>
                  <a:sym typeface="Twentieth Century"/>
                </a:rPr>
                <a:t> sains dan </a:t>
              </a:r>
              <a:r>
                <a:rPr lang="en-MY" sz="1600" b="1" dirty="0" err="1">
                  <a:solidFill>
                    <a:schemeClr val="tx1"/>
                  </a:solidFill>
                  <a:latin typeface="Twentieth Century"/>
                  <a:ea typeface="Twentieth Century"/>
                  <a:cs typeface="Twentieth Century"/>
                  <a:sym typeface="Twentieth Century"/>
                </a:rPr>
                <a:t>teknologi</a:t>
              </a:r>
              <a:r>
                <a:rPr lang="en-MY" sz="1600" dirty="0">
                  <a:solidFill>
                    <a:schemeClr val="tx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bagi</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tujuan</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penambahbaikan</a:t>
              </a:r>
              <a:r>
                <a:rPr lang="en-MY" sz="1600" dirty="0">
                  <a:solidFill>
                    <a:schemeClr val="dk1"/>
                  </a:solidFill>
                  <a:latin typeface="Twentieth Century"/>
                  <a:ea typeface="Twentieth Century"/>
                  <a:cs typeface="Twentieth Century"/>
                  <a:sym typeface="Twentieth Century"/>
                </a:rPr>
                <a:t> dan </a:t>
              </a:r>
              <a:r>
                <a:rPr lang="en-MY" sz="1600" dirty="0" err="1">
                  <a:solidFill>
                    <a:schemeClr val="dk1"/>
                  </a:solidFill>
                  <a:latin typeface="Twentieth Century"/>
                  <a:ea typeface="Twentieth Century"/>
                  <a:cs typeface="Twentieth Century"/>
                  <a:sym typeface="Twentieth Century"/>
                </a:rPr>
                <a:t>penambahan</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nilai</a:t>
              </a:r>
              <a:endParaRPr sz="1600" dirty="0">
                <a:solidFill>
                  <a:schemeClr val="dk1"/>
                </a:solidFill>
                <a:latin typeface="Twentieth Century"/>
                <a:ea typeface="Twentieth Century"/>
                <a:cs typeface="Twentieth Century"/>
                <a:sym typeface="Twentieth Century"/>
              </a:endParaRPr>
            </a:p>
          </p:txBody>
        </p:sp>
      </p:grpSp>
      <p:grpSp>
        <p:nvGrpSpPr>
          <p:cNvPr id="398" name="Google Shape;398;p10"/>
          <p:cNvGrpSpPr/>
          <p:nvPr/>
        </p:nvGrpSpPr>
        <p:grpSpPr>
          <a:xfrm>
            <a:off x="2242724" y="3390903"/>
            <a:ext cx="3298921" cy="1150104"/>
            <a:chOff x="2873829" y="951082"/>
            <a:chExt cx="3298921" cy="1150104"/>
          </a:xfrm>
        </p:grpSpPr>
        <p:sp>
          <p:nvSpPr>
            <p:cNvPr id="399" name="Google Shape;399;p10"/>
            <p:cNvSpPr/>
            <p:nvPr/>
          </p:nvSpPr>
          <p:spPr>
            <a:xfrm>
              <a:off x="4838629" y="951082"/>
              <a:ext cx="1334121" cy="1150104"/>
            </a:xfrm>
            <a:prstGeom prst="hexagon">
              <a:avLst>
                <a:gd name="adj" fmla="val 25000"/>
                <a:gd name="vf" fmla="val 115470"/>
              </a:avLst>
            </a:prstGeom>
            <a:noFill/>
            <a:ln w="38100" cap="flat" cmpd="sng">
              <a:solidFill>
                <a:srgbClr val="FBB0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10"/>
            <p:cNvSpPr/>
            <p:nvPr/>
          </p:nvSpPr>
          <p:spPr>
            <a:xfrm>
              <a:off x="2873829" y="1074703"/>
              <a:ext cx="3162762" cy="923790"/>
            </a:xfrm>
            <a:prstGeom prst="hexagon">
              <a:avLst>
                <a:gd name="adj" fmla="val 25000"/>
                <a:gd name="vf" fmla="val 11547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10"/>
            <p:cNvSpPr/>
            <p:nvPr/>
          </p:nvSpPr>
          <p:spPr>
            <a:xfrm>
              <a:off x="3012350" y="1121099"/>
              <a:ext cx="295203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600" dirty="0" err="1">
                  <a:solidFill>
                    <a:schemeClr val="dk1"/>
                  </a:solidFill>
                  <a:latin typeface="Twentieth Century"/>
                  <a:ea typeface="Twentieth Century"/>
                  <a:cs typeface="Twentieth Century"/>
                  <a:sym typeface="Twentieth Century"/>
                </a:rPr>
                <a:t>Permohonan</a:t>
              </a:r>
              <a:r>
                <a:rPr lang="en-MY" sz="1600" dirty="0">
                  <a:solidFill>
                    <a:schemeClr val="dk1"/>
                  </a:solidFill>
                  <a:latin typeface="Twentieth Century"/>
                  <a:ea typeface="Twentieth Century"/>
                  <a:cs typeface="Twentieth Century"/>
                  <a:sym typeface="Twentieth Century"/>
                </a:rPr>
                <a:t> dan </a:t>
              </a:r>
              <a:r>
                <a:rPr lang="en-MY" sz="1600" dirty="0" err="1">
                  <a:solidFill>
                    <a:schemeClr val="dk1"/>
                  </a:solidFill>
                  <a:latin typeface="Twentieth Century"/>
                  <a:ea typeface="Twentieth Century"/>
                  <a:cs typeface="Twentieth Century"/>
                  <a:sym typeface="Twentieth Century"/>
                </a:rPr>
                <a:t>pembiayaan</a:t>
              </a:r>
              <a:r>
                <a:rPr lang="en-MY" sz="1600" dirty="0">
                  <a:solidFill>
                    <a:schemeClr val="dk1"/>
                  </a:solidFill>
                  <a:latin typeface="Twentieth Century"/>
                  <a:ea typeface="Twentieth Century"/>
                  <a:cs typeface="Twentieth Century"/>
                  <a:sym typeface="Twentieth Century"/>
                </a:rPr>
                <a:t> </a:t>
              </a:r>
              <a:r>
                <a:rPr lang="en-MY" sz="1600" b="1" dirty="0" err="1">
                  <a:solidFill>
                    <a:schemeClr val="tx1"/>
                  </a:solidFill>
                  <a:latin typeface="Twentieth Century"/>
                  <a:ea typeface="Twentieth Century"/>
                  <a:cs typeface="Twentieth Century"/>
                  <a:sym typeface="Twentieth Century"/>
                </a:rPr>
                <a:t>tidak</a:t>
              </a:r>
              <a:r>
                <a:rPr lang="en-MY" sz="1600" b="1" dirty="0">
                  <a:solidFill>
                    <a:schemeClr val="tx1"/>
                  </a:solidFill>
                  <a:latin typeface="Twentieth Century"/>
                  <a:ea typeface="Twentieth Century"/>
                  <a:cs typeface="Twentieth Century"/>
                  <a:sym typeface="Twentieth Century"/>
                </a:rPr>
                <a:t> </a:t>
              </a:r>
              <a:r>
                <a:rPr lang="en-MY" sz="1600" b="1" dirty="0" err="1">
                  <a:solidFill>
                    <a:schemeClr val="tx1"/>
                  </a:solidFill>
                  <a:latin typeface="Twentieth Century"/>
                  <a:ea typeface="Twentieth Century"/>
                  <a:cs typeface="Twentieth Century"/>
                  <a:sym typeface="Twentieth Century"/>
                </a:rPr>
                <a:t>melebihi</a:t>
              </a:r>
              <a:r>
                <a:rPr lang="en-MY" sz="1600" b="1" dirty="0">
                  <a:solidFill>
                    <a:schemeClr val="tx1"/>
                  </a:solidFill>
                  <a:latin typeface="Twentieth Century"/>
                  <a:ea typeface="Twentieth Century"/>
                  <a:cs typeface="Twentieth Century"/>
                  <a:sym typeface="Twentieth Century"/>
                </a:rPr>
                <a:t> 1 </a:t>
              </a:r>
              <a:r>
                <a:rPr lang="en-MY" sz="1600" b="1" dirty="0" err="1">
                  <a:solidFill>
                    <a:schemeClr val="tx1"/>
                  </a:solidFill>
                  <a:latin typeface="Twentieth Century"/>
                  <a:ea typeface="Twentieth Century"/>
                  <a:cs typeface="Twentieth Century"/>
                  <a:sym typeface="Twentieth Century"/>
                </a:rPr>
                <a:t>projek</a:t>
              </a:r>
              <a:r>
                <a:rPr lang="en-MY" sz="1600" b="1" dirty="0">
                  <a:solidFill>
                    <a:schemeClr val="tx1"/>
                  </a:solidFill>
                  <a:latin typeface="Twentieth Century"/>
                  <a:ea typeface="Twentieth Century"/>
                  <a:cs typeface="Twentieth Century"/>
                  <a:sym typeface="Twentieth Century"/>
                </a:rPr>
                <a:t> </a:t>
              </a:r>
              <a:r>
                <a:rPr lang="en-MY" sz="1600" dirty="0">
                  <a:solidFill>
                    <a:schemeClr val="dk1"/>
                  </a:solidFill>
                  <a:latin typeface="Twentieth Century"/>
                  <a:ea typeface="Twentieth Century"/>
                  <a:cs typeface="Twentieth Century"/>
                  <a:sym typeface="Twentieth Century"/>
                </a:rPr>
                <a:t>pada </a:t>
              </a:r>
              <a:r>
                <a:rPr lang="en-MY" sz="1600" dirty="0" err="1">
                  <a:solidFill>
                    <a:schemeClr val="dk1"/>
                  </a:solidFill>
                  <a:latin typeface="Twentieth Century"/>
                  <a:ea typeface="Twentieth Century"/>
                  <a:cs typeface="Twentieth Century"/>
                  <a:sym typeface="Twentieth Century"/>
                </a:rPr>
                <a:t>satu-satu</a:t>
              </a:r>
              <a:r>
                <a:rPr lang="en-MY" sz="1600" dirty="0">
                  <a:solidFill>
                    <a:schemeClr val="dk1"/>
                  </a:solidFill>
                  <a:latin typeface="Twentieth Century"/>
                  <a:ea typeface="Twentieth Century"/>
                  <a:cs typeface="Twentieth Century"/>
                  <a:sym typeface="Twentieth Century"/>
                </a:rPr>
                <a:t> masa</a:t>
              </a:r>
              <a:endParaRPr dirty="0"/>
            </a:p>
          </p:txBody>
        </p:sp>
      </p:grpSp>
      <p:grpSp>
        <p:nvGrpSpPr>
          <p:cNvPr id="402" name="Google Shape;402;p10"/>
          <p:cNvGrpSpPr/>
          <p:nvPr/>
        </p:nvGrpSpPr>
        <p:grpSpPr>
          <a:xfrm>
            <a:off x="5375924" y="2764719"/>
            <a:ext cx="4084577" cy="1150104"/>
            <a:chOff x="4838629" y="951082"/>
            <a:chExt cx="3288023" cy="1150104"/>
          </a:xfrm>
        </p:grpSpPr>
        <p:sp>
          <p:nvSpPr>
            <p:cNvPr id="403" name="Google Shape;403;p10"/>
            <p:cNvSpPr/>
            <p:nvPr/>
          </p:nvSpPr>
          <p:spPr>
            <a:xfrm>
              <a:off x="4838629" y="951082"/>
              <a:ext cx="1334121" cy="1150104"/>
            </a:xfrm>
            <a:prstGeom prst="hexagon">
              <a:avLst>
                <a:gd name="adj" fmla="val 25000"/>
                <a:gd name="vf" fmla="val 115470"/>
              </a:avLst>
            </a:prstGeom>
            <a:noFill/>
            <a:ln w="38100" cap="flat" cmpd="sng">
              <a:solidFill>
                <a:srgbClr val="2235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10"/>
            <p:cNvSpPr/>
            <p:nvPr/>
          </p:nvSpPr>
          <p:spPr>
            <a:xfrm>
              <a:off x="4963890" y="1074703"/>
              <a:ext cx="3162762" cy="923790"/>
            </a:xfrm>
            <a:prstGeom prst="hexagon">
              <a:avLst>
                <a:gd name="adj" fmla="val 25000"/>
                <a:gd name="vf" fmla="val 11547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10"/>
            <p:cNvSpPr/>
            <p:nvPr/>
          </p:nvSpPr>
          <p:spPr>
            <a:xfrm>
              <a:off x="5077647" y="1278071"/>
              <a:ext cx="295203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600" dirty="0">
                  <a:solidFill>
                    <a:schemeClr val="dk1"/>
                  </a:solidFill>
                  <a:latin typeface="Twentieth Century"/>
                  <a:ea typeface="Twentieth Century"/>
                  <a:cs typeface="Twentieth Century"/>
                  <a:sym typeface="Twentieth Century"/>
                </a:rPr>
                <a:t>Tiada </a:t>
              </a:r>
              <a:r>
                <a:rPr lang="en-MY" sz="1600" b="1" dirty="0" err="1">
                  <a:solidFill>
                    <a:schemeClr val="tx1"/>
                  </a:solidFill>
                  <a:latin typeface="Twentieth Century"/>
                  <a:ea typeface="Twentieth Century"/>
                  <a:cs typeface="Twentieth Century"/>
                  <a:sym typeface="Twentieth Century"/>
                </a:rPr>
                <a:t>pembiayaan</a:t>
              </a:r>
              <a:r>
                <a:rPr lang="en-MY" sz="1600" b="1" dirty="0">
                  <a:solidFill>
                    <a:schemeClr val="tx1"/>
                  </a:solidFill>
                  <a:latin typeface="Twentieth Century"/>
                  <a:ea typeface="Twentieth Century"/>
                  <a:cs typeface="Twentieth Century"/>
                  <a:sym typeface="Twentieth Century"/>
                </a:rPr>
                <a:t> lain </a:t>
              </a:r>
              <a:r>
                <a:rPr lang="en-MY" sz="1600" dirty="0" err="1">
                  <a:solidFill>
                    <a:schemeClr val="dk1"/>
                  </a:solidFill>
                  <a:latin typeface="Twentieth Century"/>
                  <a:ea typeface="Twentieth Century"/>
                  <a:cs typeface="Twentieth Century"/>
                  <a:sym typeface="Twentieth Century"/>
                </a:rPr>
                <a:t>bagi</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projek</a:t>
              </a:r>
              <a:r>
                <a:rPr lang="en-MY" sz="1600" dirty="0">
                  <a:solidFill>
                    <a:schemeClr val="dk1"/>
                  </a:solidFill>
                  <a:latin typeface="Twentieth Century"/>
                  <a:ea typeface="Twentieth Century"/>
                  <a:cs typeface="Twentieth Century"/>
                  <a:sym typeface="Twentieth Century"/>
                </a:rPr>
                <a:t> yang </a:t>
              </a:r>
              <a:r>
                <a:rPr lang="en-MY" sz="1600" dirty="0" err="1">
                  <a:solidFill>
                    <a:schemeClr val="dk1"/>
                  </a:solidFill>
                  <a:latin typeface="Twentieth Century"/>
                  <a:ea typeface="Twentieth Century"/>
                  <a:cs typeface="Twentieth Century"/>
                  <a:sym typeface="Twentieth Century"/>
                </a:rPr>
                <a:t>sama</a:t>
              </a:r>
              <a:endParaRPr sz="1600" dirty="0">
                <a:solidFill>
                  <a:schemeClr val="dk1"/>
                </a:solidFill>
                <a:latin typeface="Twentieth Century"/>
                <a:ea typeface="Twentieth Century"/>
                <a:cs typeface="Twentieth Century"/>
                <a:sym typeface="Twentieth Century"/>
              </a:endParaRPr>
            </a:p>
          </p:txBody>
        </p:sp>
      </p:grpSp>
      <p:grpSp>
        <p:nvGrpSpPr>
          <p:cNvPr id="406" name="Google Shape;406;p10"/>
          <p:cNvGrpSpPr/>
          <p:nvPr/>
        </p:nvGrpSpPr>
        <p:grpSpPr>
          <a:xfrm>
            <a:off x="5365505" y="4033598"/>
            <a:ext cx="4094996" cy="1150104"/>
            <a:chOff x="4838629" y="951082"/>
            <a:chExt cx="4094996" cy="1150104"/>
          </a:xfrm>
        </p:grpSpPr>
        <p:sp>
          <p:nvSpPr>
            <p:cNvPr id="407" name="Google Shape;407;p10"/>
            <p:cNvSpPr/>
            <p:nvPr/>
          </p:nvSpPr>
          <p:spPr>
            <a:xfrm>
              <a:off x="4838629" y="951082"/>
              <a:ext cx="1334121" cy="1150104"/>
            </a:xfrm>
            <a:prstGeom prst="hexagon">
              <a:avLst>
                <a:gd name="adj" fmla="val 25000"/>
                <a:gd name="vf" fmla="val 115470"/>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10"/>
            <p:cNvSpPr/>
            <p:nvPr/>
          </p:nvSpPr>
          <p:spPr>
            <a:xfrm>
              <a:off x="4963889" y="1074703"/>
              <a:ext cx="3969736" cy="923790"/>
            </a:xfrm>
            <a:prstGeom prst="hexagon">
              <a:avLst>
                <a:gd name="adj" fmla="val 25000"/>
                <a:gd name="vf" fmla="val 11547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10"/>
            <p:cNvSpPr/>
            <p:nvPr/>
          </p:nvSpPr>
          <p:spPr>
            <a:xfrm>
              <a:off x="5237710" y="1130925"/>
              <a:ext cx="317212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600" dirty="0" err="1">
                  <a:solidFill>
                    <a:schemeClr val="dk1"/>
                  </a:solidFill>
                  <a:latin typeface="Twentieth Century"/>
                  <a:ea typeface="Twentieth Century"/>
                  <a:cs typeface="Twentieth Century"/>
                  <a:sym typeface="Twentieth Century"/>
                </a:rPr>
                <a:t>Penyelidik</a:t>
              </a:r>
              <a:r>
                <a:rPr lang="en-MY" sz="1600" dirty="0">
                  <a:solidFill>
                    <a:schemeClr val="dk1"/>
                  </a:solidFill>
                  <a:latin typeface="Twentieth Century"/>
                  <a:ea typeface="Twentieth Century"/>
                  <a:cs typeface="Twentieth Century"/>
                  <a:sym typeface="Twentieth Century"/>
                </a:rPr>
                <a:t> </a:t>
              </a:r>
              <a:r>
                <a:rPr lang="en-MY" sz="1600" b="1" dirty="0" err="1">
                  <a:solidFill>
                    <a:schemeClr val="tx1"/>
                  </a:solidFill>
                  <a:latin typeface="Twentieth Century"/>
                  <a:ea typeface="Twentieth Century"/>
                  <a:cs typeface="Twentieth Century"/>
                  <a:sym typeface="Twentieth Century"/>
                </a:rPr>
                <a:t>tidak</a:t>
              </a:r>
              <a:r>
                <a:rPr lang="en-MY" sz="1600" b="1" dirty="0">
                  <a:solidFill>
                    <a:schemeClr val="tx1"/>
                  </a:solidFill>
                  <a:latin typeface="Twentieth Century"/>
                  <a:ea typeface="Twentieth Century"/>
                  <a:cs typeface="Twentieth Century"/>
                  <a:sym typeface="Twentieth Century"/>
                </a:rPr>
                <a:t> </a:t>
              </a:r>
              <a:r>
                <a:rPr lang="en-MY" sz="1600" b="1" dirty="0" err="1">
                  <a:solidFill>
                    <a:schemeClr val="tx1"/>
                  </a:solidFill>
                  <a:latin typeface="Twentieth Century"/>
                  <a:ea typeface="Twentieth Century"/>
                  <a:cs typeface="Twentieth Century"/>
                  <a:sym typeface="Twentieth Century"/>
                </a:rPr>
                <a:t>mempunyai</a:t>
              </a:r>
              <a:r>
                <a:rPr lang="en-MY" sz="1600" b="1" dirty="0">
                  <a:solidFill>
                    <a:schemeClr val="tx1"/>
                  </a:solidFill>
                  <a:latin typeface="Twentieth Century"/>
                  <a:ea typeface="Twentieth Century"/>
                  <a:cs typeface="Twentieth Century"/>
                  <a:sym typeface="Twentieth Century"/>
                </a:rPr>
                <a:t> </a:t>
              </a:r>
              <a:r>
                <a:rPr lang="en-MY" sz="1600" b="1" dirty="0" err="1">
                  <a:solidFill>
                    <a:schemeClr val="tx1"/>
                  </a:solidFill>
                  <a:latin typeface="Twentieth Century"/>
                  <a:ea typeface="Twentieth Century"/>
                  <a:cs typeface="Twentieth Century"/>
                  <a:sym typeface="Twentieth Century"/>
                </a:rPr>
                <a:t>kepentingan</a:t>
              </a:r>
              <a:r>
                <a:rPr lang="en-MY" sz="1600" b="1" dirty="0">
                  <a:solidFill>
                    <a:schemeClr val="tx1"/>
                  </a:solidFill>
                  <a:latin typeface="Twentieth Century"/>
                  <a:ea typeface="Twentieth Century"/>
                  <a:cs typeface="Twentieth Century"/>
                  <a:sym typeface="Twentieth Century"/>
                </a:rPr>
                <a:t> </a:t>
              </a:r>
              <a:r>
                <a:rPr lang="en-MY" sz="1600" dirty="0">
                  <a:solidFill>
                    <a:schemeClr val="dk1"/>
                  </a:solidFill>
                  <a:latin typeface="Twentieth Century"/>
                  <a:ea typeface="Twentieth Century"/>
                  <a:cs typeface="Twentieth Century"/>
                  <a:sym typeface="Twentieth Century"/>
                </a:rPr>
                <a:t>(</a:t>
              </a:r>
              <a:r>
                <a:rPr lang="en-MY" sz="1600" i="1" dirty="0">
                  <a:solidFill>
                    <a:schemeClr val="dk1"/>
                  </a:solidFill>
                  <a:latin typeface="Twentieth Century"/>
                  <a:ea typeface="Twentieth Century"/>
                  <a:cs typeface="Twentieth Century"/>
                  <a:sym typeface="Twentieth Century"/>
                </a:rPr>
                <a:t>conflict of interest</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dalam</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syarikat</a:t>
              </a:r>
              <a:endParaRPr sz="1600" dirty="0">
                <a:solidFill>
                  <a:schemeClr val="dk1"/>
                </a:solidFill>
                <a:latin typeface="Twentieth Century"/>
                <a:ea typeface="Twentieth Century"/>
                <a:cs typeface="Twentieth Century"/>
                <a:sym typeface="Twentieth Century"/>
              </a:endParaRPr>
            </a:p>
          </p:txBody>
        </p:sp>
      </p:grpSp>
      <p:grpSp>
        <p:nvGrpSpPr>
          <p:cNvPr id="410" name="Google Shape;410;p10"/>
          <p:cNvGrpSpPr/>
          <p:nvPr/>
        </p:nvGrpSpPr>
        <p:grpSpPr>
          <a:xfrm>
            <a:off x="2216533" y="4667718"/>
            <a:ext cx="3307836" cy="1150104"/>
            <a:chOff x="2864914" y="951082"/>
            <a:chExt cx="3307836" cy="1150104"/>
          </a:xfrm>
        </p:grpSpPr>
        <p:sp>
          <p:nvSpPr>
            <p:cNvPr id="411" name="Google Shape;411;p10"/>
            <p:cNvSpPr/>
            <p:nvPr/>
          </p:nvSpPr>
          <p:spPr>
            <a:xfrm>
              <a:off x="4838629" y="951082"/>
              <a:ext cx="1334121" cy="1150104"/>
            </a:xfrm>
            <a:prstGeom prst="hexagon">
              <a:avLst>
                <a:gd name="adj" fmla="val 25000"/>
                <a:gd name="vf" fmla="val 115470"/>
              </a:avLst>
            </a:prstGeom>
            <a:noFill/>
            <a:ln w="38100" cap="flat" cmpd="sng">
              <a:solidFill>
                <a:srgbClr val="2235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10"/>
            <p:cNvSpPr/>
            <p:nvPr/>
          </p:nvSpPr>
          <p:spPr>
            <a:xfrm>
              <a:off x="2864914" y="1067994"/>
              <a:ext cx="3162762" cy="923790"/>
            </a:xfrm>
            <a:prstGeom prst="hexagon">
              <a:avLst>
                <a:gd name="adj" fmla="val 25000"/>
                <a:gd name="vf" fmla="val 11547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10"/>
            <p:cNvSpPr/>
            <p:nvPr/>
          </p:nvSpPr>
          <p:spPr>
            <a:xfrm>
              <a:off x="2971226" y="1265010"/>
              <a:ext cx="295203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600" dirty="0" err="1">
                  <a:solidFill>
                    <a:schemeClr val="dk1"/>
                  </a:solidFill>
                  <a:latin typeface="Twentieth Century"/>
                  <a:ea typeface="Twentieth Century"/>
                  <a:cs typeface="Twentieth Century"/>
                  <a:sym typeface="Twentieth Century"/>
                </a:rPr>
                <a:t>Projek</a:t>
              </a:r>
              <a:r>
                <a:rPr lang="en-MY" sz="1600" dirty="0">
                  <a:solidFill>
                    <a:schemeClr val="dk1"/>
                  </a:solidFill>
                  <a:latin typeface="Twentieth Century"/>
                  <a:ea typeface="Twentieth Century"/>
                  <a:cs typeface="Twentieth Century"/>
                  <a:sym typeface="Twentieth Century"/>
                </a:rPr>
                <a:t> </a:t>
              </a:r>
              <a:r>
                <a:rPr lang="en-MY" sz="1600" b="1" dirty="0" err="1">
                  <a:solidFill>
                    <a:schemeClr val="tx1"/>
                  </a:solidFill>
                  <a:latin typeface="Twentieth Century"/>
                  <a:ea typeface="Twentieth Century"/>
                  <a:cs typeface="Twentieth Century"/>
                  <a:sym typeface="Twentieth Century"/>
                </a:rPr>
                <a:t>mesti</a:t>
              </a:r>
              <a:r>
                <a:rPr lang="en-MY" sz="1600" b="1" dirty="0">
                  <a:solidFill>
                    <a:schemeClr val="tx1"/>
                  </a:solidFill>
                  <a:latin typeface="Twentieth Century"/>
                  <a:ea typeface="Twentieth Century"/>
                  <a:cs typeface="Twentieth Century"/>
                  <a:sym typeface="Twentieth Century"/>
                </a:rPr>
                <a:t> </a:t>
              </a:r>
              <a:r>
                <a:rPr lang="en-MY" sz="1600" b="1" dirty="0" err="1">
                  <a:solidFill>
                    <a:schemeClr val="tx1"/>
                  </a:solidFill>
                  <a:latin typeface="Twentieth Century"/>
                  <a:ea typeface="Twentieth Century"/>
                  <a:cs typeface="Twentieth Century"/>
                  <a:sym typeface="Twentieth Century"/>
                </a:rPr>
                <a:t>dibangunkan</a:t>
              </a:r>
              <a:r>
                <a:rPr lang="en-MY" sz="1600" b="1" dirty="0">
                  <a:solidFill>
                    <a:schemeClr val="tx1"/>
                  </a:solidFill>
                  <a:latin typeface="Twentieth Century"/>
                  <a:ea typeface="Twentieth Century"/>
                  <a:cs typeface="Twentieth Century"/>
                  <a:sym typeface="Twentieth Century"/>
                </a:rPr>
                <a:t> di Malaysia</a:t>
              </a:r>
              <a:endParaRPr sz="1600" b="1" dirty="0">
                <a:solidFill>
                  <a:schemeClr val="tx1"/>
                </a:solidFill>
                <a:latin typeface="Twentieth Century"/>
                <a:ea typeface="Twentieth Century"/>
                <a:cs typeface="Twentieth Century"/>
                <a:sym typeface="Twentieth Century"/>
              </a:endParaRPr>
            </a:p>
          </p:txBody>
        </p:sp>
      </p:grpSp>
      <p:grpSp>
        <p:nvGrpSpPr>
          <p:cNvPr id="414" name="Google Shape;414;p10"/>
          <p:cNvGrpSpPr/>
          <p:nvPr/>
        </p:nvGrpSpPr>
        <p:grpSpPr>
          <a:xfrm>
            <a:off x="5375924" y="5269320"/>
            <a:ext cx="4877627" cy="1257578"/>
            <a:chOff x="4838629" y="951082"/>
            <a:chExt cx="3926416" cy="1150104"/>
          </a:xfrm>
        </p:grpSpPr>
        <p:sp>
          <p:nvSpPr>
            <p:cNvPr id="415" name="Google Shape;415;p10"/>
            <p:cNvSpPr/>
            <p:nvPr/>
          </p:nvSpPr>
          <p:spPr>
            <a:xfrm>
              <a:off x="4838629" y="951082"/>
              <a:ext cx="1334121" cy="1150104"/>
            </a:xfrm>
            <a:prstGeom prst="hexagon">
              <a:avLst>
                <a:gd name="adj" fmla="val 25000"/>
                <a:gd name="vf" fmla="val 115470"/>
              </a:avLst>
            </a:prstGeom>
            <a:noFill/>
            <a:ln w="38100" cap="flat" cmpd="sng">
              <a:solidFill>
                <a:srgbClr val="2235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6" name="Google Shape;416;p10"/>
            <p:cNvSpPr/>
            <p:nvPr/>
          </p:nvSpPr>
          <p:spPr>
            <a:xfrm>
              <a:off x="4963889" y="1074703"/>
              <a:ext cx="3801156" cy="923790"/>
            </a:xfrm>
            <a:prstGeom prst="hexagon">
              <a:avLst>
                <a:gd name="adj" fmla="val 25000"/>
                <a:gd name="vf" fmla="val 11547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7" name="Google Shape;417;p10"/>
            <p:cNvSpPr/>
            <p:nvPr/>
          </p:nvSpPr>
          <p:spPr>
            <a:xfrm>
              <a:off x="4971184" y="1168620"/>
              <a:ext cx="3757009" cy="7599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1600" dirty="0">
                  <a:solidFill>
                    <a:schemeClr val="dk1"/>
                  </a:solidFill>
                  <a:latin typeface="Twentieth Century"/>
                  <a:ea typeface="Twentieth Century"/>
                  <a:cs typeface="Twentieth Century"/>
                  <a:sym typeface="Twentieth Century"/>
                </a:rPr>
                <a:t>Salinan </a:t>
              </a:r>
              <a:r>
                <a:rPr lang="en-MY" sz="1600" b="1" dirty="0" err="1">
                  <a:solidFill>
                    <a:schemeClr val="tx1"/>
                  </a:solidFill>
                  <a:latin typeface="Twentieth Century"/>
                  <a:ea typeface="Twentieth Century"/>
                  <a:cs typeface="Twentieth Century"/>
                  <a:sym typeface="Twentieth Century"/>
                </a:rPr>
                <a:t>surat</a:t>
              </a:r>
              <a:r>
                <a:rPr lang="en-MY" sz="1600" b="1" dirty="0">
                  <a:solidFill>
                    <a:schemeClr val="tx1"/>
                  </a:solidFill>
                  <a:latin typeface="Twentieth Century"/>
                  <a:ea typeface="Twentieth Century"/>
                  <a:cs typeface="Twentieth Century"/>
                  <a:sym typeface="Twentieth Century"/>
                </a:rPr>
                <a:t> </a:t>
              </a:r>
              <a:r>
                <a:rPr lang="en-MY" sz="1600" b="1" dirty="0" err="1">
                  <a:solidFill>
                    <a:schemeClr val="tx1"/>
                  </a:solidFill>
                  <a:latin typeface="Twentieth Century"/>
                  <a:ea typeface="Twentieth Century"/>
                  <a:cs typeface="Twentieth Century"/>
                  <a:sym typeface="Twentieth Century"/>
                </a:rPr>
                <a:t>kelulusan</a:t>
              </a:r>
              <a:r>
                <a:rPr lang="en-MY" sz="1600" b="1" dirty="0">
                  <a:solidFill>
                    <a:schemeClr val="tx1"/>
                  </a:solidFill>
                  <a:latin typeface="Twentieth Century"/>
                  <a:ea typeface="Twentieth Century"/>
                  <a:cs typeface="Twentieth Century"/>
                  <a:sym typeface="Twentieth Century"/>
                </a:rPr>
                <a:t> </a:t>
              </a:r>
              <a:r>
                <a:rPr lang="en-MY" sz="1600" b="1" dirty="0" err="1">
                  <a:solidFill>
                    <a:schemeClr val="tx1"/>
                  </a:solidFill>
                  <a:latin typeface="Twentieth Century"/>
                  <a:ea typeface="Twentieth Century"/>
                  <a:cs typeface="Twentieth Century"/>
                  <a:sym typeface="Twentieth Century"/>
                </a:rPr>
                <a:t>agensi</a:t>
              </a:r>
              <a:r>
                <a:rPr lang="en-MY" sz="1600" b="1" dirty="0">
                  <a:solidFill>
                    <a:schemeClr val="tx1"/>
                  </a:solidFill>
                  <a:latin typeface="Twentieth Century"/>
                  <a:ea typeface="Twentieth Century"/>
                  <a:cs typeface="Twentieth Century"/>
                  <a:sym typeface="Twentieth Century"/>
                </a:rPr>
                <a:t>/ </a:t>
              </a:r>
              <a:r>
                <a:rPr lang="en-MY" sz="1600" b="1" dirty="0" err="1">
                  <a:solidFill>
                    <a:schemeClr val="tx1"/>
                  </a:solidFill>
                  <a:latin typeface="Twentieth Century"/>
                  <a:ea typeface="Twentieth Century"/>
                  <a:cs typeface="Twentieth Century"/>
                  <a:sym typeface="Twentieth Century"/>
                </a:rPr>
                <a:t>jawatankuasa</a:t>
              </a:r>
              <a:r>
                <a:rPr lang="en-MY" sz="1600" b="1" dirty="0">
                  <a:solidFill>
                    <a:schemeClr val="tx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seperti</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Jawatankuasa</a:t>
              </a:r>
              <a:r>
                <a:rPr lang="en-MY" sz="1600" dirty="0">
                  <a:solidFill>
                    <a:schemeClr val="dk1"/>
                  </a:solidFill>
                  <a:latin typeface="Twentieth Century"/>
                  <a:ea typeface="Twentieth Century"/>
                  <a:cs typeface="Twentieth Century"/>
                  <a:sym typeface="Twentieth Century"/>
                </a:rPr>
                <a:t> Etika </a:t>
              </a:r>
              <a:r>
                <a:rPr lang="en-MY" sz="1600" dirty="0" err="1">
                  <a:solidFill>
                    <a:schemeClr val="dk1"/>
                  </a:solidFill>
                  <a:latin typeface="Twentieth Century"/>
                  <a:ea typeface="Twentieth Century"/>
                  <a:cs typeface="Twentieth Century"/>
                  <a:sym typeface="Twentieth Century"/>
                </a:rPr>
                <a:t>untuk</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projek</a:t>
              </a:r>
              <a:r>
                <a:rPr lang="en-MY" sz="1600" dirty="0">
                  <a:solidFill>
                    <a:schemeClr val="dk1"/>
                  </a:solidFill>
                  <a:latin typeface="Twentieth Century"/>
                  <a:ea typeface="Twentieth Century"/>
                  <a:cs typeface="Twentieth Century"/>
                  <a:sym typeface="Twentieth Century"/>
                </a:rPr>
                <a:t> yang </a:t>
              </a:r>
              <a:r>
                <a:rPr lang="en-MY" sz="1600" dirty="0" err="1">
                  <a:solidFill>
                    <a:schemeClr val="dk1"/>
                  </a:solidFill>
                  <a:latin typeface="Twentieth Century"/>
                  <a:ea typeface="Twentieth Century"/>
                  <a:cs typeface="Twentieth Century"/>
                  <a:sym typeface="Twentieth Century"/>
                </a:rPr>
                <a:t>memerlukan</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kelulusan</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agensi</a:t>
              </a:r>
              <a:r>
                <a:rPr lang="en-MY" sz="1600" dirty="0">
                  <a:solidFill>
                    <a:schemeClr val="dk1"/>
                  </a:solidFill>
                  <a:latin typeface="Twentieth Century"/>
                  <a:ea typeface="Twentieth Century"/>
                  <a:cs typeface="Twentieth Century"/>
                  <a:sym typeface="Twentieth Century"/>
                </a:rPr>
                <a:t>/</a:t>
              </a:r>
              <a:r>
                <a:rPr lang="en-MY" sz="1600" dirty="0" err="1">
                  <a:solidFill>
                    <a:schemeClr val="dk1"/>
                  </a:solidFill>
                  <a:latin typeface="Twentieth Century"/>
                  <a:ea typeface="Twentieth Century"/>
                  <a:cs typeface="Twentieth Century"/>
                  <a:sym typeface="Twentieth Century"/>
                </a:rPr>
                <a:t>jawatankuasa</a:t>
              </a:r>
              <a:r>
                <a:rPr lang="en-MY" sz="1600" dirty="0">
                  <a:solidFill>
                    <a:schemeClr val="dk1"/>
                  </a:solidFill>
                  <a:latin typeface="Twentieth Century"/>
                  <a:ea typeface="Twentieth Century"/>
                  <a:cs typeface="Twentieth Century"/>
                  <a:sym typeface="Twentieth Century"/>
                </a:rPr>
                <a:t> </a:t>
              </a:r>
              <a:r>
                <a:rPr lang="en-MY" sz="1600" dirty="0" err="1">
                  <a:solidFill>
                    <a:schemeClr val="dk1"/>
                  </a:solidFill>
                  <a:latin typeface="Twentieth Century"/>
                  <a:ea typeface="Twentieth Century"/>
                  <a:cs typeface="Twentieth Century"/>
                  <a:sym typeface="Twentieth Century"/>
                </a:rPr>
                <a:t>tersebut</a:t>
              </a:r>
              <a:r>
                <a:rPr lang="en-MY" sz="1600" dirty="0">
                  <a:solidFill>
                    <a:schemeClr val="dk1"/>
                  </a:solidFill>
                  <a:latin typeface="Twentieth Century"/>
                  <a:ea typeface="Twentieth Century"/>
                  <a:cs typeface="Twentieth Century"/>
                  <a:sym typeface="Twentieth Century"/>
                </a:rPr>
                <a:t>               </a:t>
              </a:r>
              <a:endParaRPr dirty="0">
                <a:solidFill>
                  <a:schemeClr val="dk1"/>
                </a:solidFill>
              </a:endParaRPr>
            </a:p>
          </p:txBody>
        </p:sp>
      </p:grpSp>
      <p:sp>
        <p:nvSpPr>
          <p:cNvPr id="3" name="Slide Number Placeholder 2">
            <a:extLst>
              <a:ext uri="{FF2B5EF4-FFF2-40B4-BE49-F238E27FC236}">
                <a16:creationId xmlns:a16="http://schemas.microsoft.com/office/drawing/2014/main" id="{403B4F9F-A8B9-EB05-3E86-30A02ABC0775}"/>
              </a:ext>
            </a:extLst>
          </p:cNvPr>
          <p:cNvSpPr>
            <a:spLocks noGrp="1"/>
          </p:cNvSpPr>
          <p:nvPr>
            <p:ph type="sldNum" idx="12"/>
          </p:nvPr>
        </p:nvSpPr>
        <p:spPr/>
        <p:txBody>
          <a:bodyPr/>
          <a:lstStyle/>
          <a:p>
            <a:pPr marL="0" lvl="0" indent="0" algn="r" rtl="0">
              <a:spcBef>
                <a:spcPts val="0"/>
              </a:spcBef>
              <a:spcAft>
                <a:spcPts val="0"/>
              </a:spcAft>
              <a:buNone/>
            </a:pPr>
            <a:r>
              <a:rPr lang="en-MY"/>
              <a:t>KPT | </a:t>
            </a:r>
            <a:fld id="{00000000-1234-1234-1234-123412341234}" type="slidenum">
              <a:rPr lang="en-MY" smtClean="0"/>
              <a:pPr marL="0" lvl="0" indent="0" algn="r" rtl="0">
                <a:spcBef>
                  <a:spcPts val="0"/>
                </a:spcBef>
                <a:spcAft>
                  <a:spcPts val="0"/>
                </a:spcAft>
                <a:buNone/>
              </a:pPr>
              <a:t>16</a:t>
            </a:fld>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grpSp>
        <p:nvGrpSpPr>
          <p:cNvPr id="28" name="Group 27">
            <a:extLst>
              <a:ext uri="{FF2B5EF4-FFF2-40B4-BE49-F238E27FC236}">
                <a16:creationId xmlns:a16="http://schemas.microsoft.com/office/drawing/2014/main" id="{74CF66C4-49E4-75FC-91CE-472BF6378011}"/>
              </a:ext>
            </a:extLst>
          </p:cNvPr>
          <p:cNvGrpSpPr/>
          <p:nvPr/>
        </p:nvGrpSpPr>
        <p:grpSpPr>
          <a:xfrm>
            <a:off x="617306" y="958301"/>
            <a:ext cx="10517988" cy="7907985"/>
            <a:chOff x="952500" y="1843016"/>
            <a:chExt cx="16383000" cy="12317614"/>
          </a:xfrm>
        </p:grpSpPr>
        <p:sp>
          <p:nvSpPr>
            <p:cNvPr id="29" name="Freeform 2">
              <a:extLst>
                <a:ext uri="{FF2B5EF4-FFF2-40B4-BE49-F238E27FC236}">
                  <a16:creationId xmlns:a16="http://schemas.microsoft.com/office/drawing/2014/main" id="{6C943F57-C40E-8325-BFFF-F7B6BD10AC84}"/>
                </a:ext>
              </a:extLst>
            </p:cNvPr>
            <p:cNvSpPr/>
            <p:nvPr/>
          </p:nvSpPr>
          <p:spPr>
            <a:xfrm rot="-2276999">
              <a:off x="4108933" y="2069629"/>
              <a:ext cx="11607361" cy="12091001"/>
            </a:xfrm>
            <a:custGeom>
              <a:avLst/>
              <a:gdLst/>
              <a:ahLst/>
              <a:cxnLst/>
              <a:rect l="l" t="t" r="r" b="b"/>
              <a:pathLst>
                <a:path w="11607361" h="12091001">
                  <a:moveTo>
                    <a:pt x="0" y="0"/>
                  </a:moveTo>
                  <a:lnTo>
                    <a:pt x="11607361" y="0"/>
                  </a:lnTo>
                  <a:lnTo>
                    <a:pt x="11607361" y="12091002"/>
                  </a:lnTo>
                  <a:lnTo>
                    <a:pt x="0" y="12091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MY"/>
            </a:p>
          </p:txBody>
        </p:sp>
        <p:grpSp>
          <p:nvGrpSpPr>
            <p:cNvPr id="30" name="Group 3">
              <a:extLst>
                <a:ext uri="{FF2B5EF4-FFF2-40B4-BE49-F238E27FC236}">
                  <a16:creationId xmlns:a16="http://schemas.microsoft.com/office/drawing/2014/main" id="{E5C7EFB9-CE35-AA33-E046-2E40BE6ABFD7}"/>
                </a:ext>
              </a:extLst>
            </p:cNvPr>
            <p:cNvGrpSpPr/>
            <p:nvPr/>
          </p:nvGrpSpPr>
          <p:grpSpPr>
            <a:xfrm>
              <a:off x="952500" y="7180166"/>
              <a:ext cx="494775" cy="545957"/>
              <a:chOff x="0" y="0"/>
              <a:chExt cx="812800" cy="896879"/>
            </a:xfrm>
          </p:grpSpPr>
          <p:sp>
            <p:nvSpPr>
              <p:cNvPr id="54" name="Freeform 4">
                <a:extLst>
                  <a:ext uri="{FF2B5EF4-FFF2-40B4-BE49-F238E27FC236}">
                    <a16:creationId xmlns:a16="http://schemas.microsoft.com/office/drawing/2014/main" id="{337245A0-65FB-A01F-C690-20B1A3269FB0}"/>
                  </a:ext>
                </a:extLst>
              </p:cNvPr>
              <p:cNvSpPr/>
              <p:nvPr/>
            </p:nvSpPr>
            <p:spPr>
              <a:xfrm>
                <a:off x="0" y="0"/>
                <a:ext cx="812800" cy="896879"/>
              </a:xfrm>
              <a:custGeom>
                <a:avLst/>
                <a:gdLst/>
                <a:ahLst/>
                <a:cxnLst/>
                <a:rect l="l" t="t" r="r" b="b"/>
                <a:pathLst>
                  <a:path w="812800" h="896879">
                    <a:moveTo>
                      <a:pt x="406400" y="0"/>
                    </a:moveTo>
                    <a:cubicBezTo>
                      <a:pt x="181951" y="0"/>
                      <a:pt x="0" y="200773"/>
                      <a:pt x="0" y="448440"/>
                    </a:cubicBezTo>
                    <a:cubicBezTo>
                      <a:pt x="0" y="696106"/>
                      <a:pt x="181951" y="896879"/>
                      <a:pt x="406400" y="896879"/>
                    </a:cubicBezTo>
                    <a:cubicBezTo>
                      <a:pt x="630849" y="896879"/>
                      <a:pt x="812800" y="696106"/>
                      <a:pt x="812800" y="448440"/>
                    </a:cubicBezTo>
                    <a:cubicBezTo>
                      <a:pt x="812800" y="200773"/>
                      <a:pt x="630849" y="0"/>
                      <a:pt x="406400" y="0"/>
                    </a:cubicBezTo>
                    <a:close/>
                  </a:path>
                </a:pathLst>
              </a:custGeom>
              <a:solidFill>
                <a:srgbClr val="FFC801"/>
              </a:solidFill>
            </p:spPr>
            <p:txBody>
              <a:bodyPr/>
              <a:lstStyle/>
              <a:p>
                <a:endParaRPr lang="en-MY"/>
              </a:p>
            </p:txBody>
          </p:sp>
          <p:sp>
            <p:nvSpPr>
              <p:cNvPr id="55" name="TextBox 5">
                <a:extLst>
                  <a:ext uri="{FF2B5EF4-FFF2-40B4-BE49-F238E27FC236}">
                    <a16:creationId xmlns:a16="http://schemas.microsoft.com/office/drawing/2014/main" id="{C3E326B1-47A1-5131-35BA-CAD84E7E3808}"/>
                  </a:ext>
                </a:extLst>
              </p:cNvPr>
              <p:cNvSpPr txBox="1"/>
              <p:nvPr/>
            </p:nvSpPr>
            <p:spPr>
              <a:xfrm>
                <a:off x="76200" y="26932"/>
                <a:ext cx="660400" cy="785864"/>
              </a:xfrm>
              <a:prstGeom prst="rect">
                <a:avLst/>
              </a:prstGeom>
            </p:spPr>
            <p:txBody>
              <a:bodyPr lIns="50800" tIns="50800" rIns="50800" bIns="50800" rtlCol="0" anchor="ctr"/>
              <a:lstStyle/>
              <a:p>
                <a:pPr algn="ctr">
                  <a:lnSpc>
                    <a:spcPts val="2520"/>
                  </a:lnSpc>
                </a:pPr>
                <a:r>
                  <a:rPr lang="en-US" b="1">
                    <a:solidFill>
                      <a:srgbClr val="000000"/>
                    </a:solidFill>
                    <a:latin typeface="Arial Bold"/>
                    <a:ea typeface="Arial Bold"/>
                    <a:cs typeface="Arial Bold"/>
                    <a:sym typeface="Arial Bold"/>
                  </a:rPr>
                  <a:t>1</a:t>
                </a:r>
              </a:p>
            </p:txBody>
          </p:sp>
        </p:grpSp>
        <p:grpSp>
          <p:nvGrpSpPr>
            <p:cNvPr id="31" name="Group 6">
              <a:extLst>
                <a:ext uri="{FF2B5EF4-FFF2-40B4-BE49-F238E27FC236}">
                  <a16:creationId xmlns:a16="http://schemas.microsoft.com/office/drawing/2014/main" id="{ED63153A-816A-144C-F342-C86A5A4E747D}"/>
                </a:ext>
              </a:extLst>
            </p:cNvPr>
            <p:cNvGrpSpPr/>
            <p:nvPr/>
          </p:nvGrpSpPr>
          <p:grpSpPr>
            <a:xfrm>
              <a:off x="14511602" y="7180166"/>
              <a:ext cx="494775" cy="545957"/>
              <a:chOff x="0" y="0"/>
              <a:chExt cx="812800" cy="896879"/>
            </a:xfrm>
          </p:grpSpPr>
          <p:sp>
            <p:nvSpPr>
              <p:cNvPr id="52" name="Freeform 7">
                <a:extLst>
                  <a:ext uri="{FF2B5EF4-FFF2-40B4-BE49-F238E27FC236}">
                    <a16:creationId xmlns:a16="http://schemas.microsoft.com/office/drawing/2014/main" id="{BD7A9756-B67E-05CA-BFAD-EA243AC3D41E}"/>
                  </a:ext>
                </a:extLst>
              </p:cNvPr>
              <p:cNvSpPr/>
              <p:nvPr/>
            </p:nvSpPr>
            <p:spPr>
              <a:xfrm>
                <a:off x="0" y="0"/>
                <a:ext cx="812800" cy="896879"/>
              </a:xfrm>
              <a:custGeom>
                <a:avLst/>
                <a:gdLst/>
                <a:ahLst/>
                <a:cxnLst/>
                <a:rect l="l" t="t" r="r" b="b"/>
                <a:pathLst>
                  <a:path w="812800" h="896879">
                    <a:moveTo>
                      <a:pt x="406400" y="0"/>
                    </a:moveTo>
                    <a:cubicBezTo>
                      <a:pt x="181951" y="0"/>
                      <a:pt x="0" y="200773"/>
                      <a:pt x="0" y="448440"/>
                    </a:cubicBezTo>
                    <a:cubicBezTo>
                      <a:pt x="0" y="696106"/>
                      <a:pt x="181951" y="896879"/>
                      <a:pt x="406400" y="896879"/>
                    </a:cubicBezTo>
                    <a:cubicBezTo>
                      <a:pt x="630849" y="896879"/>
                      <a:pt x="812800" y="696106"/>
                      <a:pt x="812800" y="448440"/>
                    </a:cubicBezTo>
                    <a:cubicBezTo>
                      <a:pt x="812800" y="200773"/>
                      <a:pt x="630849" y="0"/>
                      <a:pt x="406400" y="0"/>
                    </a:cubicBezTo>
                    <a:close/>
                  </a:path>
                </a:pathLst>
              </a:custGeom>
              <a:solidFill>
                <a:srgbClr val="0E5146"/>
              </a:solidFill>
            </p:spPr>
            <p:txBody>
              <a:bodyPr/>
              <a:lstStyle/>
              <a:p>
                <a:endParaRPr lang="en-MY"/>
              </a:p>
            </p:txBody>
          </p:sp>
          <p:sp>
            <p:nvSpPr>
              <p:cNvPr id="53" name="TextBox 8">
                <a:extLst>
                  <a:ext uri="{FF2B5EF4-FFF2-40B4-BE49-F238E27FC236}">
                    <a16:creationId xmlns:a16="http://schemas.microsoft.com/office/drawing/2014/main" id="{D7C7CB0B-51E5-AB82-802F-E6A9B1452592}"/>
                  </a:ext>
                </a:extLst>
              </p:cNvPr>
              <p:cNvSpPr txBox="1"/>
              <p:nvPr/>
            </p:nvSpPr>
            <p:spPr>
              <a:xfrm>
                <a:off x="76200" y="26932"/>
                <a:ext cx="660400" cy="785864"/>
              </a:xfrm>
              <a:prstGeom prst="rect">
                <a:avLst/>
              </a:prstGeom>
            </p:spPr>
            <p:txBody>
              <a:bodyPr lIns="50800" tIns="50800" rIns="50800" bIns="50800" rtlCol="0" anchor="ctr"/>
              <a:lstStyle/>
              <a:p>
                <a:pPr algn="ctr">
                  <a:lnSpc>
                    <a:spcPts val="2520"/>
                  </a:lnSpc>
                </a:pPr>
                <a:r>
                  <a:rPr lang="en-US" b="1">
                    <a:solidFill>
                      <a:srgbClr val="FFFFFF"/>
                    </a:solidFill>
                    <a:latin typeface="Arial Bold"/>
                    <a:ea typeface="Arial Bold"/>
                    <a:cs typeface="Arial Bold"/>
                    <a:sym typeface="Arial Bold"/>
                  </a:rPr>
                  <a:t>5</a:t>
                </a:r>
              </a:p>
            </p:txBody>
          </p:sp>
        </p:grpSp>
        <p:grpSp>
          <p:nvGrpSpPr>
            <p:cNvPr id="32" name="Group 9">
              <a:extLst>
                <a:ext uri="{FF2B5EF4-FFF2-40B4-BE49-F238E27FC236}">
                  <a16:creationId xmlns:a16="http://schemas.microsoft.com/office/drawing/2014/main" id="{48AC4044-B1AF-CF72-57AA-E2D5D6965628}"/>
                </a:ext>
              </a:extLst>
            </p:cNvPr>
            <p:cNvGrpSpPr/>
            <p:nvPr/>
          </p:nvGrpSpPr>
          <p:grpSpPr>
            <a:xfrm>
              <a:off x="3543661" y="3560666"/>
              <a:ext cx="494775" cy="545957"/>
              <a:chOff x="0" y="0"/>
              <a:chExt cx="812800" cy="896879"/>
            </a:xfrm>
          </p:grpSpPr>
          <p:sp>
            <p:nvSpPr>
              <p:cNvPr id="50" name="Freeform 10">
                <a:extLst>
                  <a:ext uri="{FF2B5EF4-FFF2-40B4-BE49-F238E27FC236}">
                    <a16:creationId xmlns:a16="http://schemas.microsoft.com/office/drawing/2014/main" id="{7D36F46C-EE38-CF1C-450B-6FD062FBA6D2}"/>
                  </a:ext>
                </a:extLst>
              </p:cNvPr>
              <p:cNvSpPr/>
              <p:nvPr/>
            </p:nvSpPr>
            <p:spPr>
              <a:xfrm>
                <a:off x="0" y="0"/>
                <a:ext cx="812800" cy="896879"/>
              </a:xfrm>
              <a:custGeom>
                <a:avLst/>
                <a:gdLst/>
                <a:ahLst/>
                <a:cxnLst/>
                <a:rect l="l" t="t" r="r" b="b"/>
                <a:pathLst>
                  <a:path w="812800" h="896879">
                    <a:moveTo>
                      <a:pt x="406400" y="0"/>
                    </a:moveTo>
                    <a:cubicBezTo>
                      <a:pt x="181951" y="0"/>
                      <a:pt x="0" y="200773"/>
                      <a:pt x="0" y="448440"/>
                    </a:cubicBezTo>
                    <a:cubicBezTo>
                      <a:pt x="0" y="696106"/>
                      <a:pt x="181951" y="896879"/>
                      <a:pt x="406400" y="896879"/>
                    </a:cubicBezTo>
                    <a:cubicBezTo>
                      <a:pt x="630849" y="896879"/>
                      <a:pt x="812800" y="696106"/>
                      <a:pt x="812800" y="448440"/>
                    </a:cubicBezTo>
                    <a:cubicBezTo>
                      <a:pt x="812800" y="200773"/>
                      <a:pt x="630849" y="0"/>
                      <a:pt x="406400" y="0"/>
                    </a:cubicBezTo>
                    <a:close/>
                  </a:path>
                </a:pathLst>
              </a:custGeom>
              <a:solidFill>
                <a:srgbClr val="A6B73C"/>
              </a:solidFill>
            </p:spPr>
            <p:txBody>
              <a:bodyPr/>
              <a:lstStyle/>
              <a:p>
                <a:endParaRPr lang="en-MY"/>
              </a:p>
            </p:txBody>
          </p:sp>
          <p:sp>
            <p:nvSpPr>
              <p:cNvPr id="51" name="TextBox 11">
                <a:extLst>
                  <a:ext uri="{FF2B5EF4-FFF2-40B4-BE49-F238E27FC236}">
                    <a16:creationId xmlns:a16="http://schemas.microsoft.com/office/drawing/2014/main" id="{085F9524-5B1F-7648-F127-D9BB1937DB33}"/>
                  </a:ext>
                </a:extLst>
              </p:cNvPr>
              <p:cNvSpPr txBox="1"/>
              <p:nvPr/>
            </p:nvSpPr>
            <p:spPr>
              <a:xfrm>
                <a:off x="76200" y="26932"/>
                <a:ext cx="660400" cy="785864"/>
              </a:xfrm>
              <a:prstGeom prst="rect">
                <a:avLst/>
              </a:prstGeom>
            </p:spPr>
            <p:txBody>
              <a:bodyPr lIns="50800" tIns="50800" rIns="50800" bIns="50800" rtlCol="0" anchor="ctr"/>
              <a:lstStyle/>
              <a:p>
                <a:pPr algn="ctr">
                  <a:lnSpc>
                    <a:spcPts val="2520"/>
                  </a:lnSpc>
                </a:pPr>
                <a:r>
                  <a:rPr lang="en-US" sz="1800" b="1">
                    <a:solidFill>
                      <a:srgbClr val="000000"/>
                    </a:solidFill>
                    <a:latin typeface="Arial Bold"/>
                    <a:ea typeface="Arial Bold"/>
                    <a:cs typeface="Arial Bold"/>
                    <a:sym typeface="Arial Bold"/>
                  </a:rPr>
                  <a:t>2</a:t>
                </a:r>
              </a:p>
            </p:txBody>
          </p:sp>
        </p:grpSp>
        <p:grpSp>
          <p:nvGrpSpPr>
            <p:cNvPr id="33" name="Group 12">
              <a:extLst>
                <a:ext uri="{FF2B5EF4-FFF2-40B4-BE49-F238E27FC236}">
                  <a16:creationId xmlns:a16="http://schemas.microsoft.com/office/drawing/2014/main" id="{94F433B6-6FE5-C8E9-24B0-2E8DB7C7594C}"/>
                </a:ext>
              </a:extLst>
            </p:cNvPr>
            <p:cNvGrpSpPr/>
            <p:nvPr/>
          </p:nvGrpSpPr>
          <p:grpSpPr>
            <a:xfrm>
              <a:off x="11811000" y="3560666"/>
              <a:ext cx="494775" cy="545957"/>
              <a:chOff x="0" y="0"/>
              <a:chExt cx="812800" cy="896879"/>
            </a:xfrm>
          </p:grpSpPr>
          <p:sp>
            <p:nvSpPr>
              <p:cNvPr id="48" name="Freeform 13">
                <a:extLst>
                  <a:ext uri="{FF2B5EF4-FFF2-40B4-BE49-F238E27FC236}">
                    <a16:creationId xmlns:a16="http://schemas.microsoft.com/office/drawing/2014/main" id="{B46A48CA-66C0-F84E-FAEE-4C5BAEF6D085}"/>
                  </a:ext>
                </a:extLst>
              </p:cNvPr>
              <p:cNvSpPr/>
              <p:nvPr/>
            </p:nvSpPr>
            <p:spPr>
              <a:xfrm>
                <a:off x="0" y="0"/>
                <a:ext cx="812800" cy="896879"/>
              </a:xfrm>
              <a:custGeom>
                <a:avLst/>
                <a:gdLst/>
                <a:ahLst/>
                <a:cxnLst/>
                <a:rect l="l" t="t" r="r" b="b"/>
                <a:pathLst>
                  <a:path w="812800" h="896879">
                    <a:moveTo>
                      <a:pt x="406400" y="0"/>
                    </a:moveTo>
                    <a:cubicBezTo>
                      <a:pt x="181951" y="0"/>
                      <a:pt x="0" y="200773"/>
                      <a:pt x="0" y="448440"/>
                    </a:cubicBezTo>
                    <a:cubicBezTo>
                      <a:pt x="0" y="696106"/>
                      <a:pt x="181951" y="896879"/>
                      <a:pt x="406400" y="896879"/>
                    </a:cubicBezTo>
                    <a:cubicBezTo>
                      <a:pt x="630849" y="896879"/>
                      <a:pt x="812800" y="696106"/>
                      <a:pt x="812800" y="448440"/>
                    </a:cubicBezTo>
                    <a:cubicBezTo>
                      <a:pt x="812800" y="200773"/>
                      <a:pt x="630849" y="0"/>
                      <a:pt x="406400" y="0"/>
                    </a:cubicBezTo>
                    <a:close/>
                  </a:path>
                </a:pathLst>
              </a:custGeom>
              <a:solidFill>
                <a:srgbClr val="157664"/>
              </a:solidFill>
            </p:spPr>
            <p:txBody>
              <a:bodyPr/>
              <a:lstStyle/>
              <a:p>
                <a:endParaRPr lang="en-MY"/>
              </a:p>
            </p:txBody>
          </p:sp>
          <p:sp>
            <p:nvSpPr>
              <p:cNvPr id="49" name="TextBox 14">
                <a:extLst>
                  <a:ext uri="{FF2B5EF4-FFF2-40B4-BE49-F238E27FC236}">
                    <a16:creationId xmlns:a16="http://schemas.microsoft.com/office/drawing/2014/main" id="{509DE403-E1F8-F261-CEDD-4162670CC7C8}"/>
                  </a:ext>
                </a:extLst>
              </p:cNvPr>
              <p:cNvSpPr txBox="1"/>
              <p:nvPr/>
            </p:nvSpPr>
            <p:spPr>
              <a:xfrm>
                <a:off x="76200" y="26932"/>
                <a:ext cx="660400" cy="785864"/>
              </a:xfrm>
              <a:prstGeom prst="rect">
                <a:avLst/>
              </a:prstGeom>
            </p:spPr>
            <p:txBody>
              <a:bodyPr lIns="50800" tIns="50800" rIns="50800" bIns="50800" rtlCol="0" anchor="ctr"/>
              <a:lstStyle/>
              <a:p>
                <a:pPr algn="ctr">
                  <a:lnSpc>
                    <a:spcPts val="2520"/>
                  </a:lnSpc>
                </a:pPr>
                <a:r>
                  <a:rPr lang="en-US" b="1">
                    <a:solidFill>
                      <a:srgbClr val="FFFFFF"/>
                    </a:solidFill>
                    <a:latin typeface="Arial Bold"/>
                    <a:ea typeface="Arial Bold"/>
                    <a:cs typeface="Arial Bold"/>
                    <a:sym typeface="Arial Bold"/>
                  </a:rPr>
                  <a:t>4</a:t>
                </a:r>
              </a:p>
            </p:txBody>
          </p:sp>
        </p:grpSp>
        <p:grpSp>
          <p:nvGrpSpPr>
            <p:cNvPr id="34" name="Group 15">
              <a:extLst>
                <a:ext uri="{FF2B5EF4-FFF2-40B4-BE49-F238E27FC236}">
                  <a16:creationId xmlns:a16="http://schemas.microsoft.com/office/drawing/2014/main" id="{B2F40B38-6D8D-C699-280F-B807371C6EAC}"/>
                </a:ext>
              </a:extLst>
            </p:cNvPr>
            <p:cNvGrpSpPr/>
            <p:nvPr/>
          </p:nvGrpSpPr>
          <p:grpSpPr>
            <a:xfrm>
              <a:off x="7636801" y="1843016"/>
              <a:ext cx="494775" cy="545957"/>
              <a:chOff x="0" y="0"/>
              <a:chExt cx="812800" cy="896879"/>
            </a:xfrm>
          </p:grpSpPr>
          <p:sp>
            <p:nvSpPr>
              <p:cNvPr id="46" name="Freeform 16">
                <a:extLst>
                  <a:ext uri="{FF2B5EF4-FFF2-40B4-BE49-F238E27FC236}">
                    <a16:creationId xmlns:a16="http://schemas.microsoft.com/office/drawing/2014/main" id="{D0B26F50-1DC4-1666-51E7-0A606646D01F}"/>
                  </a:ext>
                </a:extLst>
              </p:cNvPr>
              <p:cNvSpPr/>
              <p:nvPr/>
            </p:nvSpPr>
            <p:spPr>
              <a:xfrm>
                <a:off x="0" y="0"/>
                <a:ext cx="812800" cy="896879"/>
              </a:xfrm>
              <a:custGeom>
                <a:avLst/>
                <a:gdLst/>
                <a:ahLst/>
                <a:cxnLst/>
                <a:rect l="l" t="t" r="r" b="b"/>
                <a:pathLst>
                  <a:path w="812800" h="896879">
                    <a:moveTo>
                      <a:pt x="406400" y="0"/>
                    </a:moveTo>
                    <a:cubicBezTo>
                      <a:pt x="181951" y="0"/>
                      <a:pt x="0" y="200773"/>
                      <a:pt x="0" y="448440"/>
                    </a:cubicBezTo>
                    <a:cubicBezTo>
                      <a:pt x="0" y="696106"/>
                      <a:pt x="181951" y="896879"/>
                      <a:pt x="406400" y="896879"/>
                    </a:cubicBezTo>
                    <a:cubicBezTo>
                      <a:pt x="630849" y="896879"/>
                      <a:pt x="812800" y="696106"/>
                      <a:pt x="812800" y="448440"/>
                    </a:cubicBezTo>
                    <a:cubicBezTo>
                      <a:pt x="812800" y="200773"/>
                      <a:pt x="630849" y="0"/>
                      <a:pt x="406400" y="0"/>
                    </a:cubicBezTo>
                    <a:close/>
                  </a:path>
                </a:pathLst>
              </a:custGeom>
              <a:solidFill>
                <a:srgbClr val="539B5C"/>
              </a:solidFill>
            </p:spPr>
            <p:txBody>
              <a:bodyPr/>
              <a:lstStyle/>
              <a:p>
                <a:endParaRPr lang="en-MY"/>
              </a:p>
            </p:txBody>
          </p:sp>
          <p:sp>
            <p:nvSpPr>
              <p:cNvPr id="47" name="TextBox 17">
                <a:extLst>
                  <a:ext uri="{FF2B5EF4-FFF2-40B4-BE49-F238E27FC236}">
                    <a16:creationId xmlns:a16="http://schemas.microsoft.com/office/drawing/2014/main" id="{1B2952DF-84F3-473C-4BDE-81BDF4D5752A}"/>
                  </a:ext>
                </a:extLst>
              </p:cNvPr>
              <p:cNvSpPr txBox="1"/>
              <p:nvPr/>
            </p:nvSpPr>
            <p:spPr>
              <a:xfrm>
                <a:off x="76200" y="26932"/>
                <a:ext cx="660400" cy="785864"/>
              </a:xfrm>
              <a:prstGeom prst="rect">
                <a:avLst/>
              </a:prstGeom>
            </p:spPr>
            <p:txBody>
              <a:bodyPr lIns="50800" tIns="50800" rIns="50800" bIns="50800" rtlCol="0" anchor="ctr"/>
              <a:lstStyle/>
              <a:p>
                <a:pPr algn="ctr">
                  <a:lnSpc>
                    <a:spcPts val="2520"/>
                  </a:lnSpc>
                </a:pPr>
                <a:r>
                  <a:rPr lang="en-US" b="1">
                    <a:solidFill>
                      <a:srgbClr val="000000"/>
                    </a:solidFill>
                    <a:latin typeface="Arial Bold"/>
                    <a:ea typeface="Arial Bold"/>
                    <a:cs typeface="Arial Bold"/>
                    <a:sym typeface="Arial Bold"/>
                  </a:rPr>
                  <a:t>3</a:t>
                </a:r>
              </a:p>
            </p:txBody>
          </p:sp>
        </p:grpSp>
        <p:sp>
          <p:nvSpPr>
            <p:cNvPr id="35" name="Freeform 18">
              <a:extLst>
                <a:ext uri="{FF2B5EF4-FFF2-40B4-BE49-F238E27FC236}">
                  <a16:creationId xmlns:a16="http://schemas.microsoft.com/office/drawing/2014/main" id="{4EAF66EA-5DC5-DFF5-23F6-E27621F8E44C}"/>
                </a:ext>
              </a:extLst>
            </p:cNvPr>
            <p:cNvSpPr/>
            <p:nvPr/>
          </p:nvSpPr>
          <p:spPr>
            <a:xfrm>
              <a:off x="5412078" y="8923020"/>
              <a:ext cx="704784" cy="939712"/>
            </a:xfrm>
            <a:custGeom>
              <a:avLst/>
              <a:gdLst/>
              <a:ahLst/>
              <a:cxnLst/>
              <a:rect l="l" t="t" r="r" b="b"/>
              <a:pathLst>
                <a:path w="704784" h="939712">
                  <a:moveTo>
                    <a:pt x="0" y="0"/>
                  </a:moveTo>
                  <a:lnTo>
                    <a:pt x="704784" y="0"/>
                  </a:lnTo>
                  <a:lnTo>
                    <a:pt x="704784" y="939711"/>
                  </a:lnTo>
                  <a:lnTo>
                    <a:pt x="0" y="9397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MY"/>
            </a:p>
          </p:txBody>
        </p:sp>
        <p:sp>
          <p:nvSpPr>
            <p:cNvPr id="36" name="Freeform 19">
              <a:extLst>
                <a:ext uri="{FF2B5EF4-FFF2-40B4-BE49-F238E27FC236}">
                  <a16:creationId xmlns:a16="http://schemas.microsoft.com/office/drawing/2014/main" id="{5FC64F92-BB34-D20E-294F-715616125543}"/>
                </a:ext>
              </a:extLst>
            </p:cNvPr>
            <p:cNvSpPr/>
            <p:nvPr/>
          </p:nvSpPr>
          <p:spPr>
            <a:xfrm>
              <a:off x="8738414" y="6322916"/>
              <a:ext cx="811173" cy="857250"/>
            </a:xfrm>
            <a:custGeom>
              <a:avLst/>
              <a:gdLst/>
              <a:ahLst/>
              <a:cxnLst/>
              <a:rect l="l" t="t" r="r" b="b"/>
              <a:pathLst>
                <a:path w="811173" h="857250">
                  <a:moveTo>
                    <a:pt x="0" y="0"/>
                  </a:moveTo>
                  <a:lnTo>
                    <a:pt x="811172" y="0"/>
                  </a:lnTo>
                  <a:lnTo>
                    <a:pt x="811172" y="857250"/>
                  </a:lnTo>
                  <a:lnTo>
                    <a:pt x="0" y="8572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MY"/>
            </a:p>
          </p:txBody>
        </p:sp>
        <p:sp>
          <p:nvSpPr>
            <p:cNvPr id="37" name="Freeform 20">
              <a:extLst>
                <a:ext uri="{FF2B5EF4-FFF2-40B4-BE49-F238E27FC236}">
                  <a16:creationId xmlns:a16="http://schemas.microsoft.com/office/drawing/2014/main" id="{8CEAF8E8-DF1F-9FC3-5BE0-8DF28DE3A02D}"/>
                </a:ext>
              </a:extLst>
            </p:cNvPr>
            <p:cNvSpPr/>
            <p:nvPr/>
          </p:nvSpPr>
          <p:spPr>
            <a:xfrm>
              <a:off x="6854052" y="7116689"/>
              <a:ext cx="677692" cy="998441"/>
            </a:xfrm>
            <a:custGeom>
              <a:avLst/>
              <a:gdLst/>
              <a:ahLst/>
              <a:cxnLst/>
              <a:rect l="l" t="t" r="r" b="b"/>
              <a:pathLst>
                <a:path w="677692" h="998441">
                  <a:moveTo>
                    <a:pt x="0" y="0"/>
                  </a:moveTo>
                  <a:lnTo>
                    <a:pt x="677691" y="0"/>
                  </a:lnTo>
                  <a:lnTo>
                    <a:pt x="677691" y="998441"/>
                  </a:lnTo>
                  <a:lnTo>
                    <a:pt x="0" y="9984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MY"/>
            </a:p>
          </p:txBody>
        </p:sp>
        <p:sp>
          <p:nvSpPr>
            <p:cNvPr id="38" name="Freeform 21">
              <a:extLst>
                <a:ext uri="{FF2B5EF4-FFF2-40B4-BE49-F238E27FC236}">
                  <a16:creationId xmlns:a16="http://schemas.microsoft.com/office/drawing/2014/main" id="{EA678256-518F-A0CA-C98D-F37FD5B7844F}"/>
                </a:ext>
              </a:extLst>
            </p:cNvPr>
            <p:cNvSpPr/>
            <p:nvPr/>
          </p:nvSpPr>
          <p:spPr>
            <a:xfrm>
              <a:off x="10759261" y="6900694"/>
              <a:ext cx="1149441" cy="1104900"/>
            </a:xfrm>
            <a:custGeom>
              <a:avLst/>
              <a:gdLst/>
              <a:ahLst/>
              <a:cxnLst/>
              <a:rect l="l" t="t" r="r" b="b"/>
              <a:pathLst>
                <a:path w="1149441" h="1104900">
                  <a:moveTo>
                    <a:pt x="0" y="0"/>
                  </a:moveTo>
                  <a:lnTo>
                    <a:pt x="1149441" y="0"/>
                  </a:lnTo>
                  <a:lnTo>
                    <a:pt x="1149441" y="1104900"/>
                  </a:lnTo>
                  <a:lnTo>
                    <a:pt x="0" y="11049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MY"/>
            </a:p>
          </p:txBody>
        </p:sp>
        <p:sp>
          <p:nvSpPr>
            <p:cNvPr id="39" name="Freeform 22">
              <a:extLst>
                <a:ext uri="{FF2B5EF4-FFF2-40B4-BE49-F238E27FC236}">
                  <a16:creationId xmlns:a16="http://schemas.microsoft.com/office/drawing/2014/main" id="{8323C183-DA5D-8DA5-35AD-BEC2BB51F3FD}"/>
                </a:ext>
              </a:extLst>
            </p:cNvPr>
            <p:cNvSpPr/>
            <p:nvPr/>
          </p:nvSpPr>
          <p:spPr>
            <a:xfrm>
              <a:off x="12198229" y="8779176"/>
              <a:ext cx="1149441" cy="1110647"/>
            </a:xfrm>
            <a:custGeom>
              <a:avLst/>
              <a:gdLst/>
              <a:ahLst/>
              <a:cxnLst/>
              <a:rect l="l" t="t" r="r" b="b"/>
              <a:pathLst>
                <a:path w="1149441" h="1110647">
                  <a:moveTo>
                    <a:pt x="0" y="0"/>
                  </a:moveTo>
                  <a:lnTo>
                    <a:pt x="1149441" y="0"/>
                  </a:lnTo>
                  <a:lnTo>
                    <a:pt x="1149441" y="1110648"/>
                  </a:lnTo>
                  <a:lnTo>
                    <a:pt x="0" y="11106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MY"/>
            </a:p>
          </p:txBody>
        </p:sp>
        <p:sp>
          <p:nvSpPr>
            <p:cNvPr id="41" name="TextBox 24">
              <a:extLst>
                <a:ext uri="{FF2B5EF4-FFF2-40B4-BE49-F238E27FC236}">
                  <a16:creationId xmlns:a16="http://schemas.microsoft.com/office/drawing/2014/main" id="{7958D6C8-EB85-A043-150E-497E2CDD7CC5}"/>
                </a:ext>
              </a:extLst>
            </p:cNvPr>
            <p:cNvSpPr txBox="1"/>
            <p:nvPr/>
          </p:nvSpPr>
          <p:spPr>
            <a:xfrm>
              <a:off x="952502" y="7865440"/>
              <a:ext cx="2823898" cy="1961238"/>
            </a:xfrm>
            <a:prstGeom prst="rect">
              <a:avLst/>
            </a:prstGeom>
          </p:spPr>
          <p:txBody>
            <a:bodyPr lIns="0" tIns="0" rIns="0" bIns="0" rtlCol="0" anchor="t">
              <a:spAutoFit/>
            </a:bodyPr>
            <a:lstStyle/>
            <a:p>
              <a:pPr algn="l">
                <a:lnSpc>
                  <a:spcPts val="1980"/>
                </a:lnSpc>
              </a:pPr>
              <a:r>
                <a:rPr lang="en-US" b="1" dirty="0" err="1">
                  <a:solidFill>
                    <a:srgbClr val="000000"/>
                  </a:solidFill>
                  <a:latin typeface="Arial Bold"/>
                  <a:ea typeface="Arial Bold"/>
                  <a:cs typeface="Arial Bold"/>
                  <a:sym typeface="Arial Bold"/>
                </a:rPr>
                <a:t>Laporan</a:t>
              </a:r>
              <a:r>
                <a:rPr lang="en-US" b="1" dirty="0">
                  <a:solidFill>
                    <a:srgbClr val="000000"/>
                  </a:solidFill>
                  <a:latin typeface="Arial Bold"/>
                  <a:ea typeface="Arial Bold"/>
                  <a:cs typeface="Arial Bold"/>
                  <a:sym typeface="Arial Bold"/>
                </a:rPr>
                <a:t> Awal</a:t>
              </a:r>
              <a:r>
                <a:rPr lang="en-US" dirty="0">
                  <a:solidFill>
                    <a:srgbClr val="000000"/>
                  </a:solidFill>
                  <a:latin typeface="Arial"/>
                  <a:ea typeface="Arial"/>
                  <a:cs typeface="Arial"/>
                  <a:sym typeface="Arial"/>
                </a:rPr>
                <a:t> (</a:t>
              </a:r>
              <a:r>
                <a:rPr lang="en-US" i="1" dirty="0">
                  <a:solidFill>
                    <a:srgbClr val="000000"/>
                  </a:solidFill>
                  <a:latin typeface="Arial"/>
                  <a:ea typeface="Arial"/>
                  <a:cs typeface="Arial"/>
                  <a:sym typeface="Arial"/>
                </a:rPr>
                <a:t>inception</a:t>
              </a:r>
              <a:r>
                <a:rPr lang="en-US" dirty="0">
                  <a:solidFill>
                    <a:srgbClr val="000000"/>
                  </a:solidFill>
                  <a:latin typeface="Arial"/>
                  <a:ea typeface="Arial"/>
                  <a:cs typeface="Arial"/>
                  <a:sym typeface="Arial"/>
                </a:rPr>
                <a:t>) dan </a:t>
              </a:r>
              <a:r>
                <a:rPr lang="en-US" b="1" dirty="0" err="1">
                  <a:solidFill>
                    <a:srgbClr val="000000"/>
                  </a:solidFill>
                  <a:latin typeface="Arial Bold"/>
                  <a:ea typeface="Arial Bold"/>
                  <a:cs typeface="Arial Bold"/>
                  <a:sym typeface="Arial Bold"/>
                </a:rPr>
                <a:t>Laporan</a:t>
              </a:r>
              <a:r>
                <a:rPr lang="en-US" b="1" dirty="0">
                  <a:solidFill>
                    <a:srgbClr val="000000"/>
                  </a:solidFill>
                  <a:latin typeface="Arial Bold"/>
                  <a:ea typeface="Arial Bold"/>
                  <a:cs typeface="Arial Bold"/>
                  <a:sym typeface="Arial Bold"/>
                </a:rPr>
                <a:t> Interim </a:t>
              </a:r>
              <a:r>
                <a:rPr lang="en-US" b="1" dirty="0" err="1">
                  <a:solidFill>
                    <a:srgbClr val="000000"/>
                  </a:solidFill>
                  <a:latin typeface="Arial Bold"/>
                  <a:ea typeface="Arial Bold"/>
                  <a:cs typeface="Arial Bold"/>
                  <a:sym typeface="Arial Bold"/>
                </a:rPr>
                <a:t>Projek</a:t>
              </a:r>
              <a:endParaRPr lang="en-US" b="1" dirty="0">
                <a:solidFill>
                  <a:srgbClr val="000000"/>
                </a:solidFill>
                <a:latin typeface="Arial Bold"/>
                <a:ea typeface="Arial Bold"/>
                <a:cs typeface="Arial Bold"/>
                <a:sym typeface="Arial Bold"/>
              </a:endParaRPr>
            </a:p>
            <a:p>
              <a:pPr algn="l">
                <a:lnSpc>
                  <a:spcPts val="1980"/>
                </a:lnSpc>
              </a:pPr>
              <a:endParaRPr lang="en-US" b="1" dirty="0">
                <a:solidFill>
                  <a:srgbClr val="000000"/>
                </a:solidFill>
                <a:latin typeface="Arial Bold"/>
                <a:ea typeface="Arial Bold"/>
                <a:cs typeface="Arial Bold"/>
                <a:sym typeface="Arial Bold"/>
              </a:endParaRPr>
            </a:p>
          </p:txBody>
        </p:sp>
        <p:sp>
          <p:nvSpPr>
            <p:cNvPr id="42" name="TextBox 25">
              <a:extLst>
                <a:ext uri="{FF2B5EF4-FFF2-40B4-BE49-F238E27FC236}">
                  <a16:creationId xmlns:a16="http://schemas.microsoft.com/office/drawing/2014/main" id="{22025D73-7DAA-658E-D01B-941136298BE2}"/>
                </a:ext>
              </a:extLst>
            </p:cNvPr>
            <p:cNvSpPr txBox="1"/>
            <p:nvPr/>
          </p:nvSpPr>
          <p:spPr>
            <a:xfrm>
              <a:off x="3543661" y="4245940"/>
              <a:ext cx="2823898" cy="939967"/>
            </a:xfrm>
            <a:prstGeom prst="rect">
              <a:avLst/>
            </a:prstGeom>
          </p:spPr>
          <p:txBody>
            <a:bodyPr lIns="0" tIns="0" rIns="0" bIns="0" rtlCol="0" anchor="t">
              <a:spAutoFit/>
            </a:bodyPr>
            <a:lstStyle/>
            <a:p>
              <a:pPr algn="l">
                <a:lnSpc>
                  <a:spcPts val="1980"/>
                </a:lnSpc>
              </a:pPr>
              <a:r>
                <a:rPr lang="en-US" b="1" dirty="0" err="1">
                  <a:solidFill>
                    <a:srgbClr val="000000"/>
                  </a:solidFill>
                  <a:latin typeface="Arial Bold"/>
                  <a:ea typeface="Arial Bold"/>
                  <a:cs typeface="Arial Bold"/>
                  <a:sym typeface="Arial Bold"/>
                </a:rPr>
                <a:t>Lawatan</a:t>
              </a:r>
              <a:r>
                <a:rPr lang="en-US" b="1" dirty="0">
                  <a:solidFill>
                    <a:srgbClr val="000000"/>
                  </a:solidFill>
                  <a:latin typeface="Arial Bold"/>
                  <a:ea typeface="Arial Bold"/>
                  <a:cs typeface="Arial Bold"/>
                  <a:sym typeface="Arial Bold"/>
                </a:rPr>
                <a:t> </a:t>
              </a:r>
              <a:r>
                <a:rPr lang="en-US" b="1" dirty="0" err="1">
                  <a:solidFill>
                    <a:srgbClr val="000000"/>
                  </a:solidFill>
                  <a:latin typeface="Arial Bold"/>
                  <a:ea typeface="Arial Bold"/>
                  <a:cs typeface="Arial Bold"/>
                  <a:sym typeface="Arial Bold"/>
                </a:rPr>
                <a:t>tapak</a:t>
              </a: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bagi</a:t>
              </a: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menilai</a:t>
              </a:r>
              <a:r>
                <a:rPr lang="en-US" dirty="0">
                  <a:solidFill>
                    <a:srgbClr val="000000"/>
                  </a:solidFill>
                  <a:latin typeface="Arial"/>
                  <a:ea typeface="Arial"/>
                  <a:cs typeface="Arial"/>
                  <a:sym typeface="Arial"/>
                </a:rPr>
                <a:t> status </a:t>
              </a:r>
              <a:r>
                <a:rPr lang="en-US" dirty="0" err="1">
                  <a:solidFill>
                    <a:srgbClr val="000000"/>
                  </a:solidFill>
                  <a:latin typeface="Arial"/>
                  <a:ea typeface="Arial"/>
                  <a:cs typeface="Arial"/>
                  <a:sym typeface="Arial"/>
                </a:rPr>
                <a:t>kemajuan</a:t>
              </a: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projek</a:t>
              </a:r>
              <a:endParaRPr lang="en-US" dirty="0">
                <a:solidFill>
                  <a:srgbClr val="000000"/>
                </a:solidFill>
                <a:latin typeface="Arial"/>
                <a:ea typeface="Arial"/>
                <a:cs typeface="Arial"/>
                <a:sym typeface="Arial"/>
              </a:endParaRPr>
            </a:p>
            <a:p>
              <a:pPr algn="l">
                <a:lnSpc>
                  <a:spcPts val="1980"/>
                </a:lnSpc>
              </a:pPr>
              <a:endParaRPr lang="en-US" dirty="0">
                <a:solidFill>
                  <a:srgbClr val="000000"/>
                </a:solidFill>
                <a:latin typeface="Arial"/>
                <a:ea typeface="Arial"/>
                <a:cs typeface="Arial"/>
                <a:sym typeface="Arial"/>
              </a:endParaRPr>
            </a:p>
          </p:txBody>
        </p:sp>
        <p:sp>
          <p:nvSpPr>
            <p:cNvPr id="43" name="TextBox 26">
              <a:extLst>
                <a:ext uri="{FF2B5EF4-FFF2-40B4-BE49-F238E27FC236}">
                  <a16:creationId xmlns:a16="http://schemas.microsoft.com/office/drawing/2014/main" id="{D57285C3-8D20-93EE-D495-491B618FA65A}"/>
                </a:ext>
              </a:extLst>
            </p:cNvPr>
            <p:cNvSpPr txBox="1"/>
            <p:nvPr/>
          </p:nvSpPr>
          <p:spPr>
            <a:xfrm>
              <a:off x="11811001" y="4245940"/>
              <a:ext cx="2823898" cy="762743"/>
            </a:xfrm>
            <a:prstGeom prst="rect">
              <a:avLst/>
            </a:prstGeom>
          </p:spPr>
          <p:txBody>
            <a:bodyPr lIns="0" tIns="0" rIns="0" bIns="0" rtlCol="0" anchor="t">
              <a:spAutoFit/>
            </a:bodyPr>
            <a:lstStyle/>
            <a:p>
              <a:pPr algn="l">
                <a:lnSpc>
                  <a:spcPts val="1980"/>
                </a:lnSpc>
              </a:pPr>
              <a:r>
                <a:rPr lang="en-US" b="1" dirty="0" err="1">
                  <a:solidFill>
                    <a:srgbClr val="000000"/>
                  </a:solidFill>
                  <a:latin typeface="Arial"/>
                  <a:ea typeface="Arial"/>
                  <a:cs typeface="Arial"/>
                  <a:sym typeface="Arial"/>
                </a:rPr>
                <a:t>L</a:t>
              </a:r>
              <a:r>
                <a:rPr lang="en-US" b="1" dirty="0" err="1">
                  <a:solidFill>
                    <a:srgbClr val="000000"/>
                  </a:solidFill>
                  <a:latin typeface="Arial Bold"/>
                  <a:ea typeface="Arial Bold"/>
                  <a:cs typeface="Arial Bold"/>
                  <a:sym typeface="Arial Bold"/>
                </a:rPr>
                <a:t>aporan</a:t>
              </a:r>
              <a:r>
                <a:rPr lang="en-US" b="1" dirty="0">
                  <a:solidFill>
                    <a:srgbClr val="000000"/>
                  </a:solidFill>
                  <a:latin typeface="Arial Bold"/>
                  <a:ea typeface="Arial Bold"/>
                  <a:cs typeface="Arial Bold"/>
                  <a:sym typeface="Arial Bold"/>
                </a:rPr>
                <a:t> Akhir </a:t>
              </a:r>
              <a:r>
                <a:rPr lang="en-US" b="1" dirty="0" err="1">
                  <a:solidFill>
                    <a:srgbClr val="000000"/>
                  </a:solidFill>
                  <a:latin typeface="Arial Bold"/>
                  <a:ea typeface="Arial Bold"/>
                  <a:cs typeface="Arial Bold"/>
                  <a:sym typeface="Arial Bold"/>
                </a:rPr>
                <a:t>Projek</a:t>
              </a:r>
              <a:endParaRPr lang="en-US" b="1" dirty="0">
                <a:solidFill>
                  <a:srgbClr val="000000"/>
                </a:solidFill>
                <a:latin typeface="Arial Bold"/>
                <a:ea typeface="Arial Bold"/>
                <a:cs typeface="Arial Bold"/>
                <a:sym typeface="Arial Bold"/>
              </a:endParaRPr>
            </a:p>
            <a:p>
              <a:pPr algn="l">
                <a:lnSpc>
                  <a:spcPts val="1980"/>
                </a:lnSpc>
              </a:pPr>
              <a:endParaRPr lang="en-US" b="1" dirty="0">
                <a:solidFill>
                  <a:srgbClr val="000000"/>
                </a:solidFill>
                <a:latin typeface="Arial Bold"/>
                <a:ea typeface="Arial Bold"/>
                <a:cs typeface="Arial Bold"/>
                <a:sym typeface="Arial Bold"/>
              </a:endParaRPr>
            </a:p>
          </p:txBody>
        </p:sp>
        <p:sp>
          <p:nvSpPr>
            <p:cNvPr id="44" name="TextBox 27">
              <a:extLst>
                <a:ext uri="{FF2B5EF4-FFF2-40B4-BE49-F238E27FC236}">
                  <a16:creationId xmlns:a16="http://schemas.microsoft.com/office/drawing/2014/main" id="{F8937BD9-70E1-BC03-5D00-7BD90F659B12}"/>
                </a:ext>
              </a:extLst>
            </p:cNvPr>
            <p:cNvSpPr txBox="1"/>
            <p:nvPr/>
          </p:nvSpPr>
          <p:spPr>
            <a:xfrm>
              <a:off x="7636801" y="2531441"/>
              <a:ext cx="2823898" cy="1586159"/>
            </a:xfrm>
            <a:prstGeom prst="rect">
              <a:avLst/>
            </a:prstGeom>
          </p:spPr>
          <p:txBody>
            <a:bodyPr lIns="0" tIns="0" rIns="0" bIns="0" rtlCol="0" anchor="t">
              <a:spAutoFit/>
            </a:bodyPr>
            <a:lstStyle/>
            <a:p>
              <a:pPr algn="l">
                <a:lnSpc>
                  <a:spcPts val="1980"/>
                </a:lnSpc>
              </a:pPr>
              <a:r>
                <a:rPr lang="en-US" b="1">
                  <a:solidFill>
                    <a:srgbClr val="000000"/>
                  </a:solidFill>
                  <a:latin typeface="Arial Bold"/>
                  <a:ea typeface="Arial Bold"/>
                  <a:cs typeface="Arial Bold"/>
                  <a:sym typeface="Arial Bold"/>
                </a:rPr>
                <a:t>Kaji selidik</a:t>
              </a:r>
              <a:r>
                <a:rPr lang="en-US">
                  <a:solidFill>
                    <a:srgbClr val="000000"/>
                  </a:solidFill>
                  <a:latin typeface="Arial"/>
                  <a:ea typeface="Arial"/>
                  <a:cs typeface="Arial"/>
                  <a:sym typeface="Arial"/>
                </a:rPr>
                <a:t> oleh KPT atau pihak tertentu yang dilantik untuk kajian produktiviti atau pengumpulan data projek</a:t>
              </a:r>
            </a:p>
            <a:p>
              <a:pPr algn="l">
                <a:lnSpc>
                  <a:spcPts val="1980"/>
                </a:lnSpc>
              </a:pPr>
              <a:endParaRPr lang="en-US">
                <a:solidFill>
                  <a:srgbClr val="000000"/>
                </a:solidFill>
                <a:latin typeface="Arial"/>
                <a:ea typeface="Arial"/>
                <a:cs typeface="Arial"/>
                <a:sym typeface="Arial"/>
              </a:endParaRPr>
            </a:p>
          </p:txBody>
        </p:sp>
        <p:sp>
          <p:nvSpPr>
            <p:cNvPr id="45" name="TextBox 28">
              <a:extLst>
                <a:ext uri="{FF2B5EF4-FFF2-40B4-BE49-F238E27FC236}">
                  <a16:creationId xmlns:a16="http://schemas.microsoft.com/office/drawing/2014/main" id="{26634451-C15B-1B93-6DCD-A93B695CA35F}"/>
                </a:ext>
              </a:extLst>
            </p:cNvPr>
            <p:cNvSpPr txBox="1"/>
            <p:nvPr/>
          </p:nvSpPr>
          <p:spPr>
            <a:xfrm>
              <a:off x="14511602" y="7865441"/>
              <a:ext cx="2823898" cy="616872"/>
            </a:xfrm>
            <a:prstGeom prst="rect">
              <a:avLst/>
            </a:prstGeom>
          </p:spPr>
          <p:txBody>
            <a:bodyPr lIns="0" tIns="0" rIns="0" bIns="0" rtlCol="0" anchor="t">
              <a:spAutoFit/>
            </a:bodyPr>
            <a:lstStyle/>
            <a:p>
              <a:pPr algn="l">
                <a:lnSpc>
                  <a:spcPts val="1980"/>
                </a:lnSpc>
              </a:pPr>
              <a:r>
                <a:rPr lang="en-US" b="1">
                  <a:solidFill>
                    <a:srgbClr val="000000"/>
                  </a:solidFill>
                  <a:latin typeface="Arial Bold"/>
                  <a:ea typeface="Arial Bold"/>
                  <a:cs typeface="Arial Bold"/>
                  <a:sym typeface="Arial Bold"/>
                </a:rPr>
                <a:t>Bengkel Pemantauan</a:t>
              </a:r>
            </a:p>
            <a:p>
              <a:pPr algn="l">
                <a:lnSpc>
                  <a:spcPts val="1980"/>
                </a:lnSpc>
              </a:pPr>
              <a:endParaRPr lang="en-US" b="1">
                <a:solidFill>
                  <a:srgbClr val="000000"/>
                </a:solidFill>
                <a:latin typeface="Arial Bold"/>
                <a:ea typeface="Arial Bold"/>
                <a:cs typeface="Arial Bold"/>
                <a:sym typeface="Arial Bold"/>
              </a:endParaRPr>
            </a:p>
          </p:txBody>
        </p:sp>
      </p:grpSp>
      <p:grpSp>
        <p:nvGrpSpPr>
          <p:cNvPr id="56" name="Google Shape;475;p13">
            <a:extLst>
              <a:ext uri="{FF2B5EF4-FFF2-40B4-BE49-F238E27FC236}">
                <a16:creationId xmlns:a16="http://schemas.microsoft.com/office/drawing/2014/main" id="{69B3E9D9-3817-81B8-5579-F966C4505535}"/>
              </a:ext>
            </a:extLst>
          </p:cNvPr>
          <p:cNvGrpSpPr/>
          <p:nvPr/>
        </p:nvGrpSpPr>
        <p:grpSpPr>
          <a:xfrm>
            <a:off x="125289" y="133350"/>
            <a:ext cx="5729412" cy="419100"/>
            <a:chOff x="473042" y="209826"/>
            <a:chExt cx="9831418" cy="419100"/>
          </a:xfrm>
        </p:grpSpPr>
        <p:sp>
          <p:nvSpPr>
            <p:cNvPr id="57" name="Google Shape;476;p13">
              <a:extLst>
                <a:ext uri="{FF2B5EF4-FFF2-40B4-BE49-F238E27FC236}">
                  <a16:creationId xmlns:a16="http://schemas.microsoft.com/office/drawing/2014/main" id="{624A8B13-AA24-8409-BFB2-BE4B8377A621}"/>
                </a:ext>
              </a:extLst>
            </p:cNvPr>
            <p:cNvSpPr txBox="1"/>
            <p:nvPr/>
          </p:nvSpPr>
          <p:spPr>
            <a:xfrm>
              <a:off x="473042" y="209826"/>
              <a:ext cx="9831418" cy="418824"/>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chemeClr val="dk1"/>
                </a:buClr>
                <a:buSzPts val="2400"/>
                <a:buFont typeface="Arial"/>
                <a:buNone/>
              </a:pPr>
              <a:r>
                <a:rPr lang="en-MY" sz="2400" b="1" dirty="0">
                  <a:solidFill>
                    <a:schemeClr val="dk1"/>
                  </a:solidFill>
                  <a:latin typeface="Twentieth Century"/>
                  <a:ea typeface="Twentieth Century"/>
                  <a:cs typeface="Twentieth Century"/>
                  <a:sym typeface="Twentieth Century"/>
                </a:rPr>
                <a:t>MEKANISME PEMANTAUAN PROJEK</a:t>
              </a:r>
              <a:endParaRPr dirty="0"/>
            </a:p>
          </p:txBody>
        </p:sp>
        <p:cxnSp>
          <p:nvCxnSpPr>
            <p:cNvPr id="58" name="Google Shape;477;p13">
              <a:extLst>
                <a:ext uri="{FF2B5EF4-FFF2-40B4-BE49-F238E27FC236}">
                  <a16:creationId xmlns:a16="http://schemas.microsoft.com/office/drawing/2014/main" id="{12CDD743-656D-B7D6-1095-F441B94E2A2E}"/>
                </a:ext>
              </a:extLst>
            </p:cNvPr>
            <p:cNvCxnSpPr/>
            <p:nvPr/>
          </p:nvCxnSpPr>
          <p:spPr>
            <a:xfrm>
              <a:off x="473042" y="628926"/>
              <a:ext cx="724969" cy="0"/>
            </a:xfrm>
            <a:prstGeom prst="straightConnector1">
              <a:avLst/>
            </a:prstGeom>
            <a:noFill/>
            <a:ln w="57150" cap="flat" cmpd="sng">
              <a:solidFill>
                <a:srgbClr val="22357B"/>
              </a:solidFill>
              <a:prstDash val="solid"/>
              <a:miter lim="800000"/>
              <a:headEnd type="none" w="sm" len="sm"/>
              <a:tailEnd type="none" w="sm" len="sm"/>
            </a:ln>
          </p:spPr>
        </p:cxnSp>
      </p:grpSp>
      <p:sp>
        <p:nvSpPr>
          <p:cNvPr id="3" name="Slide Number Placeholder 2">
            <a:extLst>
              <a:ext uri="{FF2B5EF4-FFF2-40B4-BE49-F238E27FC236}">
                <a16:creationId xmlns:a16="http://schemas.microsoft.com/office/drawing/2014/main" id="{E26FFF7A-2FEA-E8FB-FE1A-2075AF44B4A1}"/>
              </a:ext>
            </a:extLst>
          </p:cNvPr>
          <p:cNvSpPr>
            <a:spLocks noGrp="1"/>
          </p:cNvSpPr>
          <p:nvPr>
            <p:ph type="sldNum" idx="12"/>
          </p:nvPr>
        </p:nvSpPr>
        <p:spPr/>
        <p:txBody>
          <a:bodyPr/>
          <a:lstStyle/>
          <a:p>
            <a:pPr marL="0" lvl="0" indent="0" algn="r" rtl="0">
              <a:spcBef>
                <a:spcPts val="0"/>
              </a:spcBef>
              <a:spcAft>
                <a:spcPts val="0"/>
              </a:spcAft>
              <a:buNone/>
            </a:pPr>
            <a:r>
              <a:rPr lang="en-MY"/>
              <a:t>KPT | </a:t>
            </a:r>
            <a:fld id="{00000000-1234-1234-1234-123412341234}" type="slidenum">
              <a:rPr lang="en-MY" smtClean="0"/>
              <a:pPr marL="0" lvl="0" indent="0" algn="r" rtl="0">
                <a:spcBef>
                  <a:spcPts val="0"/>
                </a:spcBef>
                <a:spcAft>
                  <a:spcPts val="0"/>
                </a:spcAft>
                <a:buNone/>
              </a:pPr>
              <a:t>17</a:t>
            </a:fld>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40" name="Google Shape;540;g2b0bc6a2eb5_0_0"/>
          <p:cNvPicPr preferRelativeResize="0"/>
          <p:nvPr/>
        </p:nvPicPr>
        <p:blipFill rotWithShape="1">
          <a:blip r:embed="rId3">
            <a:alphaModFix/>
          </a:blip>
          <a:srcRect/>
          <a:stretch/>
        </p:blipFill>
        <p:spPr>
          <a:xfrm>
            <a:off x="5736158" y="5388747"/>
            <a:ext cx="818351" cy="818351"/>
          </a:xfrm>
          <a:prstGeom prst="rect">
            <a:avLst/>
          </a:prstGeom>
          <a:noFill/>
          <a:ln>
            <a:noFill/>
          </a:ln>
        </p:spPr>
      </p:pic>
      <p:sp>
        <p:nvSpPr>
          <p:cNvPr id="541" name="Google Shape;541;g2b0bc6a2eb5_0_0"/>
          <p:cNvSpPr txBox="1"/>
          <p:nvPr/>
        </p:nvSpPr>
        <p:spPr>
          <a:xfrm>
            <a:off x="295925" y="133350"/>
            <a:ext cx="4221000" cy="41880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chemeClr val="dk1"/>
              </a:buClr>
              <a:buSzPts val="2400"/>
              <a:buFont typeface="Arial"/>
              <a:buNone/>
            </a:pPr>
            <a:r>
              <a:rPr lang="en-MY" sz="2400" b="1">
                <a:solidFill>
                  <a:schemeClr val="dk1"/>
                </a:solidFill>
                <a:latin typeface="Twentieth Century"/>
                <a:ea typeface="Twentieth Century"/>
                <a:cs typeface="Twentieth Century"/>
                <a:sym typeface="Twentieth Century"/>
              </a:rPr>
              <a:t>KLASIFIKASI KEJAYAAN PROJEK</a:t>
            </a:r>
            <a:endParaRPr/>
          </a:p>
        </p:txBody>
      </p:sp>
      <p:grpSp>
        <p:nvGrpSpPr>
          <p:cNvPr id="542" name="Google Shape;542;g2b0bc6a2eb5_0_0"/>
          <p:cNvGrpSpPr/>
          <p:nvPr/>
        </p:nvGrpSpPr>
        <p:grpSpPr>
          <a:xfrm>
            <a:off x="304351" y="766713"/>
            <a:ext cx="5740099" cy="2069887"/>
            <a:chOff x="304351" y="766713"/>
            <a:chExt cx="5740099" cy="2069887"/>
          </a:xfrm>
        </p:grpSpPr>
        <p:pic>
          <p:nvPicPr>
            <p:cNvPr id="543" name="Google Shape;543;g2b0bc6a2eb5_0_0"/>
            <p:cNvPicPr preferRelativeResize="0"/>
            <p:nvPr/>
          </p:nvPicPr>
          <p:blipFill>
            <a:blip r:embed="rId4">
              <a:alphaModFix/>
            </a:blip>
            <a:stretch>
              <a:fillRect/>
            </a:stretch>
          </p:blipFill>
          <p:spPr>
            <a:xfrm>
              <a:off x="304351" y="1033975"/>
              <a:ext cx="2184999" cy="1802624"/>
            </a:xfrm>
            <a:prstGeom prst="rect">
              <a:avLst/>
            </a:prstGeom>
            <a:noFill/>
            <a:ln>
              <a:noFill/>
            </a:ln>
          </p:spPr>
        </p:pic>
        <p:sp>
          <p:nvSpPr>
            <p:cNvPr id="544" name="Google Shape;544;g2b0bc6a2eb5_0_0"/>
            <p:cNvSpPr/>
            <p:nvPr/>
          </p:nvSpPr>
          <p:spPr>
            <a:xfrm>
              <a:off x="2534450" y="1184388"/>
              <a:ext cx="3510000" cy="1501800"/>
            </a:xfrm>
            <a:prstGeom prst="rect">
              <a:avLst/>
            </a:prstGeom>
            <a:solidFill>
              <a:schemeClr val="lt1"/>
            </a:solidFill>
            <a:ln w="28575" cap="flat" cmpd="sng">
              <a:solidFill>
                <a:schemeClr val="accent1"/>
              </a:solidFill>
              <a:prstDash val="solid"/>
              <a:miter lim="8000"/>
              <a:headEnd type="none" w="sm" len="sm"/>
              <a:tailEnd type="none" w="sm" len="sm"/>
            </a:ln>
          </p:spPr>
          <p:txBody>
            <a:bodyPr spcFirstLastPara="1" wrap="square" lIns="90000" tIns="0" rIns="0" bIns="0" anchor="ctr" anchorCtr="0">
              <a:noAutofit/>
            </a:bodyPr>
            <a:lstStyle/>
            <a:p>
              <a:pPr marL="0" marR="513080" lvl="0" indent="0" algn="just" rtl="0">
                <a:lnSpc>
                  <a:spcPct val="100000"/>
                </a:lnSpc>
                <a:spcBef>
                  <a:spcPts val="0"/>
                </a:spcBef>
                <a:spcAft>
                  <a:spcPts val="0"/>
                </a:spcAft>
                <a:buNone/>
              </a:pPr>
              <a:r>
                <a:rPr lang="en-MY" sz="1200" dirty="0" err="1">
                  <a:solidFill>
                    <a:schemeClr val="dk1"/>
                  </a:solidFill>
                </a:rPr>
                <a:t>Semua</a:t>
              </a:r>
              <a:r>
                <a:rPr lang="en-MY" sz="1200" dirty="0">
                  <a:solidFill>
                    <a:schemeClr val="dk1"/>
                  </a:solidFill>
                </a:rPr>
                <a:t> </a:t>
              </a:r>
              <a:r>
                <a:rPr lang="en-MY" sz="1200" b="1" dirty="0" err="1">
                  <a:solidFill>
                    <a:schemeClr val="dk1"/>
                  </a:solidFill>
                </a:rPr>
                <a:t>objektif</a:t>
              </a:r>
              <a:r>
                <a:rPr lang="en-MY" sz="1200" b="1" dirty="0">
                  <a:solidFill>
                    <a:schemeClr val="dk1"/>
                  </a:solidFill>
                </a:rPr>
                <a:t> </a:t>
              </a:r>
              <a:r>
                <a:rPr lang="en-MY" sz="1200" b="1" dirty="0" err="1">
                  <a:solidFill>
                    <a:schemeClr val="dk1"/>
                  </a:solidFill>
                </a:rPr>
                <a:t>projek</a:t>
              </a:r>
              <a:r>
                <a:rPr lang="en-MY" sz="1200" b="1" dirty="0">
                  <a:solidFill>
                    <a:schemeClr val="dk1"/>
                  </a:solidFill>
                </a:rPr>
                <a:t> </a:t>
              </a:r>
              <a:r>
                <a:rPr lang="en-MY" sz="1200" b="1" dirty="0" err="1">
                  <a:solidFill>
                    <a:schemeClr val="dk1"/>
                  </a:solidFill>
                </a:rPr>
                <a:t>telah</a:t>
              </a:r>
              <a:r>
                <a:rPr lang="en-MY" sz="1200" b="1" dirty="0">
                  <a:solidFill>
                    <a:schemeClr val="dk1"/>
                  </a:solidFill>
                </a:rPr>
                <a:t> </a:t>
              </a:r>
              <a:r>
                <a:rPr lang="en-MY" sz="1200" b="1" dirty="0" err="1">
                  <a:solidFill>
                    <a:schemeClr val="dk1"/>
                  </a:solidFill>
                </a:rPr>
                <a:t>tercapai</a:t>
              </a:r>
              <a:r>
                <a:rPr lang="en-MY" sz="1200" dirty="0">
                  <a:solidFill>
                    <a:schemeClr val="dk1"/>
                  </a:solidFill>
                </a:rPr>
                <a:t>. Hasil </a:t>
              </a:r>
              <a:r>
                <a:rPr lang="en-MY" sz="1200" dirty="0" err="1">
                  <a:solidFill>
                    <a:schemeClr val="dk1"/>
                  </a:solidFill>
                </a:rPr>
                <a:t>projek</a:t>
              </a:r>
              <a:r>
                <a:rPr lang="en-MY" sz="1200" dirty="0">
                  <a:solidFill>
                    <a:schemeClr val="dk1"/>
                  </a:solidFill>
                </a:rPr>
                <a:t> </a:t>
              </a:r>
              <a:r>
                <a:rPr lang="en-MY" sz="1200" dirty="0" err="1">
                  <a:solidFill>
                    <a:schemeClr val="dk1"/>
                  </a:solidFill>
                </a:rPr>
                <a:t>diadaptasi</a:t>
              </a:r>
              <a:r>
                <a:rPr lang="en-MY" sz="1200" dirty="0">
                  <a:solidFill>
                    <a:schemeClr val="dk1"/>
                  </a:solidFill>
                </a:rPr>
                <a:t> oleh </a:t>
              </a:r>
              <a:r>
                <a:rPr lang="en-MY" sz="1200" dirty="0" err="1">
                  <a:solidFill>
                    <a:schemeClr val="dk1"/>
                  </a:solidFill>
                </a:rPr>
                <a:t>syarikat</a:t>
              </a:r>
              <a:r>
                <a:rPr lang="en-MY" sz="1200" dirty="0">
                  <a:solidFill>
                    <a:schemeClr val="dk1"/>
                  </a:solidFill>
                </a:rPr>
                <a:t> dan </a:t>
              </a:r>
              <a:r>
                <a:rPr lang="en-MY" sz="1200" dirty="0" err="1">
                  <a:solidFill>
                    <a:schemeClr val="dk1"/>
                  </a:solidFill>
                </a:rPr>
                <a:t>memberikan</a:t>
              </a:r>
              <a:r>
                <a:rPr lang="en-MY" sz="1200" dirty="0">
                  <a:solidFill>
                    <a:schemeClr val="dk1"/>
                  </a:solidFill>
                </a:rPr>
                <a:t> </a:t>
              </a:r>
              <a:r>
                <a:rPr lang="en-MY" sz="1200" dirty="0" err="1">
                  <a:solidFill>
                    <a:schemeClr val="dk1"/>
                  </a:solidFill>
                </a:rPr>
                <a:t>impak</a:t>
              </a:r>
              <a:r>
                <a:rPr lang="en-MY" sz="1200" dirty="0">
                  <a:solidFill>
                    <a:schemeClr val="dk1"/>
                  </a:solidFill>
                </a:rPr>
                <a:t> </a:t>
              </a:r>
              <a:r>
                <a:rPr lang="en-MY" sz="1200" dirty="0" err="1">
                  <a:solidFill>
                    <a:schemeClr val="dk1"/>
                  </a:solidFill>
                </a:rPr>
                <a:t>positif</a:t>
              </a:r>
              <a:r>
                <a:rPr lang="en-MY" sz="1200" dirty="0">
                  <a:solidFill>
                    <a:schemeClr val="dk1"/>
                  </a:solidFill>
                </a:rPr>
                <a:t> </a:t>
              </a:r>
              <a:r>
                <a:rPr lang="en-MY" sz="1200" dirty="0" err="1">
                  <a:solidFill>
                    <a:schemeClr val="dk1"/>
                  </a:solidFill>
                </a:rPr>
                <a:t>kepada</a:t>
              </a:r>
              <a:r>
                <a:rPr lang="en-MY" sz="1200" dirty="0">
                  <a:solidFill>
                    <a:schemeClr val="dk1"/>
                  </a:solidFill>
                </a:rPr>
                <a:t> </a:t>
              </a:r>
              <a:r>
                <a:rPr lang="en-MY" sz="1200" dirty="0" err="1">
                  <a:solidFill>
                    <a:schemeClr val="dk1"/>
                  </a:solidFill>
                </a:rPr>
                <a:t>produktiviti</a:t>
              </a:r>
              <a:r>
                <a:rPr lang="en-MY" sz="1200" dirty="0">
                  <a:solidFill>
                    <a:schemeClr val="dk1"/>
                  </a:solidFill>
                </a:rPr>
                <a:t> </a:t>
              </a:r>
              <a:r>
                <a:rPr lang="en-MY" sz="1200" dirty="0" err="1">
                  <a:solidFill>
                    <a:schemeClr val="dk1"/>
                  </a:solidFill>
                </a:rPr>
                <a:t>syarikat</a:t>
              </a:r>
              <a:endParaRPr sz="1200" dirty="0">
                <a:solidFill>
                  <a:schemeClr val="dk1"/>
                </a:solidFill>
              </a:endParaRPr>
            </a:p>
            <a:p>
              <a:pPr marL="0" marR="513080" lvl="0" indent="0" algn="just" rtl="0">
                <a:lnSpc>
                  <a:spcPct val="100000"/>
                </a:lnSpc>
                <a:spcBef>
                  <a:spcPts val="0"/>
                </a:spcBef>
                <a:spcAft>
                  <a:spcPts val="0"/>
                </a:spcAft>
                <a:buNone/>
              </a:pPr>
              <a:endParaRPr sz="1200" dirty="0">
                <a:solidFill>
                  <a:schemeClr val="dk1"/>
                </a:solidFill>
              </a:endParaRPr>
            </a:p>
          </p:txBody>
        </p:sp>
        <p:sp>
          <p:nvSpPr>
            <p:cNvPr id="545" name="Google Shape;545;g2b0bc6a2eb5_0_0"/>
            <p:cNvSpPr/>
            <p:nvPr/>
          </p:nvSpPr>
          <p:spPr>
            <a:xfrm>
              <a:off x="356750" y="766713"/>
              <a:ext cx="2080200" cy="20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Y" b="1">
                  <a:latin typeface="Calibri"/>
                  <a:ea typeface="Calibri"/>
                  <a:cs typeface="Calibri"/>
                  <a:sym typeface="Calibri"/>
                </a:rPr>
                <a:t>TAMAT DENGAN JAYA</a:t>
              </a:r>
              <a:endParaRPr b="1">
                <a:latin typeface="Calibri"/>
                <a:ea typeface="Calibri"/>
                <a:cs typeface="Calibri"/>
                <a:sym typeface="Calibri"/>
              </a:endParaRPr>
            </a:p>
          </p:txBody>
        </p:sp>
      </p:grpSp>
      <p:grpSp>
        <p:nvGrpSpPr>
          <p:cNvPr id="546" name="Google Shape;546;g2b0bc6a2eb5_0_0"/>
          <p:cNvGrpSpPr/>
          <p:nvPr/>
        </p:nvGrpSpPr>
        <p:grpSpPr>
          <a:xfrm>
            <a:off x="6278100" y="766725"/>
            <a:ext cx="5703450" cy="2305949"/>
            <a:chOff x="6323100" y="831375"/>
            <a:chExt cx="5703450" cy="2305949"/>
          </a:xfrm>
        </p:grpSpPr>
        <p:sp>
          <p:nvSpPr>
            <p:cNvPr id="547" name="Google Shape;547;g2b0bc6a2eb5_0_0"/>
            <p:cNvSpPr/>
            <p:nvPr/>
          </p:nvSpPr>
          <p:spPr>
            <a:xfrm>
              <a:off x="8516550" y="1180088"/>
              <a:ext cx="3510000" cy="1501800"/>
            </a:xfrm>
            <a:prstGeom prst="rect">
              <a:avLst/>
            </a:prstGeom>
            <a:solidFill>
              <a:schemeClr val="lt1"/>
            </a:solid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425850" lvl="0" indent="0" algn="just" rtl="0">
                <a:lnSpc>
                  <a:spcPct val="143105"/>
                </a:lnSpc>
                <a:spcAft>
                  <a:spcPts val="0"/>
                </a:spcAft>
                <a:buNone/>
              </a:pPr>
              <a:r>
                <a:rPr lang="en-MY" sz="1200" b="1" dirty="0" err="1">
                  <a:solidFill>
                    <a:schemeClr val="dk1"/>
                  </a:solidFill>
                </a:rPr>
                <a:t>Mencapai</a:t>
              </a:r>
              <a:r>
                <a:rPr lang="en-MY" sz="1200" b="1" dirty="0">
                  <a:solidFill>
                    <a:schemeClr val="dk1"/>
                  </a:solidFill>
                </a:rPr>
                <a:t> </a:t>
              </a:r>
              <a:r>
                <a:rPr lang="en-MY" sz="1200" b="1" dirty="0" err="1">
                  <a:solidFill>
                    <a:schemeClr val="dk1"/>
                  </a:solidFill>
                </a:rPr>
                <a:t>sebahagian</a:t>
              </a:r>
              <a:r>
                <a:rPr lang="en-MY" sz="1200" b="1" dirty="0">
                  <a:solidFill>
                    <a:schemeClr val="dk1"/>
                  </a:solidFill>
                </a:rPr>
                <a:t> </a:t>
              </a:r>
              <a:r>
                <a:rPr lang="en-MY" sz="1200" b="1" dirty="0" err="1">
                  <a:solidFill>
                    <a:schemeClr val="dk1"/>
                  </a:solidFill>
                </a:rPr>
                <a:t>objektif</a:t>
              </a:r>
              <a:r>
                <a:rPr lang="en-MY" sz="1200" b="1" dirty="0">
                  <a:solidFill>
                    <a:schemeClr val="dk1"/>
                  </a:solidFill>
                </a:rPr>
                <a:t> </a:t>
              </a:r>
              <a:r>
                <a:rPr lang="en-MY" sz="1200" dirty="0">
                  <a:solidFill>
                    <a:schemeClr val="dk1"/>
                  </a:solidFill>
                </a:rPr>
                <a:t>dan </a:t>
              </a:r>
              <a:r>
                <a:rPr lang="en-MY" sz="1200" dirty="0" err="1">
                  <a:solidFill>
                    <a:schemeClr val="dk1"/>
                  </a:solidFill>
                </a:rPr>
                <a:t>hasil</a:t>
              </a:r>
              <a:r>
                <a:rPr lang="en-MY" sz="1200" dirty="0">
                  <a:solidFill>
                    <a:schemeClr val="dk1"/>
                  </a:solidFill>
                </a:rPr>
                <a:t> </a:t>
              </a:r>
              <a:r>
                <a:rPr lang="en-MY" sz="1200" dirty="0" err="1">
                  <a:solidFill>
                    <a:schemeClr val="dk1"/>
                  </a:solidFill>
                </a:rPr>
                <a:t>projek</a:t>
              </a:r>
              <a:r>
                <a:rPr lang="en-MY" sz="1200" dirty="0">
                  <a:solidFill>
                    <a:schemeClr val="dk1"/>
                  </a:solidFill>
                </a:rPr>
                <a:t> </a:t>
              </a:r>
              <a:r>
                <a:rPr lang="en-MY" sz="1200" dirty="0" err="1">
                  <a:solidFill>
                    <a:schemeClr val="dk1"/>
                  </a:solidFill>
                </a:rPr>
                <a:t>telah</a:t>
              </a:r>
              <a:r>
                <a:rPr lang="en-MY" sz="1200" dirty="0">
                  <a:solidFill>
                    <a:schemeClr val="dk1"/>
                  </a:solidFill>
                </a:rPr>
                <a:t> </a:t>
              </a:r>
              <a:r>
                <a:rPr lang="en-MY" sz="1200" b="1" dirty="0" err="1">
                  <a:solidFill>
                    <a:schemeClr val="dk1"/>
                  </a:solidFill>
                </a:rPr>
                <a:t>diadaptasi</a:t>
              </a:r>
              <a:r>
                <a:rPr lang="en-MY" sz="1200" b="1" dirty="0">
                  <a:solidFill>
                    <a:schemeClr val="dk1"/>
                  </a:solidFill>
                </a:rPr>
                <a:t> oleh </a:t>
              </a:r>
              <a:r>
                <a:rPr lang="en-MY" sz="1200" b="1" dirty="0" err="1">
                  <a:solidFill>
                    <a:schemeClr val="dk1"/>
                  </a:solidFill>
                </a:rPr>
                <a:t>syarikat</a:t>
              </a:r>
              <a:r>
                <a:rPr lang="en-MY" sz="1200" b="1" dirty="0">
                  <a:solidFill>
                    <a:schemeClr val="dk1"/>
                  </a:solidFill>
                </a:rPr>
                <a:t>. </a:t>
              </a:r>
              <a:endParaRPr sz="1200" b="1" dirty="0">
                <a:solidFill>
                  <a:schemeClr val="dk1"/>
                </a:solidFill>
              </a:endParaRPr>
            </a:p>
            <a:p>
              <a:pPr marL="0" marR="513080" lvl="0" indent="0" algn="just" rtl="0">
                <a:lnSpc>
                  <a:spcPct val="100000"/>
                </a:lnSpc>
                <a:spcBef>
                  <a:spcPts val="0"/>
                </a:spcBef>
                <a:spcAft>
                  <a:spcPts val="0"/>
                </a:spcAft>
                <a:buNone/>
              </a:pPr>
              <a:endParaRPr sz="1200" dirty="0">
                <a:solidFill>
                  <a:schemeClr val="dk1"/>
                </a:solidFill>
              </a:endParaRPr>
            </a:p>
            <a:p>
              <a:pPr marL="0" marR="513080" lvl="0" indent="0" algn="just" rtl="0">
                <a:lnSpc>
                  <a:spcPct val="100000"/>
                </a:lnSpc>
                <a:spcBef>
                  <a:spcPts val="0"/>
                </a:spcBef>
                <a:spcAft>
                  <a:spcPts val="0"/>
                </a:spcAft>
                <a:buNone/>
              </a:pPr>
              <a:endParaRPr sz="1200" dirty="0">
                <a:solidFill>
                  <a:schemeClr val="dk1"/>
                </a:solidFill>
              </a:endParaRPr>
            </a:p>
          </p:txBody>
        </p:sp>
        <p:sp>
          <p:nvSpPr>
            <p:cNvPr id="548" name="Google Shape;548;g2b0bc6a2eb5_0_0"/>
            <p:cNvSpPr/>
            <p:nvPr/>
          </p:nvSpPr>
          <p:spPr>
            <a:xfrm>
              <a:off x="6383950" y="831375"/>
              <a:ext cx="2772600" cy="20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Y" b="1">
                  <a:latin typeface="Calibri"/>
                  <a:ea typeface="Calibri"/>
                  <a:cs typeface="Calibri"/>
                  <a:sym typeface="Calibri"/>
                </a:rPr>
                <a:t>TAMAT DENGAN ADAPTASI</a:t>
              </a:r>
              <a:endParaRPr b="1">
                <a:latin typeface="Calibri"/>
                <a:ea typeface="Calibri"/>
                <a:cs typeface="Calibri"/>
                <a:sym typeface="Calibri"/>
              </a:endParaRPr>
            </a:p>
          </p:txBody>
        </p:sp>
        <p:pic>
          <p:nvPicPr>
            <p:cNvPr id="549" name="Google Shape;549;g2b0bc6a2eb5_0_0"/>
            <p:cNvPicPr preferRelativeResize="0"/>
            <p:nvPr/>
          </p:nvPicPr>
          <p:blipFill>
            <a:blip r:embed="rId5">
              <a:alphaModFix/>
            </a:blip>
            <a:stretch>
              <a:fillRect/>
            </a:stretch>
          </p:blipFill>
          <p:spPr>
            <a:xfrm>
              <a:off x="6323100" y="864200"/>
              <a:ext cx="2273124" cy="2273124"/>
            </a:xfrm>
            <a:prstGeom prst="rect">
              <a:avLst/>
            </a:prstGeom>
            <a:noFill/>
            <a:ln>
              <a:noFill/>
            </a:ln>
          </p:spPr>
        </p:pic>
      </p:grpSp>
      <p:grpSp>
        <p:nvGrpSpPr>
          <p:cNvPr id="551" name="Google Shape;551;g2b0bc6a2eb5_0_0"/>
          <p:cNvGrpSpPr/>
          <p:nvPr/>
        </p:nvGrpSpPr>
        <p:grpSpPr>
          <a:xfrm>
            <a:off x="417600" y="3502700"/>
            <a:ext cx="5626850" cy="2329900"/>
            <a:chOff x="417600" y="3502700"/>
            <a:chExt cx="5626850" cy="2329900"/>
          </a:xfrm>
        </p:grpSpPr>
        <p:sp>
          <p:nvSpPr>
            <p:cNvPr id="552" name="Google Shape;552;g2b0bc6a2eb5_0_0"/>
            <p:cNvSpPr/>
            <p:nvPr/>
          </p:nvSpPr>
          <p:spPr>
            <a:xfrm>
              <a:off x="2534450" y="3832025"/>
              <a:ext cx="3510000" cy="1909500"/>
            </a:xfrm>
            <a:prstGeom prst="rect">
              <a:avLst/>
            </a:prstGeom>
            <a:solidFill>
              <a:schemeClr val="lt1"/>
            </a:solid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377742" lvl="0" indent="0" algn="just" rtl="0">
                <a:spcAft>
                  <a:spcPts val="0"/>
                </a:spcAft>
                <a:buNone/>
              </a:pPr>
              <a:r>
                <a:rPr lang="en-MY" sz="1200" b="1" dirty="0" err="1">
                  <a:solidFill>
                    <a:schemeClr val="dk1"/>
                  </a:solidFill>
                </a:rPr>
                <a:t>Mencapai</a:t>
              </a:r>
              <a:r>
                <a:rPr lang="en-MY" sz="1200" b="1" dirty="0">
                  <a:solidFill>
                    <a:schemeClr val="dk1"/>
                  </a:solidFill>
                </a:rPr>
                <a:t> </a:t>
              </a:r>
              <a:r>
                <a:rPr lang="en-MY" sz="1200" b="1" dirty="0" err="1">
                  <a:solidFill>
                    <a:schemeClr val="dk1"/>
                  </a:solidFill>
                </a:rPr>
                <a:t>sepenuhnya</a:t>
              </a:r>
              <a:r>
                <a:rPr lang="en-MY" sz="1200" dirty="0">
                  <a:solidFill>
                    <a:schemeClr val="dk1"/>
                  </a:solidFill>
                </a:rPr>
                <a:t> </a:t>
              </a:r>
              <a:r>
                <a:rPr lang="en-MY" sz="1200" dirty="0" err="1">
                  <a:solidFill>
                    <a:schemeClr val="dk1"/>
                  </a:solidFill>
                </a:rPr>
                <a:t>atau</a:t>
              </a:r>
              <a:r>
                <a:rPr lang="en-MY" sz="1200" dirty="0">
                  <a:solidFill>
                    <a:schemeClr val="dk1"/>
                  </a:solidFill>
                </a:rPr>
                <a:t> </a:t>
              </a:r>
              <a:r>
                <a:rPr lang="en-MY" sz="1200" b="1" dirty="0" err="1">
                  <a:solidFill>
                    <a:schemeClr val="dk1"/>
                  </a:solidFill>
                </a:rPr>
                <a:t>sebahagian</a:t>
              </a:r>
              <a:r>
                <a:rPr lang="en-MY" sz="1200" b="1" dirty="0">
                  <a:solidFill>
                    <a:schemeClr val="dk1"/>
                  </a:solidFill>
                </a:rPr>
                <a:t> </a:t>
              </a:r>
              <a:r>
                <a:rPr lang="en-MY" sz="1200" b="1" dirty="0" err="1">
                  <a:solidFill>
                    <a:schemeClr val="dk1"/>
                  </a:solidFill>
                </a:rPr>
                <a:t>objektif</a:t>
              </a:r>
              <a:r>
                <a:rPr lang="en-MY" sz="1200" dirty="0">
                  <a:solidFill>
                    <a:schemeClr val="dk1"/>
                  </a:solidFill>
                </a:rPr>
                <a:t> </a:t>
              </a:r>
              <a:r>
                <a:rPr lang="en-MY" sz="1200" dirty="0" err="1">
                  <a:solidFill>
                    <a:schemeClr val="dk1"/>
                  </a:solidFill>
                </a:rPr>
                <a:t>namun</a:t>
              </a:r>
              <a:r>
                <a:rPr lang="en-MY" sz="1200" dirty="0">
                  <a:solidFill>
                    <a:schemeClr val="dk1"/>
                  </a:solidFill>
                </a:rPr>
                <a:t> </a:t>
              </a:r>
              <a:r>
                <a:rPr lang="en-MY" sz="1200" dirty="0" err="1">
                  <a:solidFill>
                    <a:schemeClr val="dk1"/>
                  </a:solidFill>
                </a:rPr>
                <a:t>hasil</a:t>
              </a:r>
              <a:r>
                <a:rPr lang="en-MY" sz="1200" dirty="0">
                  <a:solidFill>
                    <a:schemeClr val="dk1"/>
                  </a:solidFill>
                </a:rPr>
                <a:t> </a:t>
              </a:r>
              <a:r>
                <a:rPr lang="en-MY" sz="1200" dirty="0" err="1">
                  <a:solidFill>
                    <a:schemeClr val="dk1"/>
                  </a:solidFill>
                </a:rPr>
                <a:t>projek</a:t>
              </a:r>
              <a:r>
                <a:rPr lang="en-MY" sz="1200" dirty="0">
                  <a:solidFill>
                    <a:schemeClr val="dk1"/>
                  </a:solidFill>
                </a:rPr>
                <a:t> </a:t>
              </a:r>
              <a:r>
                <a:rPr lang="en-MY" sz="1200" b="1" dirty="0" err="1">
                  <a:solidFill>
                    <a:schemeClr val="dk1"/>
                  </a:solidFill>
                </a:rPr>
                <a:t>tidak</a:t>
              </a:r>
              <a:r>
                <a:rPr lang="en-MY" sz="1200" b="1" dirty="0">
                  <a:solidFill>
                    <a:schemeClr val="dk1"/>
                  </a:solidFill>
                </a:rPr>
                <a:t> </a:t>
              </a:r>
              <a:r>
                <a:rPr lang="en-MY" sz="1200" b="1" dirty="0" err="1">
                  <a:solidFill>
                    <a:schemeClr val="dk1"/>
                  </a:solidFill>
                </a:rPr>
                <a:t>dapat</a:t>
              </a:r>
              <a:r>
                <a:rPr lang="en-MY" sz="1200" b="1" dirty="0">
                  <a:solidFill>
                    <a:schemeClr val="dk1"/>
                  </a:solidFill>
                </a:rPr>
                <a:t>  </a:t>
              </a:r>
              <a:r>
                <a:rPr lang="en-MY" sz="1200" b="1" dirty="0" err="1">
                  <a:solidFill>
                    <a:schemeClr val="dk1"/>
                  </a:solidFill>
                </a:rPr>
                <a:t>diadaptasi</a:t>
              </a:r>
              <a:r>
                <a:rPr lang="en-MY" sz="1200" b="1" dirty="0">
                  <a:solidFill>
                    <a:schemeClr val="dk1"/>
                  </a:solidFill>
                </a:rPr>
                <a:t> oleh </a:t>
              </a:r>
              <a:r>
                <a:rPr lang="en-MY" sz="1200" b="1" dirty="0" err="1">
                  <a:solidFill>
                    <a:schemeClr val="dk1"/>
                  </a:solidFill>
                </a:rPr>
                <a:t>syarikat</a:t>
              </a:r>
              <a:r>
                <a:rPr lang="en-MY" sz="1200" dirty="0">
                  <a:solidFill>
                    <a:schemeClr val="dk1"/>
                  </a:solidFill>
                </a:rPr>
                <a:t>. </a:t>
              </a:r>
              <a:r>
                <a:rPr lang="en-MY" sz="1200" dirty="0" err="1">
                  <a:solidFill>
                    <a:schemeClr val="dk1"/>
                  </a:solidFill>
                </a:rPr>
                <a:t>Penyelidik</a:t>
              </a:r>
              <a:r>
                <a:rPr lang="en-MY" sz="1200" dirty="0">
                  <a:solidFill>
                    <a:schemeClr val="dk1"/>
                  </a:solidFill>
                </a:rPr>
                <a:t> </a:t>
              </a:r>
              <a:r>
                <a:rPr lang="en-MY" sz="1200" dirty="0" err="1">
                  <a:solidFill>
                    <a:schemeClr val="dk1"/>
                  </a:solidFill>
                </a:rPr>
                <a:t>perlu</a:t>
              </a:r>
              <a:r>
                <a:rPr lang="en-MY" sz="1200" dirty="0">
                  <a:solidFill>
                    <a:schemeClr val="dk1"/>
                  </a:solidFill>
                </a:rPr>
                <a:t> </a:t>
              </a:r>
              <a:r>
                <a:rPr lang="en-MY" sz="1200" dirty="0" err="1">
                  <a:solidFill>
                    <a:schemeClr val="dk1"/>
                  </a:solidFill>
                </a:rPr>
                <a:t>mendapatkan</a:t>
              </a:r>
              <a:r>
                <a:rPr lang="en-MY" sz="1200" dirty="0">
                  <a:solidFill>
                    <a:schemeClr val="dk1"/>
                  </a:solidFill>
                </a:rPr>
                <a:t> </a:t>
              </a:r>
              <a:r>
                <a:rPr lang="en-MY" sz="1200" dirty="0" err="1">
                  <a:solidFill>
                    <a:schemeClr val="dk1"/>
                  </a:solidFill>
                </a:rPr>
                <a:t>syarikat</a:t>
              </a:r>
              <a:r>
                <a:rPr lang="en-MY" sz="1200" dirty="0">
                  <a:solidFill>
                    <a:schemeClr val="dk1"/>
                  </a:solidFill>
                </a:rPr>
                <a:t> lain yang </a:t>
              </a:r>
              <a:r>
                <a:rPr lang="en-MY" sz="1200" dirty="0" err="1">
                  <a:solidFill>
                    <a:schemeClr val="dk1"/>
                  </a:solidFill>
                </a:rPr>
                <a:t>bersedia</a:t>
              </a:r>
              <a:r>
                <a:rPr lang="en-MY" sz="1200" dirty="0">
                  <a:solidFill>
                    <a:schemeClr val="dk1"/>
                  </a:solidFill>
                </a:rPr>
                <a:t> </a:t>
              </a:r>
              <a:r>
                <a:rPr lang="en-MY" sz="1200" dirty="0" err="1">
                  <a:solidFill>
                    <a:schemeClr val="dk1"/>
                  </a:solidFill>
                </a:rPr>
                <a:t>untuk</a:t>
              </a:r>
              <a:r>
                <a:rPr lang="en-MY" sz="1200" dirty="0">
                  <a:solidFill>
                    <a:schemeClr val="dk1"/>
                  </a:solidFill>
                </a:rPr>
                <a:t>  </a:t>
              </a:r>
              <a:r>
                <a:rPr lang="en-MY" sz="1200" dirty="0" err="1">
                  <a:solidFill>
                    <a:schemeClr val="dk1"/>
                  </a:solidFill>
                </a:rPr>
                <a:t>mengadaptasi</a:t>
              </a:r>
              <a:r>
                <a:rPr lang="en-MY" sz="1200" dirty="0">
                  <a:solidFill>
                    <a:schemeClr val="dk1"/>
                  </a:solidFill>
                </a:rPr>
                <a:t> </a:t>
              </a:r>
              <a:r>
                <a:rPr lang="en-MY" sz="1200" dirty="0" err="1">
                  <a:solidFill>
                    <a:schemeClr val="dk1"/>
                  </a:solidFill>
                </a:rPr>
                <a:t>hasil</a:t>
              </a:r>
              <a:r>
                <a:rPr lang="en-MY" sz="1200" dirty="0">
                  <a:solidFill>
                    <a:schemeClr val="dk1"/>
                  </a:solidFill>
                </a:rPr>
                <a:t> </a:t>
              </a:r>
              <a:r>
                <a:rPr lang="en-MY" sz="1200" dirty="0" err="1">
                  <a:solidFill>
                    <a:schemeClr val="dk1"/>
                  </a:solidFill>
                </a:rPr>
                <a:t>projek</a:t>
              </a:r>
              <a:r>
                <a:rPr lang="en-MY" sz="1200" dirty="0">
                  <a:solidFill>
                    <a:schemeClr val="dk1"/>
                  </a:solidFill>
                </a:rPr>
                <a:t> </a:t>
              </a:r>
              <a:r>
                <a:rPr lang="en-MY" sz="1200" dirty="0" err="1">
                  <a:solidFill>
                    <a:schemeClr val="dk1"/>
                  </a:solidFill>
                </a:rPr>
                <a:t>atau</a:t>
              </a:r>
              <a:r>
                <a:rPr lang="en-MY" sz="1200" dirty="0">
                  <a:solidFill>
                    <a:schemeClr val="dk1"/>
                  </a:solidFill>
                </a:rPr>
                <a:t> </a:t>
              </a:r>
              <a:r>
                <a:rPr lang="en-MY" sz="1200" dirty="0" err="1">
                  <a:solidFill>
                    <a:schemeClr val="dk1"/>
                  </a:solidFill>
                </a:rPr>
                <a:t>menggunakan</a:t>
              </a:r>
              <a:r>
                <a:rPr lang="en-MY" sz="1200" dirty="0">
                  <a:solidFill>
                    <a:schemeClr val="dk1"/>
                  </a:solidFill>
                </a:rPr>
                <a:t> </a:t>
              </a:r>
              <a:r>
                <a:rPr lang="en-MY" sz="1200" dirty="0" err="1">
                  <a:solidFill>
                    <a:schemeClr val="dk1"/>
                  </a:solidFill>
                </a:rPr>
                <a:t>hasil</a:t>
              </a:r>
              <a:r>
                <a:rPr lang="en-MY" sz="1200" dirty="0">
                  <a:solidFill>
                    <a:schemeClr val="dk1"/>
                  </a:solidFill>
                </a:rPr>
                <a:t> </a:t>
              </a:r>
              <a:r>
                <a:rPr lang="en-MY" sz="1200" dirty="0" err="1">
                  <a:solidFill>
                    <a:schemeClr val="dk1"/>
                  </a:solidFill>
                </a:rPr>
                <a:t>projek</a:t>
              </a:r>
              <a:r>
                <a:rPr lang="en-MY" sz="1200" dirty="0">
                  <a:solidFill>
                    <a:schemeClr val="dk1"/>
                  </a:solidFill>
                </a:rPr>
                <a:t> </a:t>
              </a:r>
              <a:r>
                <a:rPr lang="en-MY" sz="1200" dirty="0" err="1">
                  <a:solidFill>
                    <a:schemeClr val="dk1"/>
                  </a:solidFill>
                </a:rPr>
                <a:t>untuk</a:t>
              </a:r>
              <a:r>
                <a:rPr lang="en-MY" sz="1200" dirty="0">
                  <a:solidFill>
                    <a:schemeClr val="dk1"/>
                  </a:solidFill>
                </a:rPr>
                <a:t> </a:t>
              </a:r>
              <a:r>
                <a:rPr lang="en-MY" sz="1200" dirty="0" err="1">
                  <a:solidFill>
                    <a:schemeClr val="dk1"/>
                  </a:solidFill>
                </a:rPr>
                <a:t>tujuan</a:t>
              </a:r>
              <a:r>
                <a:rPr lang="en-MY" sz="1200" dirty="0">
                  <a:solidFill>
                    <a:schemeClr val="dk1"/>
                  </a:solidFill>
                </a:rPr>
                <a:t> </a:t>
              </a:r>
              <a:r>
                <a:rPr lang="en-MY" sz="1200" dirty="0" err="1">
                  <a:solidFill>
                    <a:schemeClr val="dk1"/>
                  </a:solidFill>
                </a:rPr>
                <a:t>pengajaran</a:t>
              </a:r>
              <a:r>
                <a:rPr lang="en-MY" sz="1200" dirty="0">
                  <a:solidFill>
                    <a:schemeClr val="dk1"/>
                  </a:solidFill>
                </a:rPr>
                <a:t> dan </a:t>
              </a:r>
              <a:r>
                <a:rPr lang="en-MY" sz="1200" dirty="0" err="1">
                  <a:solidFill>
                    <a:schemeClr val="dk1"/>
                  </a:solidFill>
                </a:rPr>
                <a:t>pembelajaran</a:t>
              </a:r>
              <a:r>
                <a:rPr lang="en-MY" sz="1200" dirty="0">
                  <a:solidFill>
                    <a:schemeClr val="dk1"/>
                  </a:solidFill>
                </a:rPr>
                <a:t>  (P&amp;P).</a:t>
              </a:r>
              <a:endParaRPr sz="1200" dirty="0">
                <a:solidFill>
                  <a:schemeClr val="dk1"/>
                </a:solidFill>
              </a:endParaRPr>
            </a:p>
          </p:txBody>
        </p:sp>
        <p:sp>
          <p:nvSpPr>
            <p:cNvPr id="553" name="Google Shape;553;g2b0bc6a2eb5_0_0"/>
            <p:cNvSpPr/>
            <p:nvPr/>
          </p:nvSpPr>
          <p:spPr>
            <a:xfrm>
              <a:off x="417600" y="3502700"/>
              <a:ext cx="2772600" cy="20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Y" b="1">
                  <a:latin typeface="Calibri"/>
                  <a:ea typeface="Calibri"/>
                  <a:cs typeface="Calibri"/>
                  <a:sym typeface="Calibri"/>
                </a:rPr>
                <a:t>TAMAT TANPA ADAPTASI</a:t>
              </a:r>
              <a:endParaRPr b="1">
                <a:latin typeface="Calibri"/>
                <a:ea typeface="Calibri"/>
                <a:cs typeface="Calibri"/>
                <a:sym typeface="Calibri"/>
              </a:endParaRPr>
            </a:p>
          </p:txBody>
        </p:sp>
        <p:pic>
          <p:nvPicPr>
            <p:cNvPr id="554" name="Google Shape;554;g2b0bc6a2eb5_0_0"/>
            <p:cNvPicPr preferRelativeResize="0"/>
            <p:nvPr/>
          </p:nvPicPr>
          <p:blipFill>
            <a:blip r:embed="rId6">
              <a:alphaModFix/>
            </a:blip>
            <a:stretch>
              <a:fillRect/>
            </a:stretch>
          </p:blipFill>
          <p:spPr>
            <a:xfrm>
              <a:off x="565900" y="3961550"/>
              <a:ext cx="1871050" cy="1871050"/>
            </a:xfrm>
            <a:prstGeom prst="rect">
              <a:avLst/>
            </a:prstGeom>
            <a:noFill/>
            <a:ln>
              <a:noFill/>
            </a:ln>
          </p:spPr>
        </p:pic>
      </p:grpSp>
      <p:grpSp>
        <p:nvGrpSpPr>
          <p:cNvPr id="555" name="Google Shape;555;g2b0bc6a2eb5_0_0"/>
          <p:cNvGrpSpPr/>
          <p:nvPr/>
        </p:nvGrpSpPr>
        <p:grpSpPr>
          <a:xfrm>
            <a:off x="6371475" y="3586625"/>
            <a:ext cx="5642600" cy="2162050"/>
            <a:chOff x="6383950" y="3413775"/>
            <a:chExt cx="5642600" cy="2162050"/>
          </a:xfrm>
        </p:grpSpPr>
        <p:sp>
          <p:nvSpPr>
            <p:cNvPr id="556" name="Google Shape;556;g2b0bc6a2eb5_0_0"/>
            <p:cNvSpPr/>
            <p:nvPr/>
          </p:nvSpPr>
          <p:spPr>
            <a:xfrm>
              <a:off x="6383950" y="3413775"/>
              <a:ext cx="2772600" cy="20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Y" b="1">
                  <a:latin typeface="Calibri"/>
                  <a:ea typeface="Calibri"/>
                  <a:cs typeface="Calibri"/>
                  <a:sym typeface="Calibri"/>
                </a:rPr>
                <a:t>GAGAL</a:t>
              </a:r>
              <a:endParaRPr b="1">
                <a:latin typeface="Calibri"/>
                <a:ea typeface="Calibri"/>
                <a:cs typeface="Calibri"/>
                <a:sym typeface="Calibri"/>
              </a:endParaRPr>
            </a:p>
          </p:txBody>
        </p:sp>
        <p:pic>
          <p:nvPicPr>
            <p:cNvPr id="557" name="Google Shape;557;g2b0bc6a2eb5_0_0"/>
            <p:cNvPicPr preferRelativeResize="0"/>
            <p:nvPr/>
          </p:nvPicPr>
          <p:blipFill>
            <a:blip r:embed="rId7">
              <a:alphaModFix/>
            </a:blip>
            <a:stretch>
              <a:fillRect/>
            </a:stretch>
          </p:blipFill>
          <p:spPr>
            <a:xfrm>
              <a:off x="6592125" y="3704775"/>
              <a:ext cx="1871050" cy="1871050"/>
            </a:xfrm>
            <a:prstGeom prst="rect">
              <a:avLst/>
            </a:prstGeom>
            <a:noFill/>
            <a:ln>
              <a:noFill/>
            </a:ln>
          </p:spPr>
        </p:pic>
        <p:sp>
          <p:nvSpPr>
            <p:cNvPr id="558" name="Google Shape;558;g2b0bc6a2eb5_0_0"/>
            <p:cNvSpPr/>
            <p:nvPr/>
          </p:nvSpPr>
          <p:spPr>
            <a:xfrm>
              <a:off x="8516550" y="3908738"/>
              <a:ext cx="3510000" cy="1463100"/>
            </a:xfrm>
            <a:prstGeom prst="rect">
              <a:avLst/>
            </a:prstGeom>
            <a:solidFill>
              <a:schemeClr val="lt1"/>
            </a:solid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430439" lvl="0" indent="0" algn="just" rtl="0">
                <a:lnSpc>
                  <a:spcPct val="143995"/>
                </a:lnSpc>
                <a:spcAft>
                  <a:spcPts val="0"/>
                </a:spcAft>
                <a:buNone/>
              </a:pPr>
              <a:r>
                <a:rPr lang="en-MY" sz="1200" b="1" dirty="0" err="1">
                  <a:solidFill>
                    <a:schemeClr val="dk1"/>
                  </a:solidFill>
                </a:rPr>
                <a:t>Penyelidik</a:t>
              </a:r>
              <a:r>
                <a:rPr lang="en-MY" sz="1200" b="1" dirty="0">
                  <a:solidFill>
                    <a:schemeClr val="dk1"/>
                  </a:solidFill>
                </a:rPr>
                <a:t> </a:t>
              </a:r>
              <a:r>
                <a:rPr lang="en-MY" sz="1200" b="1" dirty="0" err="1">
                  <a:solidFill>
                    <a:schemeClr val="dk1"/>
                  </a:solidFill>
                </a:rPr>
                <a:t>tidak</a:t>
              </a:r>
              <a:r>
                <a:rPr lang="en-MY" sz="1200" b="1" dirty="0">
                  <a:solidFill>
                    <a:schemeClr val="dk1"/>
                  </a:solidFill>
                </a:rPr>
                <a:t> </a:t>
              </a:r>
              <a:r>
                <a:rPr lang="en-MY" sz="1200" b="1" dirty="0" err="1">
                  <a:solidFill>
                    <a:schemeClr val="dk1"/>
                  </a:solidFill>
                </a:rPr>
                <a:t>berjaya</a:t>
              </a:r>
              <a:r>
                <a:rPr lang="en-MY" sz="1200" b="1" dirty="0">
                  <a:solidFill>
                    <a:schemeClr val="dk1"/>
                  </a:solidFill>
                </a:rPr>
                <a:t> </a:t>
              </a:r>
              <a:r>
                <a:rPr lang="en-MY" sz="1200" b="1" dirty="0" err="1">
                  <a:solidFill>
                    <a:schemeClr val="dk1"/>
                  </a:solidFill>
                </a:rPr>
                <a:t>menyiapkan</a:t>
              </a:r>
              <a:r>
                <a:rPr lang="en-MY" sz="1200" b="1" dirty="0">
                  <a:solidFill>
                    <a:schemeClr val="dk1"/>
                  </a:solidFill>
                </a:rPr>
                <a:t> </a:t>
              </a:r>
              <a:r>
                <a:rPr lang="en-MY" sz="1200" b="1" dirty="0" err="1">
                  <a:solidFill>
                    <a:schemeClr val="dk1"/>
                  </a:solidFill>
                </a:rPr>
                <a:t>projek</a:t>
              </a:r>
              <a:r>
                <a:rPr lang="en-MY" sz="1200" dirty="0">
                  <a:solidFill>
                    <a:schemeClr val="dk1"/>
                  </a:solidFill>
                </a:rPr>
                <a:t> </a:t>
              </a:r>
              <a:r>
                <a:rPr lang="en-MY" sz="1200" dirty="0" err="1">
                  <a:solidFill>
                    <a:schemeClr val="dk1"/>
                  </a:solidFill>
                </a:rPr>
                <a:t>atau</a:t>
              </a:r>
              <a:r>
                <a:rPr lang="en-MY" sz="1200" dirty="0">
                  <a:solidFill>
                    <a:schemeClr val="dk1"/>
                  </a:solidFill>
                </a:rPr>
                <a:t> </a:t>
              </a:r>
              <a:r>
                <a:rPr lang="en-MY" sz="1200" dirty="0" err="1">
                  <a:solidFill>
                    <a:schemeClr val="dk1"/>
                  </a:solidFill>
                </a:rPr>
                <a:t>tidak</a:t>
              </a:r>
              <a:r>
                <a:rPr lang="en-MY" sz="1200" dirty="0">
                  <a:solidFill>
                    <a:schemeClr val="dk1"/>
                  </a:solidFill>
                </a:rPr>
                <a:t> </a:t>
              </a:r>
              <a:r>
                <a:rPr lang="en-MY" sz="1200" dirty="0" err="1">
                  <a:solidFill>
                    <a:schemeClr val="dk1"/>
                  </a:solidFill>
                </a:rPr>
                <a:t>mencapai</a:t>
              </a:r>
              <a:r>
                <a:rPr lang="en-MY" sz="1200" dirty="0">
                  <a:solidFill>
                    <a:schemeClr val="dk1"/>
                  </a:solidFill>
                </a:rPr>
                <a:t> </a:t>
              </a:r>
              <a:r>
                <a:rPr lang="en-MY" sz="1200" dirty="0" err="1">
                  <a:solidFill>
                    <a:schemeClr val="dk1"/>
                  </a:solidFill>
                </a:rPr>
                <a:t>semua</a:t>
              </a:r>
              <a:r>
                <a:rPr lang="en-MY" sz="1200" dirty="0">
                  <a:solidFill>
                    <a:schemeClr val="dk1"/>
                  </a:solidFill>
                </a:rPr>
                <a:t> </a:t>
              </a:r>
              <a:r>
                <a:rPr lang="en-MY" sz="1200" dirty="0" err="1">
                  <a:solidFill>
                    <a:schemeClr val="dk1"/>
                  </a:solidFill>
                </a:rPr>
                <a:t>objektif</a:t>
              </a:r>
              <a:r>
                <a:rPr lang="en-MY" sz="1200" dirty="0">
                  <a:solidFill>
                    <a:schemeClr val="dk1"/>
                  </a:solidFill>
                </a:rPr>
                <a:t> </a:t>
              </a:r>
              <a:r>
                <a:rPr lang="en-MY" sz="1200" dirty="0" err="1">
                  <a:solidFill>
                    <a:schemeClr val="dk1"/>
                  </a:solidFill>
                </a:rPr>
                <a:t>projek</a:t>
              </a:r>
              <a:r>
                <a:rPr lang="en-MY" sz="1200" dirty="0">
                  <a:solidFill>
                    <a:schemeClr val="dk1"/>
                  </a:solidFill>
                </a:rPr>
                <a:t>.</a:t>
              </a:r>
              <a:endParaRPr sz="1200" dirty="0">
                <a:solidFill>
                  <a:schemeClr val="dk1"/>
                </a:solidFill>
              </a:endParaRPr>
            </a:p>
          </p:txBody>
        </p:sp>
      </p:grpSp>
      <p:sp>
        <p:nvSpPr>
          <p:cNvPr id="3" name="Slide Number Placeholder 2">
            <a:extLst>
              <a:ext uri="{FF2B5EF4-FFF2-40B4-BE49-F238E27FC236}">
                <a16:creationId xmlns:a16="http://schemas.microsoft.com/office/drawing/2014/main" id="{0C5843B9-1991-7251-5FD5-801EBAF5DE40}"/>
              </a:ext>
            </a:extLst>
          </p:cNvPr>
          <p:cNvSpPr>
            <a:spLocks noGrp="1"/>
          </p:cNvSpPr>
          <p:nvPr>
            <p:ph type="sldNum" idx="12"/>
          </p:nvPr>
        </p:nvSpPr>
        <p:spPr/>
        <p:txBody>
          <a:bodyPr/>
          <a:lstStyle/>
          <a:p>
            <a:pPr marL="0" lvl="0" indent="0" algn="r" rtl="0">
              <a:spcBef>
                <a:spcPts val="0"/>
              </a:spcBef>
              <a:spcAft>
                <a:spcPts val="0"/>
              </a:spcAft>
              <a:buNone/>
            </a:pPr>
            <a:r>
              <a:rPr lang="en-MY"/>
              <a:t>KPT | </a:t>
            </a:r>
            <a:fld id="{00000000-1234-1234-1234-123412341234}" type="slidenum">
              <a:rPr lang="en-MY" smtClean="0"/>
              <a:pPr marL="0" lvl="0" indent="0" algn="r" rtl="0">
                <a:spcBef>
                  <a:spcPts val="0"/>
                </a:spcBef>
                <a:spcAft>
                  <a:spcPts val="0"/>
                </a:spcAft>
                <a:buNone/>
              </a:pPr>
              <a:t>18</a:t>
            </a:fld>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6226" y="442468"/>
            <a:ext cx="12136120" cy="57150"/>
          </a:xfrm>
          <a:custGeom>
            <a:avLst/>
            <a:gdLst/>
            <a:ahLst/>
            <a:cxnLst/>
            <a:rect l="l" t="t" r="r" b="b"/>
            <a:pathLst>
              <a:path w="12136120" h="57150">
                <a:moveTo>
                  <a:pt x="12135773" y="0"/>
                </a:moveTo>
                <a:lnTo>
                  <a:pt x="0" y="0"/>
                </a:lnTo>
                <a:lnTo>
                  <a:pt x="0" y="57150"/>
                </a:lnTo>
                <a:lnTo>
                  <a:pt x="12135773" y="57150"/>
                </a:lnTo>
                <a:lnTo>
                  <a:pt x="12135773" y="0"/>
                </a:lnTo>
                <a:close/>
              </a:path>
            </a:pathLst>
          </a:custGeom>
          <a:solidFill>
            <a:srgbClr val="2E5496"/>
          </a:solidFill>
        </p:spPr>
        <p:txBody>
          <a:bodyPr wrap="square" lIns="0" tIns="0" rIns="0" bIns="0" rtlCol="0"/>
          <a:lstStyle/>
          <a:p>
            <a:endParaRPr/>
          </a:p>
        </p:txBody>
      </p:sp>
      <p:grpSp>
        <p:nvGrpSpPr>
          <p:cNvPr id="3" name="object 3"/>
          <p:cNvGrpSpPr/>
          <p:nvPr/>
        </p:nvGrpSpPr>
        <p:grpSpPr>
          <a:xfrm>
            <a:off x="898156" y="3012439"/>
            <a:ext cx="4250055" cy="3268979"/>
            <a:chOff x="898156" y="3012439"/>
            <a:chExt cx="4250055" cy="3268979"/>
          </a:xfrm>
        </p:grpSpPr>
        <p:sp>
          <p:nvSpPr>
            <p:cNvPr id="4" name="object 4"/>
            <p:cNvSpPr/>
            <p:nvPr/>
          </p:nvSpPr>
          <p:spPr>
            <a:xfrm>
              <a:off x="917206" y="3031489"/>
              <a:ext cx="4211955" cy="3230880"/>
            </a:xfrm>
            <a:custGeom>
              <a:avLst/>
              <a:gdLst/>
              <a:ahLst/>
              <a:cxnLst/>
              <a:rect l="l" t="t" r="r" b="b"/>
              <a:pathLst>
                <a:path w="4211955" h="3230879">
                  <a:moveTo>
                    <a:pt x="3542652" y="0"/>
                  </a:moveTo>
                  <a:lnTo>
                    <a:pt x="668642" y="0"/>
                  </a:lnTo>
                  <a:lnTo>
                    <a:pt x="607695" y="1432"/>
                  </a:lnTo>
                  <a:lnTo>
                    <a:pt x="548299" y="5649"/>
                  </a:lnTo>
                  <a:lnTo>
                    <a:pt x="490688" y="12527"/>
                  </a:lnTo>
                  <a:lnTo>
                    <a:pt x="435096" y="21942"/>
                  </a:lnTo>
                  <a:lnTo>
                    <a:pt x="381758" y="33771"/>
                  </a:lnTo>
                  <a:lnTo>
                    <a:pt x="330907" y="47893"/>
                  </a:lnTo>
                  <a:lnTo>
                    <a:pt x="282778" y="64182"/>
                  </a:lnTo>
                  <a:lnTo>
                    <a:pt x="237605" y="82517"/>
                  </a:lnTo>
                  <a:lnTo>
                    <a:pt x="195622" y="102774"/>
                  </a:lnTo>
                  <a:lnTo>
                    <a:pt x="157064" y="124831"/>
                  </a:lnTo>
                  <a:lnTo>
                    <a:pt x="122165" y="148563"/>
                  </a:lnTo>
                  <a:lnTo>
                    <a:pt x="91160" y="173848"/>
                  </a:lnTo>
                  <a:lnTo>
                    <a:pt x="41764" y="228586"/>
                  </a:lnTo>
                  <a:lnTo>
                    <a:pt x="10753" y="288058"/>
                  </a:lnTo>
                  <a:lnTo>
                    <a:pt x="0" y="351282"/>
                  </a:lnTo>
                  <a:lnTo>
                    <a:pt x="0" y="2879420"/>
                  </a:lnTo>
                  <a:lnTo>
                    <a:pt x="10753" y="2942654"/>
                  </a:lnTo>
                  <a:lnTo>
                    <a:pt x="41764" y="3002137"/>
                  </a:lnTo>
                  <a:lnTo>
                    <a:pt x="91160" y="3056883"/>
                  </a:lnTo>
                  <a:lnTo>
                    <a:pt x="122165" y="3082172"/>
                  </a:lnTo>
                  <a:lnTo>
                    <a:pt x="157064" y="3105907"/>
                  </a:lnTo>
                  <a:lnTo>
                    <a:pt x="195622" y="3127967"/>
                  </a:lnTo>
                  <a:lnTo>
                    <a:pt x="237605" y="3148226"/>
                  </a:lnTo>
                  <a:lnTo>
                    <a:pt x="282778" y="3166563"/>
                  </a:lnTo>
                  <a:lnTo>
                    <a:pt x="330907" y="3182855"/>
                  </a:lnTo>
                  <a:lnTo>
                    <a:pt x="381758" y="3196977"/>
                  </a:lnTo>
                  <a:lnTo>
                    <a:pt x="435096" y="3208808"/>
                  </a:lnTo>
                  <a:lnTo>
                    <a:pt x="490688" y="3218224"/>
                  </a:lnTo>
                  <a:lnTo>
                    <a:pt x="548299" y="3225102"/>
                  </a:lnTo>
                  <a:lnTo>
                    <a:pt x="607695" y="3229319"/>
                  </a:lnTo>
                  <a:lnTo>
                    <a:pt x="668642" y="3230753"/>
                  </a:lnTo>
                  <a:lnTo>
                    <a:pt x="3542652" y="3230753"/>
                  </a:lnTo>
                  <a:lnTo>
                    <a:pt x="3603613" y="3229083"/>
                  </a:lnTo>
                  <a:lnTo>
                    <a:pt x="3663022" y="3224657"/>
                  </a:lnTo>
                  <a:lnTo>
                    <a:pt x="3720646" y="3217594"/>
                  </a:lnTo>
                  <a:lnTo>
                    <a:pt x="3776251" y="3208016"/>
                  </a:lnTo>
                  <a:lnTo>
                    <a:pt x="3829601" y="3196045"/>
                  </a:lnTo>
                  <a:lnTo>
                    <a:pt x="3880462" y="3181803"/>
                  </a:lnTo>
                  <a:lnTo>
                    <a:pt x="3928601" y="3165410"/>
                  </a:lnTo>
                  <a:lnTo>
                    <a:pt x="3973784" y="3146989"/>
                  </a:lnTo>
                  <a:lnTo>
                    <a:pt x="4015774" y="3126660"/>
                  </a:lnTo>
                  <a:lnTo>
                    <a:pt x="4054340" y="3104546"/>
                  </a:lnTo>
                  <a:lnTo>
                    <a:pt x="4089246" y="3080767"/>
                  </a:lnTo>
                  <a:lnTo>
                    <a:pt x="4120257" y="3055445"/>
                  </a:lnTo>
                  <a:lnTo>
                    <a:pt x="4169661" y="3000660"/>
                  </a:lnTo>
                  <a:lnTo>
                    <a:pt x="4200678" y="2941161"/>
                  </a:lnTo>
                  <a:lnTo>
                    <a:pt x="4211434" y="2877921"/>
                  </a:lnTo>
                  <a:lnTo>
                    <a:pt x="4211434" y="351282"/>
                  </a:lnTo>
                  <a:lnTo>
                    <a:pt x="4200678" y="288058"/>
                  </a:lnTo>
                  <a:lnTo>
                    <a:pt x="4169661" y="228586"/>
                  </a:lnTo>
                  <a:lnTo>
                    <a:pt x="4120257" y="173848"/>
                  </a:lnTo>
                  <a:lnTo>
                    <a:pt x="4089246" y="148563"/>
                  </a:lnTo>
                  <a:lnTo>
                    <a:pt x="4054340" y="124831"/>
                  </a:lnTo>
                  <a:lnTo>
                    <a:pt x="4015774" y="102774"/>
                  </a:lnTo>
                  <a:lnTo>
                    <a:pt x="3973784" y="82517"/>
                  </a:lnTo>
                  <a:lnTo>
                    <a:pt x="3928601" y="64182"/>
                  </a:lnTo>
                  <a:lnTo>
                    <a:pt x="3880462" y="47893"/>
                  </a:lnTo>
                  <a:lnTo>
                    <a:pt x="3829601" y="33771"/>
                  </a:lnTo>
                  <a:lnTo>
                    <a:pt x="3776251" y="21942"/>
                  </a:lnTo>
                  <a:lnTo>
                    <a:pt x="3720646" y="12527"/>
                  </a:lnTo>
                  <a:lnTo>
                    <a:pt x="3663022" y="5649"/>
                  </a:lnTo>
                  <a:lnTo>
                    <a:pt x="3603613" y="1432"/>
                  </a:lnTo>
                  <a:lnTo>
                    <a:pt x="3542652" y="0"/>
                  </a:lnTo>
                  <a:close/>
                </a:path>
              </a:pathLst>
            </a:custGeom>
            <a:solidFill>
              <a:srgbClr val="FFFFFF"/>
            </a:solidFill>
          </p:spPr>
          <p:txBody>
            <a:bodyPr wrap="square" lIns="0" tIns="0" rIns="0" bIns="0" rtlCol="0"/>
            <a:lstStyle/>
            <a:p>
              <a:endParaRPr/>
            </a:p>
          </p:txBody>
        </p:sp>
        <p:sp>
          <p:nvSpPr>
            <p:cNvPr id="5" name="object 5"/>
            <p:cNvSpPr/>
            <p:nvPr/>
          </p:nvSpPr>
          <p:spPr>
            <a:xfrm>
              <a:off x="917206" y="3031489"/>
              <a:ext cx="4211955" cy="3230880"/>
            </a:xfrm>
            <a:custGeom>
              <a:avLst/>
              <a:gdLst/>
              <a:ahLst/>
              <a:cxnLst/>
              <a:rect l="l" t="t" r="r" b="b"/>
              <a:pathLst>
                <a:path w="4211955" h="3230879">
                  <a:moveTo>
                    <a:pt x="0" y="2879420"/>
                  </a:moveTo>
                  <a:lnTo>
                    <a:pt x="10753" y="2942654"/>
                  </a:lnTo>
                  <a:lnTo>
                    <a:pt x="41764" y="3002137"/>
                  </a:lnTo>
                  <a:lnTo>
                    <a:pt x="91160" y="3056883"/>
                  </a:lnTo>
                  <a:lnTo>
                    <a:pt x="122165" y="3082172"/>
                  </a:lnTo>
                  <a:lnTo>
                    <a:pt x="157064" y="3105907"/>
                  </a:lnTo>
                  <a:lnTo>
                    <a:pt x="195622" y="3127967"/>
                  </a:lnTo>
                  <a:lnTo>
                    <a:pt x="237605" y="3148226"/>
                  </a:lnTo>
                  <a:lnTo>
                    <a:pt x="282778" y="3166563"/>
                  </a:lnTo>
                  <a:lnTo>
                    <a:pt x="330907" y="3182855"/>
                  </a:lnTo>
                  <a:lnTo>
                    <a:pt x="381758" y="3196977"/>
                  </a:lnTo>
                  <a:lnTo>
                    <a:pt x="435096" y="3208808"/>
                  </a:lnTo>
                  <a:lnTo>
                    <a:pt x="490688" y="3218224"/>
                  </a:lnTo>
                  <a:lnTo>
                    <a:pt x="548299" y="3225102"/>
                  </a:lnTo>
                  <a:lnTo>
                    <a:pt x="607695" y="3229319"/>
                  </a:lnTo>
                  <a:lnTo>
                    <a:pt x="668642" y="3230753"/>
                  </a:lnTo>
                  <a:lnTo>
                    <a:pt x="3542652" y="3230753"/>
                  </a:lnTo>
                  <a:lnTo>
                    <a:pt x="3603613" y="3229083"/>
                  </a:lnTo>
                  <a:lnTo>
                    <a:pt x="3663022" y="3224657"/>
                  </a:lnTo>
                  <a:lnTo>
                    <a:pt x="3720646" y="3217594"/>
                  </a:lnTo>
                  <a:lnTo>
                    <a:pt x="3776251" y="3208016"/>
                  </a:lnTo>
                  <a:lnTo>
                    <a:pt x="3829601" y="3196045"/>
                  </a:lnTo>
                  <a:lnTo>
                    <a:pt x="3880462" y="3181803"/>
                  </a:lnTo>
                  <a:lnTo>
                    <a:pt x="3928601" y="3165410"/>
                  </a:lnTo>
                  <a:lnTo>
                    <a:pt x="3973784" y="3146989"/>
                  </a:lnTo>
                  <a:lnTo>
                    <a:pt x="4015774" y="3126660"/>
                  </a:lnTo>
                  <a:lnTo>
                    <a:pt x="4054340" y="3104546"/>
                  </a:lnTo>
                  <a:lnTo>
                    <a:pt x="4089246" y="3080767"/>
                  </a:lnTo>
                  <a:lnTo>
                    <a:pt x="4120257" y="3055445"/>
                  </a:lnTo>
                  <a:lnTo>
                    <a:pt x="4169661" y="3000660"/>
                  </a:lnTo>
                  <a:lnTo>
                    <a:pt x="4200678" y="2941161"/>
                  </a:lnTo>
                  <a:lnTo>
                    <a:pt x="4211434" y="2877921"/>
                  </a:lnTo>
                  <a:lnTo>
                    <a:pt x="4211434" y="351282"/>
                  </a:lnTo>
                  <a:lnTo>
                    <a:pt x="4200678" y="288058"/>
                  </a:lnTo>
                  <a:lnTo>
                    <a:pt x="4169661" y="228586"/>
                  </a:lnTo>
                  <a:lnTo>
                    <a:pt x="4120257" y="173848"/>
                  </a:lnTo>
                  <a:lnTo>
                    <a:pt x="4089246" y="148563"/>
                  </a:lnTo>
                  <a:lnTo>
                    <a:pt x="4054340" y="124831"/>
                  </a:lnTo>
                  <a:lnTo>
                    <a:pt x="4015774" y="102774"/>
                  </a:lnTo>
                  <a:lnTo>
                    <a:pt x="3973784" y="82517"/>
                  </a:lnTo>
                  <a:lnTo>
                    <a:pt x="3928601" y="64182"/>
                  </a:lnTo>
                  <a:lnTo>
                    <a:pt x="3880462" y="47893"/>
                  </a:lnTo>
                  <a:lnTo>
                    <a:pt x="3829601" y="33771"/>
                  </a:lnTo>
                  <a:lnTo>
                    <a:pt x="3776251" y="21942"/>
                  </a:lnTo>
                  <a:lnTo>
                    <a:pt x="3720646" y="12527"/>
                  </a:lnTo>
                  <a:lnTo>
                    <a:pt x="3663022" y="5649"/>
                  </a:lnTo>
                  <a:lnTo>
                    <a:pt x="3603613" y="1432"/>
                  </a:lnTo>
                  <a:lnTo>
                    <a:pt x="3542652" y="0"/>
                  </a:lnTo>
                  <a:lnTo>
                    <a:pt x="668642" y="0"/>
                  </a:lnTo>
                  <a:lnTo>
                    <a:pt x="607695" y="1432"/>
                  </a:lnTo>
                  <a:lnTo>
                    <a:pt x="548299" y="5649"/>
                  </a:lnTo>
                  <a:lnTo>
                    <a:pt x="490688" y="12527"/>
                  </a:lnTo>
                  <a:lnTo>
                    <a:pt x="435096" y="21942"/>
                  </a:lnTo>
                  <a:lnTo>
                    <a:pt x="381758" y="33771"/>
                  </a:lnTo>
                  <a:lnTo>
                    <a:pt x="330907" y="47893"/>
                  </a:lnTo>
                  <a:lnTo>
                    <a:pt x="282778" y="64182"/>
                  </a:lnTo>
                  <a:lnTo>
                    <a:pt x="237605" y="82517"/>
                  </a:lnTo>
                  <a:lnTo>
                    <a:pt x="195622" y="102774"/>
                  </a:lnTo>
                  <a:lnTo>
                    <a:pt x="157064" y="124831"/>
                  </a:lnTo>
                  <a:lnTo>
                    <a:pt x="122165" y="148563"/>
                  </a:lnTo>
                  <a:lnTo>
                    <a:pt x="91160" y="173848"/>
                  </a:lnTo>
                  <a:lnTo>
                    <a:pt x="41764" y="228586"/>
                  </a:lnTo>
                  <a:lnTo>
                    <a:pt x="10753" y="288058"/>
                  </a:lnTo>
                  <a:lnTo>
                    <a:pt x="0" y="351282"/>
                  </a:lnTo>
                  <a:lnTo>
                    <a:pt x="0" y="1059942"/>
                  </a:lnTo>
                </a:path>
              </a:pathLst>
            </a:custGeom>
            <a:ln w="38100">
              <a:solidFill>
                <a:srgbClr val="00AF50"/>
              </a:solidFill>
            </a:ln>
          </p:spPr>
          <p:txBody>
            <a:bodyPr wrap="square" lIns="0" tIns="0" rIns="0" bIns="0" rtlCol="0"/>
            <a:lstStyle/>
            <a:p>
              <a:endParaRPr/>
            </a:p>
          </p:txBody>
        </p:sp>
      </p:grpSp>
      <p:grpSp>
        <p:nvGrpSpPr>
          <p:cNvPr id="6" name="object 6"/>
          <p:cNvGrpSpPr/>
          <p:nvPr/>
        </p:nvGrpSpPr>
        <p:grpSpPr>
          <a:xfrm>
            <a:off x="6789673" y="3012439"/>
            <a:ext cx="4504690" cy="2980055"/>
            <a:chOff x="6789673" y="3012439"/>
            <a:chExt cx="4504690" cy="2980055"/>
          </a:xfrm>
        </p:grpSpPr>
        <p:sp>
          <p:nvSpPr>
            <p:cNvPr id="7" name="object 7"/>
            <p:cNvSpPr/>
            <p:nvPr/>
          </p:nvSpPr>
          <p:spPr>
            <a:xfrm>
              <a:off x="6808723" y="3031489"/>
              <a:ext cx="4466590" cy="2941955"/>
            </a:xfrm>
            <a:custGeom>
              <a:avLst/>
              <a:gdLst/>
              <a:ahLst/>
              <a:cxnLst/>
              <a:rect l="l" t="t" r="r" b="b"/>
              <a:pathLst>
                <a:path w="4466590" h="2941954">
                  <a:moveTo>
                    <a:pt x="3756914" y="0"/>
                  </a:moveTo>
                  <a:lnTo>
                    <a:pt x="709168" y="0"/>
                  </a:lnTo>
                  <a:lnTo>
                    <a:pt x="644524" y="1304"/>
                  </a:lnTo>
                  <a:lnTo>
                    <a:pt x="581525" y="5142"/>
                  </a:lnTo>
                  <a:lnTo>
                    <a:pt x="520420" y="11402"/>
                  </a:lnTo>
                  <a:lnTo>
                    <a:pt x="461458" y="19973"/>
                  </a:lnTo>
                  <a:lnTo>
                    <a:pt x="404885" y="30742"/>
                  </a:lnTo>
                  <a:lnTo>
                    <a:pt x="350952" y="43598"/>
                  </a:lnTo>
                  <a:lnTo>
                    <a:pt x="299906" y="58429"/>
                  </a:lnTo>
                  <a:lnTo>
                    <a:pt x="251996" y="75122"/>
                  </a:lnTo>
                  <a:lnTo>
                    <a:pt x="207470" y="93567"/>
                  </a:lnTo>
                  <a:lnTo>
                    <a:pt x="166576" y="113651"/>
                  </a:lnTo>
                  <a:lnTo>
                    <a:pt x="129563" y="135262"/>
                  </a:lnTo>
                  <a:lnTo>
                    <a:pt x="96679" y="158289"/>
                  </a:lnTo>
                  <a:lnTo>
                    <a:pt x="44293" y="208141"/>
                  </a:lnTo>
                  <a:lnTo>
                    <a:pt x="11404" y="262314"/>
                  </a:lnTo>
                  <a:lnTo>
                    <a:pt x="0" y="319913"/>
                  </a:lnTo>
                  <a:lnTo>
                    <a:pt x="0" y="2622003"/>
                  </a:lnTo>
                  <a:lnTo>
                    <a:pt x="11404" y="2679585"/>
                  </a:lnTo>
                  <a:lnTo>
                    <a:pt x="44293" y="2733751"/>
                  </a:lnTo>
                  <a:lnTo>
                    <a:pt x="96679" y="2783602"/>
                  </a:lnTo>
                  <a:lnTo>
                    <a:pt x="129563" y="2806631"/>
                  </a:lnTo>
                  <a:lnTo>
                    <a:pt x="166576" y="2828245"/>
                  </a:lnTo>
                  <a:lnTo>
                    <a:pt x="207470" y="2848332"/>
                  </a:lnTo>
                  <a:lnTo>
                    <a:pt x="251996" y="2866780"/>
                  </a:lnTo>
                  <a:lnTo>
                    <a:pt x="299906" y="2883478"/>
                  </a:lnTo>
                  <a:lnTo>
                    <a:pt x="350952" y="2898313"/>
                  </a:lnTo>
                  <a:lnTo>
                    <a:pt x="404885" y="2911173"/>
                  </a:lnTo>
                  <a:lnTo>
                    <a:pt x="461458" y="2921947"/>
                  </a:lnTo>
                  <a:lnTo>
                    <a:pt x="520420" y="2930521"/>
                  </a:lnTo>
                  <a:lnTo>
                    <a:pt x="581525" y="2936784"/>
                  </a:lnTo>
                  <a:lnTo>
                    <a:pt x="644524" y="2940624"/>
                  </a:lnTo>
                  <a:lnTo>
                    <a:pt x="709168" y="2941929"/>
                  </a:lnTo>
                  <a:lnTo>
                    <a:pt x="3756914" y="2941929"/>
                  </a:lnTo>
                  <a:lnTo>
                    <a:pt x="3821557" y="2940410"/>
                  </a:lnTo>
                  <a:lnTo>
                    <a:pt x="3884556" y="2936380"/>
                  </a:lnTo>
                  <a:lnTo>
                    <a:pt x="3945661" y="2929948"/>
                  </a:lnTo>
                  <a:lnTo>
                    <a:pt x="4004623" y="2921227"/>
                  </a:lnTo>
                  <a:lnTo>
                    <a:pt x="4061196" y="2910326"/>
                  </a:lnTo>
                  <a:lnTo>
                    <a:pt x="4115129" y="2897356"/>
                  </a:lnTo>
                  <a:lnTo>
                    <a:pt x="4166175" y="2882429"/>
                  </a:lnTo>
                  <a:lnTo>
                    <a:pt x="4214085" y="2865653"/>
                  </a:lnTo>
                  <a:lnTo>
                    <a:pt x="4258611" y="2847141"/>
                  </a:lnTo>
                  <a:lnTo>
                    <a:pt x="4299505" y="2827003"/>
                  </a:lnTo>
                  <a:lnTo>
                    <a:pt x="4336518" y="2805349"/>
                  </a:lnTo>
                  <a:lnTo>
                    <a:pt x="4369402" y="2782290"/>
                  </a:lnTo>
                  <a:lnTo>
                    <a:pt x="4421788" y="2732401"/>
                  </a:lnTo>
                  <a:lnTo>
                    <a:pt x="4454677" y="2678219"/>
                  </a:lnTo>
                  <a:lnTo>
                    <a:pt x="4466082" y="2620632"/>
                  </a:lnTo>
                  <a:lnTo>
                    <a:pt x="4466082" y="319913"/>
                  </a:lnTo>
                  <a:lnTo>
                    <a:pt x="4454677" y="262314"/>
                  </a:lnTo>
                  <a:lnTo>
                    <a:pt x="4421788" y="208141"/>
                  </a:lnTo>
                  <a:lnTo>
                    <a:pt x="4369402" y="158289"/>
                  </a:lnTo>
                  <a:lnTo>
                    <a:pt x="4336518" y="135262"/>
                  </a:lnTo>
                  <a:lnTo>
                    <a:pt x="4299505" y="113651"/>
                  </a:lnTo>
                  <a:lnTo>
                    <a:pt x="4258611" y="93567"/>
                  </a:lnTo>
                  <a:lnTo>
                    <a:pt x="4214085" y="75122"/>
                  </a:lnTo>
                  <a:lnTo>
                    <a:pt x="4166175" y="58429"/>
                  </a:lnTo>
                  <a:lnTo>
                    <a:pt x="4115129" y="43598"/>
                  </a:lnTo>
                  <a:lnTo>
                    <a:pt x="4061196" y="30742"/>
                  </a:lnTo>
                  <a:lnTo>
                    <a:pt x="4004623" y="19973"/>
                  </a:lnTo>
                  <a:lnTo>
                    <a:pt x="3945661" y="11402"/>
                  </a:lnTo>
                  <a:lnTo>
                    <a:pt x="3884556" y="5142"/>
                  </a:lnTo>
                  <a:lnTo>
                    <a:pt x="3821557" y="1304"/>
                  </a:lnTo>
                  <a:lnTo>
                    <a:pt x="3756914" y="0"/>
                  </a:lnTo>
                  <a:close/>
                </a:path>
              </a:pathLst>
            </a:custGeom>
            <a:solidFill>
              <a:srgbClr val="FFFFFF"/>
            </a:solidFill>
          </p:spPr>
          <p:txBody>
            <a:bodyPr wrap="square" lIns="0" tIns="0" rIns="0" bIns="0" rtlCol="0"/>
            <a:lstStyle/>
            <a:p>
              <a:endParaRPr/>
            </a:p>
          </p:txBody>
        </p:sp>
        <p:sp>
          <p:nvSpPr>
            <p:cNvPr id="8" name="object 8"/>
            <p:cNvSpPr/>
            <p:nvPr/>
          </p:nvSpPr>
          <p:spPr>
            <a:xfrm>
              <a:off x="6808723" y="3031489"/>
              <a:ext cx="4466590" cy="2941955"/>
            </a:xfrm>
            <a:custGeom>
              <a:avLst/>
              <a:gdLst/>
              <a:ahLst/>
              <a:cxnLst/>
              <a:rect l="l" t="t" r="r" b="b"/>
              <a:pathLst>
                <a:path w="4466590" h="2941954">
                  <a:moveTo>
                    <a:pt x="0" y="2622003"/>
                  </a:moveTo>
                  <a:lnTo>
                    <a:pt x="11404" y="2679585"/>
                  </a:lnTo>
                  <a:lnTo>
                    <a:pt x="44293" y="2733751"/>
                  </a:lnTo>
                  <a:lnTo>
                    <a:pt x="96679" y="2783602"/>
                  </a:lnTo>
                  <a:lnTo>
                    <a:pt x="129563" y="2806631"/>
                  </a:lnTo>
                  <a:lnTo>
                    <a:pt x="166576" y="2828245"/>
                  </a:lnTo>
                  <a:lnTo>
                    <a:pt x="207470" y="2848332"/>
                  </a:lnTo>
                  <a:lnTo>
                    <a:pt x="251996" y="2866780"/>
                  </a:lnTo>
                  <a:lnTo>
                    <a:pt x="299906" y="2883478"/>
                  </a:lnTo>
                  <a:lnTo>
                    <a:pt x="350952" y="2898313"/>
                  </a:lnTo>
                  <a:lnTo>
                    <a:pt x="404885" y="2911173"/>
                  </a:lnTo>
                  <a:lnTo>
                    <a:pt x="461458" y="2921947"/>
                  </a:lnTo>
                  <a:lnTo>
                    <a:pt x="520420" y="2930521"/>
                  </a:lnTo>
                  <a:lnTo>
                    <a:pt x="581525" y="2936784"/>
                  </a:lnTo>
                  <a:lnTo>
                    <a:pt x="644524" y="2940624"/>
                  </a:lnTo>
                  <a:lnTo>
                    <a:pt x="709168" y="2941929"/>
                  </a:lnTo>
                  <a:lnTo>
                    <a:pt x="3756914" y="2941929"/>
                  </a:lnTo>
                  <a:lnTo>
                    <a:pt x="3821557" y="2940410"/>
                  </a:lnTo>
                  <a:lnTo>
                    <a:pt x="3884556" y="2936380"/>
                  </a:lnTo>
                  <a:lnTo>
                    <a:pt x="3945661" y="2929948"/>
                  </a:lnTo>
                  <a:lnTo>
                    <a:pt x="4004623" y="2921227"/>
                  </a:lnTo>
                  <a:lnTo>
                    <a:pt x="4061196" y="2910326"/>
                  </a:lnTo>
                  <a:lnTo>
                    <a:pt x="4115129" y="2897356"/>
                  </a:lnTo>
                  <a:lnTo>
                    <a:pt x="4166175" y="2882429"/>
                  </a:lnTo>
                  <a:lnTo>
                    <a:pt x="4214085" y="2865653"/>
                  </a:lnTo>
                  <a:lnTo>
                    <a:pt x="4258611" y="2847141"/>
                  </a:lnTo>
                  <a:lnTo>
                    <a:pt x="4299505" y="2827003"/>
                  </a:lnTo>
                  <a:lnTo>
                    <a:pt x="4336518" y="2805349"/>
                  </a:lnTo>
                  <a:lnTo>
                    <a:pt x="4369402" y="2782290"/>
                  </a:lnTo>
                  <a:lnTo>
                    <a:pt x="4421788" y="2732401"/>
                  </a:lnTo>
                  <a:lnTo>
                    <a:pt x="4454677" y="2678219"/>
                  </a:lnTo>
                  <a:lnTo>
                    <a:pt x="4466082" y="2620632"/>
                  </a:lnTo>
                  <a:lnTo>
                    <a:pt x="4466082" y="319913"/>
                  </a:lnTo>
                  <a:lnTo>
                    <a:pt x="4454677" y="262314"/>
                  </a:lnTo>
                  <a:lnTo>
                    <a:pt x="4421788" y="208141"/>
                  </a:lnTo>
                  <a:lnTo>
                    <a:pt x="4369402" y="158289"/>
                  </a:lnTo>
                  <a:lnTo>
                    <a:pt x="4336518" y="135262"/>
                  </a:lnTo>
                  <a:lnTo>
                    <a:pt x="4299505" y="113651"/>
                  </a:lnTo>
                  <a:lnTo>
                    <a:pt x="4258611" y="93567"/>
                  </a:lnTo>
                  <a:lnTo>
                    <a:pt x="4214085" y="75122"/>
                  </a:lnTo>
                  <a:lnTo>
                    <a:pt x="4166175" y="58429"/>
                  </a:lnTo>
                  <a:lnTo>
                    <a:pt x="4115129" y="43598"/>
                  </a:lnTo>
                  <a:lnTo>
                    <a:pt x="4061196" y="30742"/>
                  </a:lnTo>
                  <a:lnTo>
                    <a:pt x="4004623" y="19973"/>
                  </a:lnTo>
                  <a:lnTo>
                    <a:pt x="3945661" y="11402"/>
                  </a:lnTo>
                  <a:lnTo>
                    <a:pt x="3884556" y="5142"/>
                  </a:lnTo>
                  <a:lnTo>
                    <a:pt x="3821557" y="1304"/>
                  </a:lnTo>
                  <a:lnTo>
                    <a:pt x="3756914" y="0"/>
                  </a:lnTo>
                  <a:lnTo>
                    <a:pt x="709168" y="0"/>
                  </a:lnTo>
                  <a:lnTo>
                    <a:pt x="644524" y="1304"/>
                  </a:lnTo>
                  <a:lnTo>
                    <a:pt x="581525" y="5142"/>
                  </a:lnTo>
                  <a:lnTo>
                    <a:pt x="520420" y="11402"/>
                  </a:lnTo>
                  <a:lnTo>
                    <a:pt x="461458" y="19973"/>
                  </a:lnTo>
                  <a:lnTo>
                    <a:pt x="404885" y="30742"/>
                  </a:lnTo>
                  <a:lnTo>
                    <a:pt x="350952" y="43598"/>
                  </a:lnTo>
                  <a:lnTo>
                    <a:pt x="299906" y="58429"/>
                  </a:lnTo>
                  <a:lnTo>
                    <a:pt x="251996" y="75122"/>
                  </a:lnTo>
                  <a:lnTo>
                    <a:pt x="207470" y="93567"/>
                  </a:lnTo>
                  <a:lnTo>
                    <a:pt x="166576" y="113651"/>
                  </a:lnTo>
                  <a:lnTo>
                    <a:pt x="129563" y="135262"/>
                  </a:lnTo>
                  <a:lnTo>
                    <a:pt x="96679" y="158289"/>
                  </a:lnTo>
                  <a:lnTo>
                    <a:pt x="44293" y="208141"/>
                  </a:lnTo>
                  <a:lnTo>
                    <a:pt x="11404" y="262314"/>
                  </a:lnTo>
                  <a:lnTo>
                    <a:pt x="0" y="319913"/>
                  </a:lnTo>
                  <a:lnTo>
                    <a:pt x="0" y="965200"/>
                  </a:lnTo>
                </a:path>
              </a:pathLst>
            </a:custGeom>
            <a:ln w="38100">
              <a:solidFill>
                <a:srgbClr val="92F193"/>
              </a:solidFill>
            </a:ln>
          </p:spPr>
          <p:txBody>
            <a:bodyPr wrap="square" lIns="0" tIns="0" rIns="0" bIns="0" rtlCol="0"/>
            <a:lstStyle/>
            <a:p>
              <a:endParaRPr/>
            </a:p>
          </p:txBody>
        </p:sp>
      </p:grpSp>
      <p:sp>
        <p:nvSpPr>
          <p:cNvPr id="9" name="object 9"/>
          <p:cNvSpPr txBox="1"/>
          <p:nvPr/>
        </p:nvSpPr>
        <p:spPr>
          <a:xfrm>
            <a:off x="1108659" y="3439490"/>
            <a:ext cx="3940175" cy="757555"/>
          </a:xfrm>
          <a:prstGeom prst="rect">
            <a:avLst/>
          </a:prstGeom>
        </p:spPr>
        <p:txBody>
          <a:bodyPr vert="horz" wrap="square" lIns="0" tIns="12700" rIns="0" bIns="0" rtlCol="0">
            <a:spAutoFit/>
          </a:bodyPr>
          <a:lstStyle/>
          <a:p>
            <a:pPr marL="299085" indent="-286385">
              <a:lnSpc>
                <a:spcPct val="100000"/>
              </a:lnSpc>
              <a:spcBef>
                <a:spcPts val="100"/>
              </a:spcBef>
              <a:buFont typeface="Arial"/>
              <a:buChar char="•"/>
              <a:tabLst>
                <a:tab pos="299085" algn="l"/>
              </a:tabLst>
            </a:pPr>
            <a:r>
              <a:rPr sz="2400" b="1" spc="55" dirty="0">
                <a:latin typeface="Calibri"/>
                <a:cs typeface="Calibri"/>
              </a:rPr>
              <a:t>BAJET</a:t>
            </a:r>
            <a:r>
              <a:rPr sz="2400" b="1" spc="-95" dirty="0">
                <a:latin typeface="Calibri"/>
                <a:cs typeface="Calibri"/>
              </a:rPr>
              <a:t> </a:t>
            </a:r>
            <a:r>
              <a:rPr sz="2400" b="1" i="1" spc="95" dirty="0">
                <a:latin typeface="Calibri"/>
                <a:cs typeface="Calibri"/>
              </a:rPr>
              <a:t>ROLLING</a:t>
            </a:r>
            <a:r>
              <a:rPr sz="2400" b="1" i="1" spc="-85" dirty="0">
                <a:latin typeface="Calibri"/>
                <a:cs typeface="Calibri"/>
              </a:rPr>
              <a:t> </a:t>
            </a:r>
            <a:r>
              <a:rPr sz="2400" b="1" i="1" spc="90" dirty="0">
                <a:latin typeface="Calibri"/>
                <a:cs typeface="Calibri"/>
              </a:rPr>
              <a:t>PLAN</a:t>
            </a:r>
            <a:r>
              <a:rPr sz="2400" b="1" i="1" spc="-70" dirty="0">
                <a:latin typeface="Calibri"/>
                <a:cs typeface="Calibri"/>
              </a:rPr>
              <a:t> </a:t>
            </a:r>
            <a:r>
              <a:rPr sz="2400" b="1" spc="55" dirty="0">
                <a:latin typeface="Calibri"/>
                <a:cs typeface="Calibri"/>
              </a:rPr>
              <a:t>(RP4)</a:t>
            </a:r>
            <a:endParaRPr sz="2400">
              <a:latin typeface="Calibri"/>
              <a:cs typeface="Calibri"/>
            </a:endParaRPr>
          </a:p>
          <a:p>
            <a:pPr marL="926465" indent="-913765">
              <a:lnSpc>
                <a:spcPct val="100000"/>
              </a:lnSpc>
              <a:spcBef>
                <a:spcPts val="5"/>
              </a:spcBef>
              <a:buFont typeface="Wingdings"/>
              <a:buChar char=""/>
              <a:tabLst>
                <a:tab pos="926465" algn="l"/>
              </a:tabLst>
            </a:pPr>
            <a:r>
              <a:rPr sz="2400" b="1" spc="-50" dirty="0">
                <a:latin typeface="Calibri"/>
                <a:cs typeface="Calibri"/>
              </a:rPr>
              <a:t>RM</a:t>
            </a:r>
            <a:r>
              <a:rPr sz="2400" b="1" spc="-85" dirty="0">
                <a:latin typeface="Calibri"/>
                <a:cs typeface="Calibri"/>
              </a:rPr>
              <a:t> </a:t>
            </a:r>
            <a:r>
              <a:rPr sz="2400" b="1" spc="45" dirty="0">
                <a:latin typeface="Calibri"/>
                <a:cs typeface="Calibri"/>
              </a:rPr>
              <a:t>4,000,000.00</a:t>
            </a:r>
            <a:endParaRPr sz="2400">
              <a:latin typeface="Calibri"/>
              <a:cs typeface="Calibri"/>
            </a:endParaRPr>
          </a:p>
        </p:txBody>
      </p:sp>
      <p:sp>
        <p:nvSpPr>
          <p:cNvPr id="10" name="object 10"/>
          <p:cNvSpPr txBox="1"/>
          <p:nvPr/>
        </p:nvSpPr>
        <p:spPr>
          <a:xfrm>
            <a:off x="1108659" y="4537329"/>
            <a:ext cx="3940810" cy="757555"/>
          </a:xfrm>
          <a:prstGeom prst="rect">
            <a:avLst/>
          </a:prstGeom>
        </p:spPr>
        <p:txBody>
          <a:bodyPr vert="horz" wrap="square" lIns="0" tIns="12700" rIns="0" bIns="0" rtlCol="0">
            <a:spAutoFit/>
          </a:bodyPr>
          <a:lstStyle/>
          <a:p>
            <a:pPr marL="299085" indent="-286385">
              <a:lnSpc>
                <a:spcPct val="100000"/>
              </a:lnSpc>
              <a:spcBef>
                <a:spcPts val="100"/>
              </a:spcBef>
              <a:buFont typeface="Arial"/>
              <a:buChar char="•"/>
              <a:tabLst>
                <a:tab pos="299085" algn="l"/>
              </a:tabLst>
            </a:pPr>
            <a:r>
              <a:rPr sz="2400" b="1" dirty="0">
                <a:latin typeface="Calibri"/>
                <a:cs typeface="Calibri"/>
              </a:rPr>
              <a:t>BAJET</a:t>
            </a:r>
            <a:r>
              <a:rPr sz="2400" b="1" spc="-15" dirty="0">
                <a:latin typeface="Calibri"/>
                <a:cs typeface="Calibri"/>
              </a:rPr>
              <a:t> </a:t>
            </a:r>
            <a:r>
              <a:rPr sz="2400" b="1" i="1" spc="95" dirty="0">
                <a:latin typeface="Calibri"/>
                <a:cs typeface="Calibri"/>
              </a:rPr>
              <a:t>ROLLING</a:t>
            </a:r>
            <a:r>
              <a:rPr sz="2400" b="1" i="1" spc="-5" dirty="0">
                <a:latin typeface="Calibri"/>
                <a:cs typeface="Calibri"/>
              </a:rPr>
              <a:t> </a:t>
            </a:r>
            <a:r>
              <a:rPr sz="2400" b="1" i="1" spc="90" dirty="0">
                <a:latin typeface="Calibri"/>
                <a:cs typeface="Calibri"/>
              </a:rPr>
              <a:t>PLAN</a:t>
            </a:r>
            <a:r>
              <a:rPr sz="2400" b="1" i="1" dirty="0">
                <a:latin typeface="Calibri"/>
                <a:cs typeface="Calibri"/>
              </a:rPr>
              <a:t> </a:t>
            </a:r>
            <a:r>
              <a:rPr sz="2400" b="1" spc="70" dirty="0">
                <a:latin typeface="Calibri"/>
                <a:cs typeface="Calibri"/>
              </a:rPr>
              <a:t>(RP5)</a:t>
            </a:r>
            <a:endParaRPr sz="2400" dirty="0">
              <a:latin typeface="Calibri"/>
              <a:cs typeface="Calibri"/>
            </a:endParaRPr>
          </a:p>
          <a:p>
            <a:pPr marL="926465" indent="-913765">
              <a:lnSpc>
                <a:spcPct val="100000"/>
              </a:lnSpc>
              <a:buFont typeface="Wingdings"/>
              <a:buChar char=""/>
              <a:tabLst>
                <a:tab pos="926465" algn="l"/>
              </a:tabLst>
            </a:pPr>
            <a:r>
              <a:rPr sz="2400" b="1" spc="-60" dirty="0">
                <a:latin typeface="Calibri"/>
                <a:cs typeface="Calibri"/>
              </a:rPr>
              <a:t>RM</a:t>
            </a:r>
            <a:r>
              <a:rPr sz="2400" b="1" spc="-75" dirty="0">
                <a:latin typeface="Calibri"/>
                <a:cs typeface="Calibri"/>
              </a:rPr>
              <a:t> </a:t>
            </a:r>
            <a:r>
              <a:rPr sz="2400" b="1" spc="45" dirty="0">
                <a:latin typeface="Calibri"/>
                <a:cs typeface="Calibri"/>
              </a:rPr>
              <a:t>4,000,000.00</a:t>
            </a:r>
            <a:endParaRPr sz="2400" dirty="0">
              <a:latin typeface="Calibri"/>
              <a:cs typeface="Calibri"/>
            </a:endParaRPr>
          </a:p>
        </p:txBody>
      </p:sp>
      <p:sp>
        <p:nvSpPr>
          <p:cNvPr id="11" name="object 11"/>
          <p:cNvSpPr txBox="1"/>
          <p:nvPr/>
        </p:nvSpPr>
        <p:spPr>
          <a:xfrm>
            <a:off x="761745" y="2004669"/>
            <a:ext cx="4522470" cy="817244"/>
          </a:xfrm>
          <a:prstGeom prst="rect">
            <a:avLst/>
          </a:prstGeom>
          <a:solidFill>
            <a:srgbClr val="00FFCC"/>
          </a:solidFill>
          <a:ln w="25400">
            <a:solidFill>
              <a:srgbClr val="41709C"/>
            </a:solidFill>
          </a:ln>
        </p:spPr>
        <p:txBody>
          <a:bodyPr vert="horz" wrap="square" lIns="0" tIns="35560" rIns="0" bIns="0" rtlCol="0">
            <a:spAutoFit/>
          </a:bodyPr>
          <a:lstStyle/>
          <a:p>
            <a:pPr marL="498475" marR="160020" indent="-330835">
              <a:lnSpc>
                <a:spcPct val="100000"/>
              </a:lnSpc>
              <a:spcBef>
                <a:spcPts val="280"/>
              </a:spcBef>
            </a:pPr>
            <a:r>
              <a:rPr sz="2400" b="1" dirty="0">
                <a:latin typeface="Arial"/>
                <a:cs typeface="Arial"/>
              </a:rPr>
              <a:t>RANCANGAN</a:t>
            </a:r>
            <a:r>
              <a:rPr sz="2400" b="1" spc="-95" dirty="0">
                <a:latin typeface="Arial"/>
                <a:cs typeface="Arial"/>
              </a:rPr>
              <a:t> </a:t>
            </a:r>
            <a:r>
              <a:rPr sz="2400" b="1" dirty="0">
                <a:latin typeface="Arial"/>
                <a:cs typeface="Arial"/>
              </a:rPr>
              <a:t>MALAYSIA</a:t>
            </a:r>
            <a:r>
              <a:rPr sz="2400" b="1" spc="-120" dirty="0">
                <a:latin typeface="Arial"/>
                <a:cs typeface="Arial"/>
              </a:rPr>
              <a:t> </a:t>
            </a:r>
            <a:r>
              <a:rPr sz="2400" b="1" spc="-25" dirty="0">
                <a:latin typeface="Arial"/>
                <a:cs typeface="Arial"/>
              </a:rPr>
              <a:t>KE </a:t>
            </a:r>
            <a:r>
              <a:rPr sz="2400" b="1" dirty="0">
                <a:latin typeface="Arial"/>
                <a:cs typeface="Arial"/>
              </a:rPr>
              <a:t>DUA</a:t>
            </a:r>
            <a:r>
              <a:rPr sz="2400" b="1" spc="-35" dirty="0">
                <a:latin typeface="Arial"/>
                <a:cs typeface="Arial"/>
              </a:rPr>
              <a:t> </a:t>
            </a:r>
            <a:r>
              <a:rPr sz="2400" b="1" dirty="0">
                <a:latin typeface="Arial"/>
                <a:cs typeface="Arial"/>
              </a:rPr>
              <a:t>BELAS</a:t>
            </a:r>
            <a:r>
              <a:rPr sz="2400" b="1" spc="-40" dirty="0">
                <a:latin typeface="Arial"/>
                <a:cs typeface="Arial"/>
              </a:rPr>
              <a:t> </a:t>
            </a:r>
            <a:r>
              <a:rPr sz="2400" b="1" dirty="0">
                <a:latin typeface="Arial"/>
                <a:cs typeface="Arial"/>
              </a:rPr>
              <a:t>(</a:t>
            </a:r>
            <a:r>
              <a:rPr sz="2400" b="1" spc="-45" dirty="0">
                <a:latin typeface="Arial"/>
                <a:cs typeface="Arial"/>
              </a:rPr>
              <a:t> </a:t>
            </a:r>
            <a:r>
              <a:rPr sz="2400" b="1" dirty="0">
                <a:latin typeface="Arial"/>
                <a:cs typeface="Arial"/>
              </a:rPr>
              <a:t>RMK</a:t>
            </a:r>
            <a:r>
              <a:rPr sz="2400" b="1" spc="-40" dirty="0">
                <a:latin typeface="Arial"/>
                <a:cs typeface="Arial"/>
              </a:rPr>
              <a:t> </a:t>
            </a:r>
            <a:r>
              <a:rPr sz="2400" b="1" dirty="0">
                <a:latin typeface="Arial"/>
                <a:cs typeface="Arial"/>
              </a:rPr>
              <a:t>–</a:t>
            </a:r>
            <a:r>
              <a:rPr sz="2400" b="1" spc="-50" dirty="0">
                <a:latin typeface="Arial"/>
                <a:cs typeface="Arial"/>
              </a:rPr>
              <a:t> </a:t>
            </a:r>
            <a:r>
              <a:rPr sz="2400" b="1" spc="-25" dirty="0">
                <a:latin typeface="Arial"/>
                <a:cs typeface="Arial"/>
              </a:rPr>
              <a:t>12)</a:t>
            </a:r>
            <a:endParaRPr sz="2400" dirty="0">
              <a:latin typeface="Arial"/>
              <a:cs typeface="Arial"/>
            </a:endParaRPr>
          </a:p>
        </p:txBody>
      </p:sp>
      <p:sp>
        <p:nvSpPr>
          <p:cNvPr id="12" name="object 12"/>
          <p:cNvSpPr txBox="1"/>
          <p:nvPr/>
        </p:nvSpPr>
        <p:spPr>
          <a:xfrm>
            <a:off x="6534277" y="2004656"/>
            <a:ext cx="4618355" cy="831215"/>
          </a:xfrm>
          <a:prstGeom prst="rect">
            <a:avLst/>
          </a:prstGeom>
          <a:solidFill>
            <a:srgbClr val="CCFF33"/>
          </a:solidFill>
          <a:ln w="28575">
            <a:solidFill>
              <a:srgbClr val="44536A"/>
            </a:solidFill>
          </a:ln>
        </p:spPr>
        <p:txBody>
          <a:bodyPr vert="horz" wrap="square" lIns="0" tIns="38735" rIns="0" bIns="0" rtlCol="0">
            <a:spAutoFit/>
          </a:bodyPr>
          <a:lstStyle/>
          <a:p>
            <a:pPr marL="589280" marR="208915" indent="-373380">
              <a:lnSpc>
                <a:spcPct val="100000"/>
              </a:lnSpc>
              <a:spcBef>
                <a:spcPts val="305"/>
              </a:spcBef>
            </a:pPr>
            <a:r>
              <a:rPr sz="2400" b="1" dirty="0">
                <a:latin typeface="Arial"/>
                <a:cs typeface="Arial"/>
              </a:rPr>
              <a:t>RANCANGAN</a:t>
            </a:r>
            <a:r>
              <a:rPr sz="2400" b="1" spc="-100" dirty="0">
                <a:latin typeface="Arial"/>
                <a:cs typeface="Arial"/>
              </a:rPr>
              <a:t> </a:t>
            </a:r>
            <a:r>
              <a:rPr sz="2400" b="1" dirty="0">
                <a:latin typeface="Arial"/>
                <a:cs typeface="Arial"/>
              </a:rPr>
              <a:t>MALAYSIA</a:t>
            </a:r>
            <a:r>
              <a:rPr sz="2400" b="1" spc="-125" dirty="0">
                <a:latin typeface="Arial"/>
                <a:cs typeface="Arial"/>
              </a:rPr>
              <a:t> </a:t>
            </a:r>
            <a:r>
              <a:rPr sz="2400" b="1" spc="-25" dirty="0">
                <a:latin typeface="Arial"/>
                <a:cs typeface="Arial"/>
              </a:rPr>
              <a:t>KE </a:t>
            </a:r>
            <a:r>
              <a:rPr sz="2400" b="1" dirty="0">
                <a:latin typeface="Arial"/>
                <a:cs typeface="Arial"/>
              </a:rPr>
              <a:t>DUA</a:t>
            </a:r>
            <a:r>
              <a:rPr sz="2400" b="1" spc="-45" dirty="0">
                <a:latin typeface="Arial"/>
                <a:cs typeface="Arial"/>
              </a:rPr>
              <a:t> </a:t>
            </a:r>
            <a:r>
              <a:rPr sz="2400" b="1" dirty="0">
                <a:latin typeface="Arial"/>
                <a:cs typeface="Arial"/>
              </a:rPr>
              <a:t>BELAS</a:t>
            </a:r>
            <a:r>
              <a:rPr sz="2400" b="1" spc="-50" dirty="0">
                <a:latin typeface="Arial"/>
                <a:cs typeface="Arial"/>
              </a:rPr>
              <a:t> </a:t>
            </a:r>
            <a:r>
              <a:rPr sz="2400" b="1" dirty="0">
                <a:latin typeface="Arial"/>
                <a:cs typeface="Arial"/>
              </a:rPr>
              <a:t>(RMK</a:t>
            </a:r>
            <a:r>
              <a:rPr sz="2400" b="1" spc="-55" dirty="0">
                <a:latin typeface="Arial"/>
                <a:cs typeface="Arial"/>
              </a:rPr>
              <a:t> </a:t>
            </a:r>
            <a:r>
              <a:rPr sz="2400" b="1" dirty="0">
                <a:latin typeface="Arial"/>
                <a:cs typeface="Arial"/>
              </a:rPr>
              <a:t>–</a:t>
            </a:r>
            <a:r>
              <a:rPr sz="2400" b="1" spc="-60" dirty="0">
                <a:latin typeface="Arial"/>
                <a:cs typeface="Arial"/>
              </a:rPr>
              <a:t> </a:t>
            </a:r>
            <a:r>
              <a:rPr sz="2400" b="1" spc="-25" dirty="0">
                <a:latin typeface="Arial"/>
                <a:cs typeface="Arial"/>
              </a:rPr>
              <a:t>13)</a:t>
            </a:r>
            <a:endParaRPr sz="2400" dirty="0">
              <a:latin typeface="Arial"/>
              <a:cs typeface="Arial"/>
            </a:endParaRPr>
          </a:p>
        </p:txBody>
      </p:sp>
      <p:sp>
        <p:nvSpPr>
          <p:cNvPr id="14" name="object 14"/>
          <p:cNvSpPr/>
          <p:nvPr/>
        </p:nvSpPr>
        <p:spPr>
          <a:xfrm>
            <a:off x="761745" y="595731"/>
            <a:ext cx="11036300" cy="1075690"/>
          </a:xfrm>
          <a:custGeom>
            <a:avLst/>
            <a:gdLst/>
            <a:ahLst/>
            <a:cxnLst/>
            <a:rect l="l" t="t" r="r" b="b"/>
            <a:pathLst>
              <a:path w="11036300" h="1075689">
                <a:moveTo>
                  <a:pt x="11036046" y="0"/>
                </a:moveTo>
                <a:lnTo>
                  <a:pt x="0" y="0"/>
                </a:lnTo>
                <a:lnTo>
                  <a:pt x="0" y="1075207"/>
                </a:lnTo>
                <a:lnTo>
                  <a:pt x="11036046" y="1075207"/>
                </a:lnTo>
                <a:lnTo>
                  <a:pt x="11036046" y="0"/>
                </a:lnTo>
                <a:close/>
              </a:path>
            </a:pathLst>
          </a:custGeom>
          <a:solidFill>
            <a:srgbClr val="001F5F"/>
          </a:solidFill>
        </p:spPr>
        <p:txBody>
          <a:bodyPr wrap="square" lIns="0" tIns="0" rIns="0" bIns="0" rtlCol="0"/>
          <a:lstStyle/>
          <a:p>
            <a:endParaRPr/>
          </a:p>
        </p:txBody>
      </p:sp>
      <p:sp>
        <p:nvSpPr>
          <p:cNvPr id="15" name="object 15" descr="$PPTXTitle"/>
          <p:cNvSpPr txBox="1">
            <a:spLocks noGrp="1"/>
          </p:cNvSpPr>
          <p:nvPr>
            <p:ph type="title"/>
          </p:nvPr>
        </p:nvSpPr>
        <p:spPr>
          <a:xfrm>
            <a:off x="1729867" y="500634"/>
            <a:ext cx="9100185" cy="482600"/>
          </a:xfrm>
          <a:prstGeom prst="rect">
            <a:avLst/>
          </a:prstGeom>
        </p:spPr>
        <p:txBody>
          <a:bodyPr vert="horz" wrap="square" lIns="0" tIns="12700" rIns="0" bIns="0" rtlCol="0">
            <a:spAutoFit/>
          </a:bodyPr>
          <a:lstStyle/>
          <a:p>
            <a:pPr marL="12700">
              <a:lnSpc>
                <a:spcPct val="100000"/>
              </a:lnSpc>
              <a:spcBef>
                <a:spcPts val="100"/>
              </a:spcBef>
            </a:pPr>
            <a:r>
              <a:rPr sz="3000" b="1" dirty="0">
                <a:solidFill>
                  <a:srgbClr val="FFFFFF"/>
                </a:solidFill>
                <a:latin typeface="Calibri"/>
                <a:cs typeface="Calibri"/>
              </a:rPr>
              <a:t>DANA</a:t>
            </a:r>
            <a:r>
              <a:rPr sz="3000" b="1" spc="80" dirty="0">
                <a:solidFill>
                  <a:srgbClr val="FFFFFF"/>
                </a:solidFill>
                <a:latin typeface="Calibri"/>
                <a:cs typeface="Calibri"/>
              </a:rPr>
              <a:t> </a:t>
            </a:r>
            <a:r>
              <a:rPr sz="3000" b="1" dirty="0">
                <a:solidFill>
                  <a:srgbClr val="FFFFFF"/>
                </a:solidFill>
                <a:latin typeface="Calibri"/>
                <a:cs typeface="Calibri"/>
              </a:rPr>
              <a:t>PADANAN</a:t>
            </a:r>
            <a:r>
              <a:rPr sz="3000" b="1" spc="55" dirty="0">
                <a:solidFill>
                  <a:srgbClr val="FFFFFF"/>
                </a:solidFill>
                <a:latin typeface="Calibri"/>
                <a:cs typeface="Calibri"/>
              </a:rPr>
              <a:t> </a:t>
            </a:r>
            <a:r>
              <a:rPr sz="3000" b="1" spc="45" dirty="0">
                <a:solidFill>
                  <a:srgbClr val="FFFFFF"/>
                </a:solidFill>
                <a:latin typeface="Calibri"/>
                <a:cs typeface="Calibri"/>
              </a:rPr>
              <a:t>INISIATIF</a:t>
            </a:r>
            <a:r>
              <a:rPr sz="3000" b="1" spc="75" dirty="0">
                <a:solidFill>
                  <a:srgbClr val="FFFFFF"/>
                </a:solidFill>
                <a:latin typeface="Calibri"/>
                <a:cs typeface="Calibri"/>
              </a:rPr>
              <a:t> </a:t>
            </a:r>
            <a:r>
              <a:rPr sz="3000" b="1" i="1" spc="160" dirty="0">
                <a:solidFill>
                  <a:srgbClr val="FFFFFF"/>
                </a:solidFill>
                <a:latin typeface="Calibri"/>
                <a:cs typeface="Calibri"/>
              </a:rPr>
              <a:t>PUBLIC-</a:t>
            </a:r>
            <a:r>
              <a:rPr sz="3000" b="1" i="1" dirty="0">
                <a:solidFill>
                  <a:srgbClr val="FFFFFF"/>
                </a:solidFill>
                <a:latin typeface="Calibri"/>
                <a:cs typeface="Calibri"/>
              </a:rPr>
              <a:t>PRIVATE</a:t>
            </a:r>
            <a:r>
              <a:rPr sz="3000" b="1" i="1" spc="60" dirty="0">
                <a:solidFill>
                  <a:srgbClr val="FFFFFF"/>
                </a:solidFill>
                <a:latin typeface="Calibri"/>
                <a:cs typeface="Calibri"/>
              </a:rPr>
              <a:t> </a:t>
            </a:r>
            <a:r>
              <a:rPr sz="3000" b="1" i="1" spc="170" dirty="0">
                <a:solidFill>
                  <a:srgbClr val="FFFFFF"/>
                </a:solidFill>
                <a:latin typeface="Calibri"/>
                <a:cs typeface="Calibri"/>
              </a:rPr>
              <a:t>RESEARCH</a:t>
            </a:r>
            <a:endParaRPr sz="3000" b="1" i="1" dirty="0">
              <a:latin typeface="Calibri"/>
              <a:cs typeface="Calibri"/>
            </a:endParaRPr>
          </a:p>
        </p:txBody>
      </p:sp>
      <p:sp>
        <p:nvSpPr>
          <p:cNvPr id="16" name="object 16"/>
          <p:cNvSpPr txBox="1"/>
          <p:nvPr/>
        </p:nvSpPr>
        <p:spPr>
          <a:xfrm>
            <a:off x="1030020" y="820673"/>
            <a:ext cx="10497185" cy="482600"/>
          </a:xfrm>
          <a:prstGeom prst="rect">
            <a:avLst/>
          </a:prstGeom>
        </p:spPr>
        <p:txBody>
          <a:bodyPr vert="horz" wrap="square" lIns="0" tIns="12700" rIns="0" bIns="0" rtlCol="0">
            <a:spAutoFit/>
          </a:bodyPr>
          <a:lstStyle/>
          <a:p>
            <a:pPr marL="12700">
              <a:lnSpc>
                <a:spcPct val="100000"/>
              </a:lnSpc>
              <a:spcBef>
                <a:spcPts val="100"/>
              </a:spcBef>
            </a:pPr>
            <a:r>
              <a:rPr sz="3000" b="1" i="1" spc="90" dirty="0">
                <a:solidFill>
                  <a:srgbClr val="FFFFFF"/>
                </a:solidFill>
                <a:latin typeface="Calibri"/>
                <a:cs typeface="Calibri"/>
              </a:rPr>
              <a:t>NETWORK</a:t>
            </a:r>
            <a:r>
              <a:rPr sz="3000" b="1" spc="-90" dirty="0">
                <a:solidFill>
                  <a:srgbClr val="FFFFFF"/>
                </a:solidFill>
                <a:latin typeface="Calibri"/>
                <a:cs typeface="Calibri"/>
              </a:rPr>
              <a:t> </a:t>
            </a:r>
            <a:r>
              <a:rPr sz="3000" b="1" spc="120" dirty="0">
                <a:solidFill>
                  <a:srgbClr val="FFFFFF"/>
                </a:solidFill>
                <a:latin typeface="Calibri"/>
                <a:cs typeface="Calibri"/>
              </a:rPr>
              <a:t>(PPRN</a:t>
            </a:r>
            <a:r>
              <a:rPr sz="3000" b="1" spc="-75" dirty="0">
                <a:solidFill>
                  <a:srgbClr val="FFFFFF"/>
                </a:solidFill>
                <a:latin typeface="Calibri"/>
                <a:cs typeface="Calibri"/>
              </a:rPr>
              <a:t> </a:t>
            </a:r>
            <a:r>
              <a:rPr sz="3000" b="1" spc="55" dirty="0">
                <a:solidFill>
                  <a:srgbClr val="FFFFFF"/>
                </a:solidFill>
                <a:latin typeface="Calibri"/>
                <a:cs typeface="Calibri"/>
              </a:rPr>
              <a:t>2.0)</a:t>
            </a:r>
            <a:r>
              <a:rPr sz="3000" b="1" spc="-90" dirty="0">
                <a:solidFill>
                  <a:srgbClr val="FFFFFF"/>
                </a:solidFill>
                <a:latin typeface="Calibri"/>
                <a:cs typeface="Calibri"/>
              </a:rPr>
              <a:t> </a:t>
            </a:r>
            <a:r>
              <a:rPr sz="3000" b="1" spc="65" dirty="0">
                <a:solidFill>
                  <a:srgbClr val="FFFFFF"/>
                </a:solidFill>
                <a:latin typeface="Calibri"/>
                <a:cs typeface="Calibri"/>
              </a:rPr>
              <a:t>UNTUK</a:t>
            </a:r>
            <a:r>
              <a:rPr sz="3000" b="1" spc="-70" dirty="0">
                <a:solidFill>
                  <a:srgbClr val="FFFFFF"/>
                </a:solidFill>
                <a:latin typeface="Calibri"/>
                <a:cs typeface="Calibri"/>
              </a:rPr>
              <a:t> </a:t>
            </a:r>
            <a:r>
              <a:rPr sz="3000" b="1" spc="105" dirty="0">
                <a:solidFill>
                  <a:srgbClr val="FFFFFF"/>
                </a:solidFill>
                <a:latin typeface="Calibri"/>
                <a:cs typeface="Calibri"/>
              </a:rPr>
              <a:t>PERUSAHAAN</a:t>
            </a:r>
            <a:r>
              <a:rPr sz="3000" b="1" spc="-110" dirty="0">
                <a:solidFill>
                  <a:srgbClr val="FFFFFF"/>
                </a:solidFill>
                <a:latin typeface="Calibri"/>
                <a:cs typeface="Calibri"/>
              </a:rPr>
              <a:t> </a:t>
            </a:r>
            <a:r>
              <a:rPr sz="3000" b="1" dirty="0">
                <a:solidFill>
                  <a:srgbClr val="FFFFFF"/>
                </a:solidFill>
                <a:latin typeface="Calibri"/>
                <a:cs typeface="Calibri"/>
              </a:rPr>
              <a:t>MIKRO,</a:t>
            </a:r>
            <a:r>
              <a:rPr sz="3000" b="1" spc="-110" dirty="0">
                <a:solidFill>
                  <a:srgbClr val="FFFFFF"/>
                </a:solidFill>
                <a:latin typeface="Calibri"/>
                <a:cs typeface="Calibri"/>
              </a:rPr>
              <a:t> </a:t>
            </a:r>
            <a:r>
              <a:rPr sz="3000" b="1" spc="185" dirty="0">
                <a:solidFill>
                  <a:srgbClr val="FFFFFF"/>
                </a:solidFill>
                <a:latin typeface="Calibri"/>
                <a:cs typeface="Calibri"/>
              </a:rPr>
              <a:t>KECIL</a:t>
            </a:r>
            <a:r>
              <a:rPr sz="3000" b="1" spc="-90" dirty="0">
                <a:solidFill>
                  <a:srgbClr val="FFFFFF"/>
                </a:solidFill>
                <a:latin typeface="Calibri"/>
                <a:cs typeface="Calibri"/>
              </a:rPr>
              <a:t> </a:t>
            </a:r>
            <a:r>
              <a:rPr sz="3000" b="1" spc="30" dirty="0">
                <a:solidFill>
                  <a:srgbClr val="FFFFFF"/>
                </a:solidFill>
                <a:latin typeface="Calibri"/>
                <a:cs typeface="Calibri"/>
              </a:rPr>
              <a:t>DAN</a:t>
            </a:r>
            <a:endParaRPr sz="3000" dirty="0">
              <a:latin typeface="Calibri"/>
              <a:cs typeface="Calibri"/>
            </a:endParaRPr>
          </a:p>
        </p:txBody>
      </p:sp>
      <p:sp>
        <p:nvSpPr>
          <p:cNvPr id="17" name="object 17"/>
          <p:cNvSpPr txBox="1"/>
          <p:nvPr/>
        </p:nvSpPr>
        <p:spPr>
          <a:xfrm>
            <a:off x="4523613" y="1140409"/>
            <a:ext cx="3514090" cy="483234"/>
          </a:xfrm>
          <a:prstGeom prst="rect">
            <a:avLst/>
          </a:prstGeom>
        </p:spPr>
        <p:txBody>
          <a:bodyPr vert="horz" wrap="square" lIns="0" tIns="12700" rIns="0" bIns="0" rtlCol="0">
            <a:spAutoFit/>
          </a:bodyPr>
          <a:lstStyle/>
          <a:p>
            <a:pPr marL="12700">
              <a:lnSpc>
                <a:spcPct val="100000"/>
              </a:lnSpc>
              <a:spcBef>
                <a:spcPts val="100"/>
              </a:spcBef>
            </a:pPr>
            <a:r>
              <a:rPr sz="3000" b="1" spc="130" dirty="0">
                <a:solidFill>
                  <a:srgbClr val="FFFFFF"/>
                </a:solidFill>
                <a:latin typeface="Calibri"/>
                <a:cs typeface="Calibri"/>
              </a:rPr>
              <a:t>SEDERHANA</a:t>
            </a:r>
            <a:r>
              <a:rPr sz="3000" b="1" spc="-100" dirty="0">
                <a:solidFill>
                  <a:srgbClr val="FFFFFF"/>
                </a:solidFill>
                <a:latin typeface="Calibri"/>
                <a:cs typeface="Calibri"/>
              </a:rPr>
              <a:t> </a:t>
            </a:r>
            <a:r>
              <a:rPr sz="3000" b="1" spc="65" dirty="0">
                <a:solidFill>
                  <a:srgbClr val="FFFFFF"/>
                </a:solidFill>
                <a:latin typeface="Calibri"/>
                <a:cs typeface="Calibri"/>
              </a:rPr>
              <a:t>(</a:t>
            </a:r>
            <a:r>
              <a:rPr sz="3000" b="1" spc="-100" dirty="0">
                <a:solidFill>
                  <a:srgbClr val="FFFFFF"/>
                </a:solidFill>
                <a:latin typeface="Calibri"/>
                <a:cs typeface="Calibri"/>
              </a:rPr>
              <a:t> </a:t>
            </a:r>
            <a:r>
              <a:rPr sz="3000" b="1" spc="60" dirty="0">
                <a:solidFill>
                  <a:srgbClr val="FFFFFF"/>
                </a:solidFill>
                <a:latin typeface="Calibri"/>
                <a:cs typeface="Calibri"/>
              </a:rPr>
              <a:t>PMKS)</a:t>
            </a:r>
            <a:endParaRPr sz="3000" dirty="0">
              <a:latin typeface="Calibri"/>
              <a:cs typeface="Calibri"/>
            </a:endParaRPr>
          </a:p>
        </p:txBody>
      </p:sp>
      <p:sp>
        <p:nvSpPr>
          <p:cNvPr id="18" name="object 18"/>
          <p:cNvSpPr txBox="1"/>
          <p:nvPr/>
        </p:nvSpPr>
        <p:spPr>
          <a:xfrm>
            <a:off x="7043673" y="3303523"/>
            <a:ext cx="3940810" cy="1854835"/>
          </a:xfrm>
          <a:prstGeom prst="rect">
            <a:avLst/>
          </a:prstGeom>
        </p:spPr>
        <p:txBody>
          <a:bodyPr vert="horz" wrap="square" lIns="0" tIns="12700" rIns="0" bIns="0" rtlCol="0">
            <a:spAutoFit/>
          </a:bodyPr>
          <a:lstStyle/>
          <a:p>
            <a:pPr marL="299085" indent="-286385">
              <a:lnSpc>
                <a:spcPct val="100000"/>
              </a:lnSpc>
              <a:spcBef>
                <a:spcPts val="100"/>
              </a:spcBef>
              <a:buFont typeface="Arial"/>
              <a:buChar char="•"/>
              <a:tabLst>
                <a:tab pos="299085" algn="l"/>
              </a:tabLst>
            </a:pPr>
            <a:r>
              <a:rPr sz="2400" b="1" spc="145" dirty="0">
                <a:latin typeface="Calibri"/>
                <a:cs typeface="Calibri"/>
              </a:rPr>
              <a:t>KOS</a:t>
            </a:r>
            <a:r>
              <a:rPr sz="2400" b="1" spc="-85" dirty="0">
                <a:latin typeface="Calibri"/>
                <a:cs typeface="Calibri"/>
              </a:rPr>
              <a:t> </a:t>
            </a:r>
            <a:r>
              <a:rPr sz="2400" b="1" spc="100" dirty="0">
                <a:latin typeface="Calibri"/>
                <a:cs typeface="Calibri"/>
              </a:rPr>
              <a:t>KESELURUHAN</a:t>
            </a:r>
            <a:endParaRPr sz="2400" dirty="0">
              <a:latin typeface="Calibri"/>
              <a:cs typeface="Calibri"/>
            </a:endParaRPr>
          </a:p>
          <a:p>
            <a:pPr marL="927100" indent="-914400">
              <a:lnSpc>
                <a:spcPct val="100000"/>
              </a:lnSpc>
              <a:buFont typeface="Wingdings"/>
              <a:buChar char=""/>
              <a:tabLst>
                <a:tab pos="927100" algn="l"/>
              </a:tabLst>
            </a:pPr>
            <a:r>
              <a:rPr sz="2400" b="1" spc="-50" dirty="0">
                <a:latin typeface="Calibri"/>
                <a:cs typeface="Calibri"/>
              </a:rPr>
              <a:t>RM</a:t>
            </a:r>
            <a:r>
              <a:rPr sz="2400" b="1" spc="-85" dirty="0">
                <a:latin typeface="Calibri"/>
                <a:cs typeface="Calibri"/>
              </a:rPr>
              <a:t> </a:t>
            </a:r>
            <a:r>
              <a:rPr sz="2400" b="1" spc="45" dirty="0">
                <a:latin typeface="Calibri"/>
                <a:cs typeface="Calibri"/>
              </a:rPr>
              <a:t>25,000,000.00</a:t>
            </a:r>
            <a:endParaRPr sz="2400" dirty="0">
              <a:latin typeface="Calibri"/>
              <a:cs typeface="Calibri"/>
            </a:endParaRPr>
          </a:p>
          <a:p>
            <a:pPr marL="299085" indent="-286385">
              <a:lnSpc>
                <a:spcPct val="100000"/>
              </a:lnSpc>
              <a:spcBef>
                <a:spcPts val="2880"/>
              </a:spcBef>
              <a:buFont typeface="Arial"/>
              <a:buChar char="•"/>
              <a:tabLst>
                <a:tab pos="299085" algn="l"/>
              </a:tabLst>
            </a:pPr>
            <a:r>
              <a:rPr sz="2400" b="1" spc="50" dirty="0">
                <a:latin typeface="Calibri"/>
                <a:cs typeface="Calibri"/>
              </a:rPr>
              <a:t>BAJET</a:t>
            </a:r>
            <a:r>
              <a:rPr sz="2400" b="1" spc="-90" dirty="0">
                <a:latin typeface="Calibri"/>
                <a:cs typeface="Calibri"/>
              </a:rPr>
              <a:t> </a:t>
            </a:r>
            <a:r>
              <a:rPr sz="2400" b="1" i="1" spc="95" dirty="0">
                <a:latin typeface="Calibri"/>
                <a:cs typeface="Calibri"/>
              </a:rPr>
              <a:t>ROLLING</a:t>
            </a:r>
            <a:r>
              <a:rPr sz="2400" b="1" i="1" spc="-80" dirty="0">
                <a:latin typeface="Calibri"/>
                <a:cs typeface="Calibri"/>
              </a:rPr>
              <a:t> </a:t>
            </a:r>
            <a:r>
              <a:rPr sz="2400" b="1" i="1" spc="90" dirty="0">
                <a:latin typeface="Calibri"/>
                <a:cs typeface="Calibri"/>
              </a:rPr>
              <a:t>PLAN</a:t>
            </a:r>
            <a:r>
              <a:rPr sz="2400" b="1" i="1" spc="-70" dirty="0">
                <a:latin typeface="Calibri"/>
                <a:cs typeface="Calibri"/>
              </a:rPr>
              <a:t> </a:t>
            </a:r>
            <a:r>
              <a:rPr sz="2400" b="1" spc="70" dirty="0">
                <a:latin typeface="Calibri"/>
                <a:cs typeface="Calibri"/>
              </a:rPr>
              <a:t>(RP1)</a:t>
            </a:r>
            <a:endParaRPr sz="2400" dirty="0">
              <a:latin typeface="Calibri"/>
              <a:cs typeface="Calibri"/>
            </a:endParaRPr>
          </a:p>
          <a:p>
            <a:pPr marL="927100" indent="-914400">
              <a:lnSpc>
                <a:spcPct val="100000"/>
              </a:lnSpc>
              <a:buFont typeface="Wingdings"/>
              <a:buChar char=""/>
              <a:tabLst>
                <a:tab pos="927100" algn="l"/>
              </a:tabLst>
            </a:pPr>
            <a:r>
              <a:rPr sz="2400" b="1" spc="-50" dirty="0">
                <a:latin typeface="Calibri"/>
                <a:cs typeface="Calibri"/>
              </a:rPr>
              <a:t>RM</a:t>
            </a:r>
            <a:r>
              <a:rPr sz="2400" b="1" spc="-85" dirty="0">
                <a:latin typeface="Calibri"/>
                <a:cs typeface="Calibri"/>
              </a:rPr>
              <a:t> </a:t>
            </a:r>
            <a:r>
              <a:rPr sz="2400" b="1" spc="45" dirty="0">
                <a:latin typeface="Calibri"/>
                <a:cs typeface="Calibri"/>
              </a:rPr>
              <a:t>5,000,000.00</a:t>
            </a:r>
            <a:endParaRPr sz="2400" dirty="0">
              <a:latin typeface="Calibri"/>
              <a:cs typeface="Calibri"/>
            </a:endParaRPr>
          </a:p>
        </p:txBody>
      </p:sp>
      <p:sp>
        <p:nvSpPr>
          <p:cNvPr id="20" name="Slide Number Placeholder 19">
            <a:extLst>
              <a:ext uri="{FF2B5EF4-FFF2-40B4-BE49-F238E27FC236}">
                <a16:creationId xmlns:a16="http://schemas.microsoft.com/office/drawing/2014/main" id="{F45CDA27-188F-5AAC-B735-8D6DA6163850}"/>
              </a:ext>
            </a:extLst>
          </p:cNvPr>
          <p:cNvSpPr>
            <a:spLocks noGrp="1"/>
          </p:cNvSpPr>
          <p:nvPr>
            <p:ph type="sldNum" idx="12"/>
          </p:nvPr>
        </p:nvSpPr>
        <p:spPr/>
        <p:txBody>
          <a:bodyPr/>
          <a:lstStyle/>
          <a:p>
            <a:r>
              <a:rPr lang="en-MY"/>
              <a:t>KPT | </a:t>
            </a:r>
            <a:fld id="{00000000-1234-1234-1234-123412341234}" type="slidenum">
              <a:rPr lang="en-MY" smtClean="0"/>
              <a:pPr/>
              <a:t>1</a:t>
            </a:fld>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cxnSp>
        <p:nvCxnSpPr>
          <p:cNvPr id="580" name="Google Shape;580;p15"/>
          <p:cNvCxnSpPr/>
          <p:nvPr/>
        </p:nvCxnSpPr>
        <p:spPr>
          <a:xfrm>
            <a:off x="274638" y="685800"/>
            <a:ext cx="550862" cy="0"/>
          </a:xfrm>
          <a:prstGeom prst="straightConnector1">
            <a:avLst/>
          </a:prstGeom>
          <a:noFill/>
          <a:ln w="57150" cap="flat" cmpd="sng">
            <a:solidFill>
              <a:srgbClr val="22357B"/>
            </a:solidFill>
            <a:prstDash val="solid"/>
            <a:miter lim="800000"/>
            <a:headEnd type="none" w="sm" len="sm"/>
            <a:tailEnd type="none" w="sm" len="sm"/>
          </a:ln>
        </p:spPr>
      </p:cxnSp>
      <p:sp>
        <p:nvSpPr>
          <p:cNvPr id="589" name="Google Shape;589;p15"/>
          <p:cNvSpPr txBox="1"/>
          <p:nvPr/>
        </p:nvSpPr>
        <p:spPr>
          <a:xfrm>
            <a:off x="398271" y="7111"/>
            <a:ext cx="11125200" cy="7270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Twentieth Century"/>
              <a:buNone/>
            </a:pPr>
            <a:r>
              <a:rPr lang="en-MY" sz="2800" b="1" dirty="0">
                <a:solidFill>
                  <a:schemeClr val="dk1"/>
                </a:solidFill>
                <a:latin typeface="Twentieth Century"/>
                <a:ea typeface="Twentieth Century"/>
                <a:cs typeface="Twentieth Century"/>
                <a:sym typeface="Twentieth Century"/>
              </a:rPr>
              <a:t>PERANAN DAN TANGGUNGJAWAB PUSAT PENGURUSAN PROJEK (PPP)</a:t>
            </a:r>
            <a:endParaRPr dirty="0"/>
          </a:p>
        </p:txBody>
      </p:sp>
      <p:grpSp>
        <p:nvGrpSpPr>
          <p:cNvPr id="2" name="Group 1">
            <a:extLst>
              <a:ext uri="{FF2B5EF4-FFF2-40B4-BE49-F238E27FC236}">
                <a16:creationId xmlns:a16="http://schemas.microsoft.com/office/drawing/2014/main" id="{7B245CE6-851F-D61D-2574-F1371D056E76}"/>
              </a:ext>
            </a:extLst>
          </p:cNvPr>
          <p:cNvGrpSpPr/>
          <p:nvPr/>
        </p:nvGrpSpPr>
        <p:grpSpPr>
          <a:xfrm>
            <a:off x="142031" y="802750"/>
            <a:ext cx="12049969" cy="5727356"/>
            <a:chOff x="262404" y="1309647"/>
            <a:chExt cx="17780946" cy="8451292"/>
          </a:xfrm>
        </p:grpSpPr>
        <p:grpSp>
          <p:nvGrpSpPr>
            <p:cNvPr id="3" name="Group 3">
              <a:extLst>
                <a:ext uri="{FF2B5EF4-FFF2-40B4-BE49-F238E27FC236}">
                  <a16:creationId xmlns:a16="http://schemas.microsoft.com/office/drawing/2014/main" id="{24119571-6DE8-0EED-7286-C3ED4E046065}"/>
                </a:ext>
              </a:extLst>
            </p:cNvPr>
            <p:cNvGrpSpPr/>
            <p:nvPr/>
          </p:nvGrpSpPr>
          <p:grpSpPr>
            <a:xfrm>
              <a:off x="6534466" y="2914966"/>
              <a:ext cx="5219069" cy="5219069"/>
              <a:chOff x="0" y="0"/>
              <a:chExt cx="812800" cy="812800"/>
            </a:xfrm>
          </p:grpSpPr>
          <p:sp>
            <p:nvSpPr>
              <p:cNvPr id="604" name="Freeform 4">
                <a:extLst>
                  <a:ext uri="{FF2B5EF4-FFF2-40B4-BE49-F238E27FC236}">
                    <a16:creationId xmlns:a16="http://schemas.microsoft.com/office/drawing/2014/main" id="{4F7E4E0B-EDBD-BC01-2E71-A7D7BFB86E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000000"/>
                </a:solidFill>
                <a:prstDash val="sysDot"/>
                <a:miter/>
              </a:ln>
            </p:spPr>
            <p:txBody>
              <a:bodyPr/>
              <a:lstStyle/>
              <a:p>
                <a:endParaRPr lang="en-MY"/>
              </a:p>
            </p:txBody>
          </p:sp>
          <p:sp>
            <p:nvSpPr>
              <p:cNvPr id="605" name="TextBox 5">
                <a:extLst>
                  <a:ext uri="{FF2B5EF4-FFF2-40B4-BE49-F238E27FC236}">
                    <a16:creationId xmlns:a16="http://schemas.microsoft.com/office/drawing/2014/main" id="{E9331D44-6062-225C-2644-104636A6BECB}"/>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 name="Group 7">
              <a:extLst>
                <a:ext uri="{FF2B5EF4-FFF2-40B4-BE49-F238E27FC236}">
                  <a16:creationId xmlns:a16="http://schemas.microsoft.com/office/drawing/2014/main" id="{0264A226-EBA1-CFAC-FC9B-FA7D7ADD17BE}"/>
                </a:ext>
              </a:extLst>
            </p:cNvPr>
            <p:cNvGrpSpPr/>
            <p:nvPr/>
          </p:nvGrpSpPr>
          <p:grpSpPr>
            <a:xfrm>
              <a:off x="10878777" y="1309647"/>
              <a:ext cx="4844967" cy="1166040"/>
              <a:chOff x="0" y="0"/>
              <a:chExt cx="1276041" cy="307105"/>
            </a:xfrm>
          </p:grpSpPr>
          <p:sp>
            <p:nvSpPr>
              <p:cNvPr id="602" name="Freeform 8">
                <a:extLst>
                  <a:ext uri="{FF2B5EF4-FFF2-40B4-BE49-F238E27FC236}">
                    <a16:creationId xmlns:a16="http://schemas.microsoft.com/office/drawing/2014/main" id="{8A219CE8-E233-FE4C-011A-AE2B2269B10A}"/>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603" name="TextBox 9">
                <a:extLst>
                  <a:ext uri="{FF2B5EF4-FFF2-40B4-BE49-F238E27FC236}">
                    <a16:creationId xmlns:a16="http://schemas.microsoft.com/office/drawing/2014/main" id="{EC1AF040-5F91-6553-35F2-B8E1CAADC1BA}"/>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5" name="Group 10">
              <a:extLst>
                <a:ext uri="{FF2B5EF4-FFF2-40B4-BE49-F238E27FC236}">
                  <a16:creationId xmlns:a16="http://schemas.microsoft.com/office/drawing/2014/main" id="{EE6935EA-CE41-3F14-1A4C-7308FC4ECAB6}"/>
                </a:ext>
              </a:extLst>
            </p:cNvPr>
            <p:cNvGrpSpPr/>
            <p:nvPr/>
          </p:nvGrpSpPr>
          <p:grpSpPr>
            <a:xfrm rot="-10800000">
              <a:off x="2564256" y="8573313"/>
              <a:ext cx="4844967" cy="1166040"/>
              <a:chOff x="0" y="0"/>
              <a:chExt cx="1276041" cy="307105"/>
            </a:xfrm>
          </p:grpSpPr>
          <p:sp>
            <p:nvSpPr>
              <p:cNvPr id="600" name="Freeform 11">
                <a:extLst>
                  <a:ext uri="{FF2B5EF4-FFF2-40B4-BE49-F238E27FC236}">
                    <a16:creationId xmlns:a16="http://schemas.microsoft.com/office/drawing/2014/main" id="{B56EF78A-2BC3-974A-BD77-4E9528FD79DC}"/>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601" name="TextBox 12">
                <a:extLst>
                  <a:ext uri="{FF2B5EF4-FFF2-40B4-BE49-F238E27FC236}">
                    <a16:creationId xmlns:a16="http://schemas.microsoft.com/office/drawing/2014/main" id="{3E3075A2-84FA-22DC-3700-7D5FC11D22A0}"/>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6" name="Group 13">
              <a:extLst>
                <a:ext uri="{FF2B5EF4-FFF2-40B4-BE49-F238E27FC236}">
                  <a16:creationId xmlns:a16="http://schemas.microsoft.com/office/drawing/2014/main" id="{5DEF91D3-A767-D7B3-404D-37DB265000F5}"/>
                </a:ext>
              </a:extLst>
            </p:cNvPr>
            <p:cNvGrpSpPr/>
            <p:nvPr/>
          </p:nvGrpSpPr>
          <p:grpSpPr>
            <a:xfrm>
              <a:off x="10878777" y="8573313"/>
              <a:ext cx="4844967" cy="1166040"/>
              <a:chOff x="0" y="0"/>
              <a:chExt cx="1276041" cy="307105"/>
            </a:xfrm>
          </p:grpSpPr>
          <p:sp>
            <p:nvSpPr>
              <p:cNvPr id="598" name="Freeform 14">
                <a:extLst>
                  <a:ext uri="{FF2B5EF4-FFF2-40B4-BE49-F238E27FC236}">
                    <a16:creationId xmlns:a16="http://schemas.microsoft.com/office/drawing/2014/main" id="{22CDC459-A030-EEA7-C0E0-EB2D10447E62}"/>
                  </a:ext>
                </a:extLst>
              </p:cNvPr>
              <p:cNvSpPr/>
              <p:nvPr/>
            </p:nvSpPr>
            <p:spPr>
              <a:xfrm>
                <a:off x="0" y="0"/>
                <a:ext cx="1171074"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99" name="TextBox 15">
                <a:extLst>
                  <a:ext uri="{FF2B5EF4-FFF2-40B4-BE49-F238E27FC236}">
                    <a16:creationId xmlns:a16="http://schemas.microsoft.com/office/drawing/2014/main" id="{03FFEBB9-5571-0F6E-5CF8-23C8D06F0CFD}"/>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7" name="Group 16">
              <a:extLst>
                <a:ext uri="{FF2B5EF4-FFF2-40B4-BE49-F238E27FC236}">
                  <a16:creationId xmlns:a16="http://schemas.microsoft.com/office/drawing/2014/main" id="{5764FF61-318A-8F1B-C288-F65D4EEF413F}"/>
                </a:ext>
              </a:extLst>
            </p:cNvPr>
            <p:cNvGrpSpPr/>
            <p:nvPr/>
          </p:nvGrpSpPr>
          <p:grpSpPr>
            <a:xfrm rot="-10800000">
              <a:off x="2564256" y="1309647"/>
              <a:ext cx="4844967" cy="1166040"/>
              <a:chOff x="0" y="0"/>
              <a:chExt cx="1276041" cy="307105"/>
            </a:xfrm>
          </p:grpSpPr>
          <p:sp>
            <p:nvSpPr>
              <p:cNvPr id="596" name="Freeform 17">
                <a:extLst>
                  <a:ext uri="{FF2B5EF4-FFF2-40B4-BE49-F238E27FC236}">
                    <a16:creationId xmlns:a16="http://schemas.microsoft.com/office/drawing/2014/main" id="{8711985D-48C9-DF4D-A127-3C3BD13EE6EA}"/>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97" name="TextBox 18">
                <a:extLst>
                  <a:ext uri="{FF2B5EF4-FFF2-40B4-BE49-F238E27FC236}">
                    <a16:creationId xmlns:a16="http://schemas.microsoft.com/office/drawing/2014/main" id="{B7305B0F-7324-8374-6995-07DD3DC107EB}"/>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8" name="Group 19">
              <a:extLst>
                <a:ext uri="{FF2B5EF4-FFF2-40B4-BE49-F238E27FC236}">
                  <a16:creationId xmlns:a16="http://schemas.microsoft.com/office/drawing/2014/main" id="{826A51CA-B71D-A291-EA4C-43C10ABE31DC}"/>
                </a:ext>
              </a:extLst>
            </p:cNvPr>
            <p:cNvGrpSpPr/>
            <p:nvPr/>
          </p:nvGrpSpPr>
          <p:grpSpPr>
            <a:xfrm>
              <a:off x="12231280" y="2763643"/>
              <a:ext cx="5379901" cy="1166040"/>
              <a:chOff x="0" y="0"/>
              <a:chExt cx="1416929" cy="307105"/>
            </a:xfrm>
          </p:grpSpPr>
          <p:sp>
            <p:nvSpPr>
              <p:cNvPr id="594" name="Freeform 20">
                <a:extLst>
                  <a:ext uri="{FF2B5EF4-FFF2-40B4-BE49-F238E27FC236}">
                    <a16:creationId xmlns:a16="http://schemas.microsoft.com/office/drawing/2014/main" id="{0253AFCC-20DE-7566-0AAD-C3EBC16CB18A}"/>
                  </a:ext>
                </a:extLst>
              </p:cNvPr>
              <p:cNvSpPr/>
              <p:nvPr/>
            </p:nvSpPr>
            <p:spPr>
              <a:xfrm>
                <a:off x="0" y="0"/>
                <a:ext cx="1416929"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95" name="TextBox 21">
                <a:extLst>
                  <a:ext uri="{FF2B5EF4-FFF2-40B4-BE49-F238E27FC236}">
                    <a16:creationId xmlns:a16="http://schemas.microsoft.com/office/drawing/2014/main" id="{1254A95B-76BD-5239-AA0E-2D27DCC1254D}"/>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9" name="Group 22">
              <a:extLst>
                <a:ext uri="{FF2B5EF4-FFF2-40B4-BE49-F238E27FC236}">
                  <a16:creationId xmlns:a16="http://schemas.microsoft.com/office/drawing/2014/main" id="{B944C2C9-0964-7658-0E8F-64779741A019}"/>
                </a:ext>
              </a:extLst>
            </p:cNvPr>
            <p:cNvGrpSpPr/>
            <p:nvPr/>
          </p:nvGrpSpPr>
          <p:grpSpPr>
            <a:xfrm rot="-10800000">
              <a:off x="1211753" y="7119317"/>
              <a:ext cx="4844967" cy="1166040"/>
              <a:chOff x="0" y="0"/>
              <a:chExt cx="1276041" cy="307105"/>
            </a:xfrm>
          </p:grpSpPr>
          <p:sp>
            <p:nvSpPr>
              <p:cNvPr id="562" name="Freeform 23">
                <a:extLst>
                  <a:ext uri="{FF2B5EF4-FFF2-40B4-BE49-F238E27FC236}">
                    <a16:creationId xmlns:a16="http://schemas.microsoft.com/office/drawing/2014/main" id="{8444C40B-893C-C1FC-E5F3-55A90379B582}"/>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63" name="TextBox 24">
                <a:extLst>
                  <a:ext uri="{FF2B5EF4-FFF2-40B4-BE49-F238E27FC236}">
                    <a16:creationId xmlns:a16="http://schemas.microsoft.com/office/drawing/2014/main" id="{52A29317-09B5-70E8-A4BA-77839F89E8A6}"/>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10" name="Group 25">
              <a:extLst>
                <a:ext uri="{FF2B5EF4-FFF2-40B4-BE49-F238E27FC236}">
                  <a16:creationId xmlns:a16="http://schemas.microsoft.com/office/drawing/2014/main" id="{BF7B09DF-A305-D98F-628C-192D4BC3E96E}"/>
                </a:ext>
              </a:extLst>
            </p:cNvPr>
            <p:cNvGrpSpPr/>
            <p:nvPr/>
          </p:nvGrpSpPr>
          <p:grpSpPr>
            <a:xfrm>
              <a:off x="12231280" y="7121220"/>
              <a:ext cx="4844967" cy="1166040"/>
              <a:chOff x="0" y="0"/>
              <a:chExt cx="1276041" cy="307105"/>
            </a:xfrm>
          </p:grpSpPr>
          <p:sp>
            <p:nvSpPr>
              <p:cNvPr id="560" name="Freeform 26">
                <a:extLst>
                  <a:ext uri="{FF2B5EF4-FFF2-40B4-BE49-F238E27FC236}">
                    <a16:creationId xmlns:a16="http://schemas.microsoft.com/office/drawing/2014/main" id="{3F58BBBF-5962-973F-75CA-1C44A5FF2E5C}"/>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61" name="TextBox 27">
                <a:extLst>
                  <a:ext uri="{FF2B5EF4-FFF2-40B4-BE49-F238E27FC236}">
                    <a16:creationId xmlns:a16="http://schemas.microsoft.com/office/drawing/2014/main" id="{787F4474-3D6D-1488-542D-19D30A9938F3}"/>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11" name="Group 28">
              <a:extLst>
                <a:ext uri="{FF2B5EF4-FFF2-40B4-BE49-F238E27FC236}">
                  <a16:creationId xmlns:a16="http://schemas.microsoft.com/office/drawing/2014/main" id="{C8781050-1D38-BE71-AD7E-EE910E186203}"/>
                </a:ext>
              </a:extLst>
            </p:cNvPr>
            <p:cNvGrpSpPr/>
            <p:nvPr/>
          </p:nvGrpSpPr>
          <p:grpSpPr>
            <a:xfrm rot="-10800000">
              <a:off x="1028700" y="2761739"/>
              <a:ext cx="5028020" cy="1166040"/>
              <a:chOff x="0" y="0"/>
              <a:chExt cx="1324252" cy="307105"/>
            </a:xfrm>
          </p:grpSpPr>
          <p:sp>
            <p:nvSpPr>
              <p:cNvPr id="558" name="Freeform 29">
                <a:extLst>
                  <a:ext uri="{FF2B5EF4-FFF2-40B4-BE49-F238E27FC236}">
                    <a16:creationId xmlns:a16="http://schemas.microsoft.com/office/drawing/2014/main" id="{97E8B447-9BB7-4E99-6698-2FDF6BAAC83D}"/>
                  </a:ext>
                </a:extLst>
              </p:cNvPr>
              <p:cNvSpPr/>
              <p:nvPr/>
            </p:nvSpPr>
            <p:spPr>
              <a:xfrm>
                <a:off x="0" y="0"/>
                <a:ext cx="1324252" cy="307105"/>
              </a:xfrm>
              <a:custGeom>
                <a:avLst/>
                <a:gdLst/>
                <a:ahLst/>
                <a:cxnLst/>
                <a:rect l="l" t="t" r="r" b="b"/>
                <a:pathLst>
                  <a:path w="1324252" h="307105">
                    <a:moveTo>
                      <a:pt x="153553" y="0"/>
                    </a:moveTo>
                    <a:lnTo>
                      <a:pt x="1170699" y="0"/>
                    </a:lnTo>
                    <a:cubicBezTo>
                      <a:pt x="1255504" y="0"/>
                      <a:pt x="1324252" y="68748"/>
                      <a:pt x="1324252" y="153553"/>
                    </a:cubicBezTo>
                    <a:lnTo>
                      <a:pt x="1324252" y="153553"/>
                    </a:lnTo>
                    <a:cubicBezTo>
                      <a:pt x="1324252" y="238357"/>
                      <a:pt x="1255504" y="307105"/>
                      <a:pt x="1170699"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59" name="TextBox 30">
                <a:extLst>
                  <a:ext uri="{FF2B5EF4-FFF2-40B4-BE49-F238E27FC236}">
                    <a16:creationId xmlns:a16="http://schemas.microsoft.com/office/drawing/2014/main" id="{227FA26B-D589-9053-A553-3FEA562B09C2}"/>
                  </a:ext>
                </a:extLst>
              </p:cNvPr>
              <p:cNvSpPr txBox="1"/>
              <p:nvPr/>
            </p:nvSpPr>
            <p:spPr>
              <a:xfrm>
                <a:off x="0" y="0"/>
                <a:ext cx="1324252" cy="307105"/>
              </a:xfrm>
              <a:prstGeom prst="rect">
                <a:avLst/>
              </a:prstGeom>
            </p:spPr>
            <p:txBody>
              <a:bodyPr lIns="50800" tIns="50800" rIns="50800" bIns="50800" rtlCol="0" anchor="ctr"/>
              <a:lstStyle/>
              <a:p>
                <a:pPr algn="ctr">
                  <a:lnSpc>
                    <a:spcPts val="1920"/>
                  </a:lnSpc>
                </a:pPr>
                <a:endParaRPr/>
              </a:p>
            </p:txBody>
          </p:sp>
        </p:grpSp>
        <p:grpSp>
          <p:nvGrpSpPr>
            <p:cNvPr id="12" name="Group 31">
              <a:extLst>
                <a:ext uri="{FF2B5EF4-FFF2-40B4-BE49-F238E27FC236}">
                  <a16:creationId xmlns:a16="http://schemas.microsoft.com/office/drawing/2014/main" id="{CEE54905-AA9D-CC0B-68BB-EEC48169DE63}"/>
                </a:ext>
              </a:extLst>
            </p:cNvPr>
            <p:cNvGrpSpPr/>
            <p:nvPr/>
          </p:nvGrpSpPr>
          <p:grpSpPr>
            <a:xfrm>
              <a:off x="13001973" y="4134754"/>
              <a:ext cx="4844967" cy="1408452"/>
              <a:chOff x="0" y="-21830"/>
              <a:chExt cx="1276041" cy="370950"/>
            </a:xfrm>
          </p:grpSpPr>
          <p:sp>
            <p:nvSpPr>
              <p:cNvPr id="556" name="Freeform 32">
                <a:extLst>
                  <a:ext uri="{FF2B5EF4-FFF2-40B4-BE49-F238E27FC236}">
                    <a16:creationId xmlns:a16="http://schemas.microsoft.com/office/drawing/2014/main" id="{62300FC2-41D2-91BF-193C-0C3C3727E1F0}"/>
                  </a:ext>
                </a:extLst>
              </p:cNvPr>
              <p:cNvSpPr/>
              <p:nvPr/>
            </p:nvSpPr>
            <p:spPr>
              <a:xfrm>
                <a:off x="0" y="-21830"/>
                <a:ext cx="1276041" cy="370950"/>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57" name="TextBox 33">
                <a:extLst>
                  <a:ext uri="{FF2B5EF4-FFF2-40B4-BE49-F238E27FC236}">
                    <a16:creationId xmlns:a16="http://schemas.microsoft.com/office/drawing/2014/main" id="{E2C26E68-361D-A0FD-4C10-C9BE221B88CD}"/>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13" name="Group 34">
              <a:extLst>
                <a:ext uri="{FF2B5EF4-FFF2-40B4-BE49-F238E27FC236}">
                  <a16:creationId xmlns:a16="http://schemas.microsoft.com/office/drawing/2014/main" id="{5A3A4354-C5BA-C271-2E82-37B7E26D3AA0}"/>
                </a:ext>
              </a:extLst>
            </p:cNvPr>
            <p:cNvGrpSpPr/>
            <p:nvPr/>
          </p:nvGrpSpPr>
          <p:grpSpPr>
            <a:xfrm rot="-10800000">
              <a:off x="262404" y="5665320"/>
              <a:ext cx="5023623" cy="1166040"/>
              <a:chOff x="0" y="0"/>
              <a:chExt cx="1323094" cy="307105"/>
            </a:xfrm>
          </p:grpSpPr>
          <p:sp>
            <p:nvSpPr>
              <p:cNvPr id="554" name="Freeform 35">
                <a:extLst>
                  <a:ext uri="{FF2B5EF4-FFF2-40B4-BE49-F238E27FC236}">
                    <a16:creationId xmlns:a16="http://schemas.microsoft.com/office/drawing/2014/main" id="{BBA604B6-DE7C-F7D4-88DA-5801A5443B37}"/>
                  </a:ext>
                </a:extLst>
              </p:cNvPr>
              <p:cNvSpPr/>
              <p:nvPr/>
            </p:nvSpPr>
            <p:spPr>
              <a:xfrm>
                <a:off x="0" y="0"/>
                <a:ext cx="1323094" cy="307105"/>
              </a:xfrm>
              <a:custGeom>
                <a:avLst/>
                <a:gdLst/>
                <a:ahLst/>
                <a:cxnLst/>
                <a:rect l="l" t="t" r="r" b="b"/>
                <a:pathLst>
                  <a:path w="1323094" h="307105">
                    <a:moveTo>
                      <a:pt x="153553" y="0"/>
                    </a:moveTo>
                    <a:lnTo>
                      <a:pt x="1169542" y="0"/>
                    </a:lnTo>
                    <a:cubicBezTo>
                      <a:pt x="1254346" y="0"/>
                      <a:pt x="1323094" y="68748"/>
                      <a:pt x="1323094" y="153553"/>
                    </a:cubicBezTo>
                    <a:lnTo>
                      <a:pt x="1323094" y="153553"/>
                    </a:lnTo>
                    <a:cubicBezTo>
                      <a:pt x="1323094" y="238357"/>
                      <a:pt x="1254346" y="307105"/>
                      <a:pt x="1169542"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55" name="TextBox 36">
                <a:extLst>
                  <a:ext uri="{FF2B5EF4-FFF2-40B4-BE49-F238E27FC236}">
                    <a16:creationId xmlns:a16="http://schemas.microsoft.com/office/drawing/2014/main" id="{D2A7CABE-FB1A-7FC8-54E8-FA2BB5972BA5}"/>
                  </a:ext>
                </a:extLst>
              </p:cNvPr>
              <p:cNvSpPr txBox="1"/>
              <p:nvPr/>
            </p:nvSpPr>
            <p:spPr>
              <a:xfrm>
                <a:off x="0" y="0"/>
                <a:ext cx="1323094" cy="307105"/>
              </a:xfrm>
              <a:prstGeom prst="rect">
                <a:avLst/>
              </a:prstGeom>
            </p:spPr>
            <p:txBody>
              <a:bodyPr lIns="50800" tIns="50800" rIns="50800" bIns="50800" rtlCol="0" anchor="ctr"/>
              <a:lstStyle/>
              <a:p>
                <a:pPr algn="ctr">
                  <a:lnSpc>
                    <a:spcPts val="1920"/>
                  </a:lnSpc>
                </a:pPr>
                <a:endParaRPr/>
              </a:p>
            </p:txBody>
          </p:sp>
        </p:grpSp>
        <p:grpSp>
          <p:nvGrpSpPr>
            <p:cNvPr id="14" name="Group 37">
              <a:extLst>
                <a:ext uri="{FF2B5EF4-FFF2-40B4-BE49-F238E27FC236}">
                  <a16:creationId xmlns:a16="http://schemas.microsoft.com/office/drawing/2014/main" id="{32A965B9-C1DB-D122-E3DC-E1C42FCB8053}"/>
                </a:ext>
              </a:extLst>
            </p:cNvPr>
            <p:cNvGrpSpPr/>
            <p:nvPr/>
          </p:nvGrpSpPr>
          <p:grpSpPr>
            <a:xfrm>
              <a:off x="13001973" y="5669430"/>
              <a:ext cx="5041377" cy="1166040"/>
              <a:chOff x="0" y="0"/>
              <a:chExt cx="1327770" cy="307105"/>
            </a:xfrm>
          </p:grpSpPr>
          <p:sp>
            <p:nvSpPr>
              <p:cNvPr id="552" name="Freeform 38">
                <a:extLst>
                  <a:ext uri="{FF2B5EF4-FFF2-40B4-BE49-F238E27FC236}">
                    <a16:creationId xmlns:a16="http://schemas.microsoft.com/office/drawing/2014/main" id="{9CD7F393-A8FC-3778-4C9E-3BAED30B0045}"/>
                  </a:ext>
                </a:extLst>
              </p:cNvPr>
              <p:cNvSpPr/>
              <p:nvPr/>
            </p:nvSpPr>
            <p:spPr>
              <a:xfrm>
                <a:off x="0" y="0"/>
                <a:ext cx="1284347" cy="307105"/>
              </a:xfrm>
              <a:custGeom>
                <a:avLst/>
                <a:gdLst/>
                <a:ahLst/>
                <a:cxnLst/>
                <a:rect l="l" t="t" r="r" b="b"/>
                <a:pathLst>
                  <a:path w="1327770" h="307105">
                    <a:moveTo>
                      <a:pt x="153553" y="0"/>
                    </a:moveTo>
                    <a:lnTo>
                      <a:pt x="1174217" y="0"/>
                    </a:lnTo>
                    <a:cubicBezTo>
                      <a:pt x="1214942" y="0"/>
                      <a:pt x="1253999" y="16178"/>
                      <a:pt x="1282796" y="44975"/>
                    </a:cubicBezTo>
                    <a:cubicBezTo>
                      <a:pt x="1311592" y="73771"/>
                      <a:pt x="1327770" y="112828"/>
                      <a:pt x="1327770" y="153553"/>
                    </a:cubicBezTo>
                    <a:lnTo>
                      <a:pt x="1327770" y="153553"/>
                    </a:lnTo>
                    <a:cubicBezTo>
                      <a:pt x="1327770" y="238357"/>
                      <a:pt x="1259022" y="307105"/>
                      <a:pt x="1174217"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53" name="TextBox 39">
                <a:extLst>
                  <a:ext uri="{FF2B5EF4-FFF2-40B4-BE49-F238E27FC236}">
                    <a16:creationId xmlns:a16="http://schemas.microsoft.com/office/drawing/2014/main" id="{BBB75199-E963-41D8-60E8-E9B3611F7110}"/>
                  </a:ext>
                </a:extLst>
              </p:cNvPr>
              <p:cNvSpPr txBox="1"/>
              <p:nvPr/>
            </p:nvSpPr>
            <p:spPr>
              <a:xfrm>
                <a:off x="0" y="0"/>
                <a:ext cx="1327770" cy="307105"/>
              </a:xfrm>
              <a:prstGeom prst="rect">
                <a:avLst/>
              </a:prstGeom>
            </p:spPr>
            <p:txBody>
              <a:bodyPr lIns="50800" tIns="50800" rIns="50800" bIns="50800" rtlCol="0" anchor="ctr"/>
              <a:lstStyle/>
              <a:p>
                <a:pPr algn="ctr">
                  <a:lnSpc>
                    <a:spcPts val="1920"/>
                  </a:lnSpc>
                </a:pPr>
                <a:endParaRPr/>
              </a:p>
            </p:txBody>
          </p:sp>
        </p:grpSp>
        <p:grpSp>
          <p:nvGrpSpPr>
            <p:cNvPr id="15" name="Group 40">
              <a:extLst>
                <a:ext uri="{FF2B5EF4-FFF2-40B4-BE49-F238E27FC236}">
                  <a16:creationId xmlns:a16="http://schemas.microsoft.com/office/drawing/2014/main" id="{BA7888C7-2CF3-2C0E-45BE-F46401C36BF7}"/>
                </a:ext>
              </a:extLst>
            </p:cNvPr>
            <p:cNvGrpSpPr/>
            <p:nvPr/>
          </p:nvGrpSpPr>
          <p:grpSpPr>
            <a:xfrm rot="-10800000">
              <a:off x="441061" y="4213530"/>
              <a:ext cx="4844967" cy="1166040"/>
              <a:chOff x="0" y="0"/>
              <a:chExt cx="1276041" cy="307105"/>
            </a:xfrm>
          </p:grpSpPr>
          <p:sp>
            <p:nvSpPr>
              <p:cNvPr id="550" name="Freeform 41">
                <a:extLst>
                  <a:ext uri="{FF2B5EF4-FFF2-40B4-BE49-F238E27FC236}">
                    <a16:creationId xmlns:a16="http://schemas.microsoft.com/office/drawing/2014/main" id="{E2F54750-79E4-B388-E5DD-91E1F8D0D489}"/>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51" name="TextBox 42">
                <a:extLst>
                  <a:ext uri="{FF2B5EF4-FFF2-40B4-BE49-F238E27FC236}">
                    <a16:creationId xmlns:a16="http://schemas.microsoft.com/office/drawing/2014/main" id="{4F4BAAC4-E0CE-C690-A414-6046F0C7D592}"/>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sp>
          <p:nvSpPr>
            <p:cNvPr id="16" name="Freeform 43">
              <a:extLst>
                <a:ext uri="{FF2B5EF4-FFF2-40B4-BE49-F238E27FC236}">
                  <a16:creationId xmlns:a16="http://schemas.microsoft.com/office/drawing/2014/main" id="{316C168F-87BF-0D90-11A3-6B3D29EA2F9F}"/>
                </a:ext>
              </a:extLst>
            </p:cNvPr>
            <p:cNvSpPr/>
            <p:nvPr/>
          </p:nvSpPr>
          <p:spPr>
            <a:xfrm rot="8185095">
              <a:off x="10265112" y="1438509"/>
              <a:ext cx="1209210" cy="1033875"/>
            </a:xfrm>
            <a:custGeom>
              <a:avLst/>
              <a:gdLst/>
              <a:ahLst/>
              <a:cxnLst/>
              <a:rect l="l" t="t" r="r" b="b"/>
              <a:pathLst>
                <a:path w="1209210" h="1033875">
                  <a:moveTo>
                    <a:pt x="0" y="0"/>
                  </a:moveTo>
                  <a:lnTo>
                    <a:pt x="1209210" y="0"/>
                  </a:lnTo>
                  <a:lnTo>
                    <a:pt x="1209210" y="1033875"/>
                  </a:lnTo>
                  <a:lnTo>
                    <a:pt x="0" y="10338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MY"/>
            </a:p>
          </p:txBody>
        </p:sp>
        <p:sp>
          <p:nvSpPr>
            <p:cNvPr id="17" name="Freeform 44">
              <a:extLst>
                <a:ext uri="{FF2B5EF4-FFF2-40B4-BE49-F238E27FC236}">
                  <a16:creationId xmlns:a16="http://schemas.microsoft.com/office/drawing/2014/main" id="{D53A8FD6-03A4-FCBA-E7B4-9F46F4F2CA5A}"/>
                </a:ext>
              </a:extLst>
            </p:cNvPr>
            <p:cNvSpPr/>
            <p:nvPr/>
          </p:nvSpPr>
          <p:spPr>
            <a:xfrm rot="-8184000" flipH="1">
              <a:off x="6814143" y="1438509"/>
              <a:ext cx="1209210" cy="1033875"/>
            </a:xfrm>
            <a:custGeom>
              <a:avLst/>
              <a:gdLst/>
              <a:ahLst/>
              <a:cxnLst/>
              <a:rect l="l" t="t" r="r" b="b"/>
              <a:pathLst>
                <a:path w="1209210" h="1033875">
                  <a:moveTo>
                    <a:pt x="1209210" y="0"/>
                  </a:moveTo>
                  <a:lnTo>
                    <a:pt x="0" y="0"/>
                  </a:lnTo>
                  <a:lnTo>
                    <a:pt x="0" y="1033875"/>
                  </a:lnTo>
                  <a:lnTo>
                    <a:pt x="1209210" y="1033875"/>
                  </a:lnTo>
                  <a:lnTo>
                    <a:pt x="120921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MY"/>
            </a:p>
          </p:txBody>
        </p:sp>
        <p:sp>
          <p:nvSpPr>
            <p:cNvPr id="18" name="AutoShape 45">
              <a:extLst>
                <a:ext uri="{FF2B5EF4-FFF2-40B4-BE49-F238E27FC236}">
                  <a16:creationId xmlns:a16="http://schemas.microsoft.com/office/drawing/2014/main" id="{6620D9CC-859C-C9A0-D861-6F61EA0D044F}"/>
                </a:ext>
              </a:extLst>
            </p:cNvPr>
            <p:cNvSpPr/>
            <p:nvPr/>
          </p:nvSpPr>
          <p:spPr>
            <a:xfrm flipV="1">
              <a:off x="9793631" y="2344835"/>
              <a:ext cx="659357" cy="659357"/>
            </a:xfrm>
            <a:prstGeom prst="line">
              <a:avLst/>
            </a:prstGeom>
            <a:ln w="19050" cap="flat">
              <a:solidFill>
                <a:srgbClr val="000000"/>
              </a:solidFill>
              <a:prstDash val="solid"/>
              <a:headEnd type="none" w="sm" len="sm"/>
              <a:tailEnd type="none" w="sm" len="sm"/>
            </a:ln>
          </p:spPr>
          <p:txBody>
            <a:bodyPr/>
            <a:lstStyle/>
            <a:p>
              <a:endParaRPr lang="en-MY"/>
            </a:p>
          </p:txBody>
        </p:sp>
        <p:sp>
          <p:nvSpPr>
            <p:cNvPr id="19" name="AutoShape 46">
              <a:extLst>
                <a:ext uri="{FF2B5EF4-FFF2-40B4-BE49-F238E27FC236}">
                  <a16:creationId xmlns:a16="http://schemas.microsoft.com/office/drawing/2014/main" id="{564DF8FE-5B08-4FCD-FDF9-3032A40CFAAD}"/>
                </a:ext>
              </a:extLst>
            </p:cNvPr>
            <p:cNvSpPr/>
            <p:nvPr/>
          </p:nvSpPr>
          <p:spPr>
            <a:xfrm>
              <a:off x="7832468" y="2344835"/>
              <a:ext cx="659357" cy="659357"/>
            </a:xfrm>
            <a:prstGeom prst="line">
              <a:avLst/>
            </a:prstGeom>
            <a:ln w="19050" cap="flat">
              <a:solidFill>
                <a:srgbClr val="000000"/>
              </a:solidFill>
              <a:prstDash val="solid"/>
              <a:headEnd type="none" w="sm" len="sm"/>
              <a:tailEnd type="none" w="sm" len="sm"/>
            </a:ln>
          </p:spPr>
          <p:txBody>
            <a:bodyPr/>
            <a:lstStyle/>
            <a:p>
              <a:endParaRPr lang="en-MY"/>
            </a:p>
          </p:txBody>
        </p:sp>
        <p:sp>
          <p:nvSpPr>
            <p:cNvPr id="20" name="AutoShape 47">
              <a:extLst>
                <a:ext uri="{FF2B5EF4-FFF2-40B4-BE49-F238E27FC236}">
                  <a16:creationId xmlns:a16="http://schemas.microsoft.com/office/drawing/2014/main" id="{58B13995-3678-B672-684B-F4929A0AD172}"/>
                </a:ext>
              </a:extLst>
            </p:cNvPr>
            <p:cNvSpPr/>
            <p:nvPr/>
          </p:nvSpPr>
          <p:spPr>
            <a:xfrm>
              <a:off x="9795144" y="8013212"/>
              <a:ext cx="686661" cy="686661"/>
            </a:xfrm>
            <a:prstGeom prst="line">
              <a:avLst/>
            </a:prstGeom>
            <a:ln w="19050" cap="flat">
              <a:solidFill>
                <a:srgbClr val="000000"/>
              </a:solidFill>
              <a:prstDash val="solid"/>
              <a:headEnd type="none" w="sm" len="sm"/>
              <a:tailEnd type="none" w="sm" len="sm"/>
            </a:ln>
          </p:spPr>
          <p:txBody>
            <a:bodyPr/>
            <a:lstStyle/>
            <a:p>
              <a:endParaRPr lang="en-MY"/>
            </a:p>
          </p:txBody>
        </p:sp>
        <p:sp>
          <p:nvSpPr>
            <p:cNvPr id="21" name="AutoShape 48">
              <a:extLst>
                <a:ext uri="{FF2B5EF4-FFF2-40B4-BE49-F238E27FC236}">
                  <a16:creationId xmlns:a16="http://schemas.microsoft.com/office/drawing/2014/main" id="{B458A3F0-8055-54E7-4164-3AF77D60445D}"/>
                </a:ext>
              </a:extLst>
            </p:cNvPr>
            <p:cNvSpPr/>
            <p:nvPr/>
          </p:nvSpPr>
          <p:spPr>
            <a:xfrm flipV="1">
              <a:off x="7807954" y="8013212"/>
              <a:ext cx="686661" cy="686661"/>
            </a:xfrm>
            <a:prstGeom prst="line">
              <a:avLst/>
            </a:prstGeom>
            <a:ln w="19050" cap="flat">
              <a:solidFill>
                <a:srgbClr val="000000"/>
              </a:solidFill>
              <a:prstDash val="solid"/>
              <a:headEnd type="none" w="sm" len="sm"/>
              <a:tailEnd type="none" w="sm" len="sm"/>
            </a:ln>
          </p:spPr>
          <p:txBody>
            <a:bodyPr/>
            <a:lstStyle/>
            <a:p>
              <a:endParaRPr lang="en-MY"/>
            </a:p>
          </p:txBody>
        </p:sp>
        <p:sp>
          <p:nvSpPr>
            <p:cNvPr id="22" name="Freeform 49">
              <a:extLst>
                <a:ext uri="{FF2B5EF4-FFF2-40B4-BE49-F238E27FC236}">
                  <a16:creationId xmlns:a16="http://schemas.microsoft.com/office/drawing/2014/main" id="{BA3B8B56-E6CD-A697-EE0C-F107F6A55792}"/>
                </a:ext>
              </a:extLst>
            </p:cNvPr>
            <p:cNvSpPr/>
            <p:nvPr/>
          </p:nvSpPr>
          <p:spPr>
            <a:xfrm rot="-7847999">
              <a:off x="10265112" y="8639396"/>
              <a:ext cx="1209210" cy="1033875"/>
            </a:xfrm>
            <a:custGeom>
              <a:avLst/>
              <a:gdLst/>
              <a:ahLst/>
              <a:cxnLst/>
              <a:rect l="l" t="t" r="r" b="b"/>
              <a:pathLst>
                <a:path w="1209210" h="1033875">
                  <a:moveTo>
                    <a:pt x="0" y="0"/>
                  </a:moveTo>
                  <a:lnTo>
                    <a:pt x="1209210" y="0"/>
                  </a:lnTo>
                  <a:lnTo>
                    <a:pt x="1209210" y="1033875"/>
                  </a:lnTo>
                  <a:lnTo>
                    <a:pt x="0" y="103387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3" name="Freeform 50">
              <a:extLst>
                <a:ext uri="{FF2B5EF4-FFF2-40B4-BE49-F238E27FC236}">
                  <a16:creationId xmlns:a16="http://schemas.microsoft.com/office/drawing/2014/main" id="{F24CBF27-D958-4FCB-6B79-7BC0C6AC2FE8}"/>
                </a:ext>
              </a:extLst>
            </p:cNvPr>
            <p:cNvSpPr/>
            <p:nvPr/>
          </p:nvSpPr>
          <p:spPr>
            <a:xfrm rot="7847999" flipH="1">
              <a:off x="6814143" y="8639396"/>
              <a:ext cx="1209210" cy="1033875"/>
            </a:xfrm>
            <a:custGeom>
              <a:avLst/>
              <a:gdLst/>
              <a:ahLst/>
              <a:cxnLst/>
              <a:rect l="l" t="t" r="r" b="b"/>
              <a:pathLst>
                <a:path w="1209210" h="1033875">
                  <a:moveTo>
                    <a:pt x="1209210" y="0"/>
                  </a:moveTo>
                  <a:lnTo>
                    <a:pt x="0" y="0"/>
                  </a:lnTo>
                  <a:lnTo>
                    <a:pt x="0" y="1033875"/>
                  </a:lnTo>
                  <a:lnTo>
                    <a:pt x="1209210" y="1033875"/>
                  </a:lnTo>
                  <a:lnTo>
                    <a:pt x="120921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4" name="Freeform 51">
              <a:extLst>
                <a:ext uri="{FF2B5EF4-FFF2-40B4-BE49-F238E27FC236}">
                  <a16:creationId xmlns:a16="http://schemas.microsoft.com/office/drawing/2014/main" id="{8704892E-7C9B-C6C0-F5FD-EB95EA322B4F}"/>
                </a:ext>
              </a:extLst>
            </p:cNvPr>
            <p:cNvSpPr/>
            <p:nvPr/>
          </p:nvSpPr>
          <p:spPr>
            <a:xfrm rot="8787401">
              <a:off x="11490836" y="2915024"/>
              <a:ext cx="1209210" cy="1033875"/>
            </a:xfrm>
            <a:custGeom>
              <a:avLst/>
              <a:gdLst/>
              <a:ahLst/>
              <a:cxnLst/>
              <a:rect l="l" t="t" r="r" b="b"/>
              <a:pathLst>
                <a:path w="1209210" h="1033875">
                  <a:moveTo>
                    <a:pt x="0" y="0"/>
                  </a:moveTo>
                  <a:lnTo>
                    <a:pt x="1209210" y="0"/>
                  </a:lnTo>
                  <a:lnTo>
                    <a:pt x="1209210" y="1033874"/>
                  </a:lnTo>
                  <a:lnTo>
                    <a:pt x="0" y="103387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5" name="Freeform 52">
              <a:extLst>
                <a:ext uri="{FF2B5EF4-FFF2-40B4-BE49-F238E27FC236}">
                  <a16:creationId xmlns:a16="http://schemas.microsoft.com/office/drawing/2014/main" id="{AFD443EF-FC74-CDB7-D4F8-7AB816A28DAE}"/>
                </a:ext>
              </a:extLst>
            </p:cNvPr>
            <p:cNvSpPr/>
            <p:nvPr/>
          </p:nvSpPr>
          <p:spPr>
            <a:xfrm rot="-8790000" flipH="1" flipV="1">
              <a:off x="5583915" y="2915024"/>
              <a:ext cx="1209210" cy="1033875"/>
            </a:xfrm>
            <a:custGeom>
              <a:avLst/>
              <a:gdLst/>
              <a:ahLst/>
              <a:cxnLst/>
              <a:rect l="l" t="t" r="r" b="b"/>
              <a:pathLst>
                <a:path w="1209210" h="1033875">
                  <a:moveTo>
                    <a:pt x="1209210" y="1033874"/>
                  </a:moveTo>
                  <a:lnTo>
                    <a:pt x="0" y="1033874"/>
                  </a:lnTo>
                  <a:lnTo>
                    <a:pt x="0" y="0"/>
                  </a:lnTo>
                  <a:lnTo>
                    <a:pt x="1209210" y="0"/>
                  </a:lnTo>
                  <a:lnTo>
                    <a:pt x="1209210" y="1033874"/>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6" name="AutoShape 53">
              <a:extLst>
                <a:ext uri="{FF2B5EF4-FFF2-40B4-BE49-F238E27FC236}">
                  <a16:creationId xmlns:a16="http://schemas.microsoft.com/office/drawing/2014/main" id="{624278BF-A592-654B-3162-AF04A859E2B2}"/>
                </a:ext>
              </a:extLst>
            </p:cNvPr>
            <p:cNvSpPr/>
            <p:nvPr/>
          </p:nvSpPr>
          <p:spPr>
            <a:xfrm flipV="1">
              <a:off x="11251688" y="3745668"/>
              <a:ext cx="367610" cy="257403"/>
            </a:xfrm>
            <a:prstGeom prst="line">
              <a:avLst/>
            </a:prstGeom>
            <a:ln w="19050" cap="flat">
              <a:solidFill>
                <a:srgbClr val="000000"/>
              </a:solidFill>
              <a:prstDash val="solid"/>
              <a:headEnd type="none" w="sm" len="sm"/>
              <a:tailEnd type="none" w="sm" len="sm"/>
            </a:ln>
          </p:spPr>
          <p:txBody>
            <a:bodyPr/>
            <a:lstStyle/>
            <a:p>
              <a:endParaRPr lang="en-MY"/>
            </a:p>
          </p:txBody>
        </p:sp>
        <p:sp>
          <p:nvSpPr>
            <p:cNvPr id="27" name="AutoShape 54">
              <a:extLst>
                <a:ext uri="{FF2B5EF4-FFF2-40B4-BE49-F238E27FC236}">
                  <a16:creationId xmlns:a16="http://schemas.microsoft.com/office/drawing/2014/main" id="{7EA916D6-306A-5A90-C3C6-07CFEE9468E4}"/>
                </a:ext>
              </a:extLst>
            </p:cNvPr>
            <p:cNvSpPr/>
            <p:nvPr/>
          </p:nvSpPr>
          <p:spPr>
            <a:xfrm>
              <a:off x="6674552" y="3745668"/>
              <a:ext cx="367610" cy="257403"/>
            </a:xfrm>
            <a:prstGeom prst="line">
              <a:avLst/>
            </a:prstGeom>
            <a:ln w="19050" cap="flat">
              <a:solidFill>
                <a:srgbClr val="000000"/>
              </a:solidFill>
              <a:prstDash val="solid"/>
              <a:headEnd type="none" w="sm" len="sm"/>
              <a:tailEnd type="none" w="sm" len="sm"/>
            </a:ln>
          </p:spPr>
          <p:txBody>
            <a:bodyPr/>
            <a:lstStyle/>
            <a:p>
              <a:endParaRPr lang="en-MY"/>
            </a:p>
          </p:txBody>
        </p:sp>
        <p:sp>
          <p:nvSpPr>
            <p:cNvPr id="28" name="Freeform 55">
              <a:extLst>
                <a:ext uri="{FF2B5EF4-FFF2-40B4-BE49-F238E27FC236}">
                  <a16:creationId xmlns:a16="http://schemas.microsoft.com/office/drawing/2014/main" id="{6852D1AE-852A-D57C-7BAD-483D399705EB}"/>
                </a:ext>
              </a:extLst>
            </p:cNvPr>
            <p:cNvSpPr/>
            <p:nvPr/>
          </p:nvSpPr>
          <p:spPr>
            <a:xfrm rot="-9246122">
              <a:off x="11507881" y="7187303"/>
              <a:ext cx="1209210" cy="1033875"/>
            </a:xfrm>
            <a:custGeom>
              <a:avLst/>
              <a:gdLst/>
              <a:ahLst/>
              <a:cxnLst/>
              <a:rect l="l" t="t" r="r" b="b"/>
              <a:pathLst>
                <a:path w="1209210" h="1033875">
                  <a:moveTo>
                    <a:pt x="0" y="0"/>
                  </a:moveTo>
                  <a:lnTo>
                    <a:pt x="1209210" y="0"/>
                  </a:lnTo>
                  <a:lnTo>
                    <a:pt x="1209210" y="1033875"/>
                  </a:lnTo>
                  <a:lnTo>
                    <a:pt x="0" y="103387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9" name="Freeform 56">
              <a:extLst>
                <a:ext uri="{FF2B5EF4-FFF2-40B4-BE49-F238E27FC236}">
                  <a16:creationId xmlns:a16="http://schemas.microsoft.com/office/drawing/2014/main" id="{7247C79A-1E51-FECE-991F-7B08D238A728}"/>
                </a:ext>
              </a:extLst>
            </p:cNvPr>
            <p:cNvSpPr/>
            <p:nvPr/>
          </p:nvSpPr>
          <p:spPr>
            <a:xfrm rot="9246000" flipH="1" flipV="1">
              <a:off x="5583915" y="7187303"/>
              <a:ext cx="1209210" cy="1033875"/>
            </a:xfrm>
            <a:custGeom>
              <a:avLst/>
              <a:gdLst/>
              <a:ahLst/>
              <a:cxnLst/>
              <a:rect l="l" t="t" r="r" b="b"/>
              <a:pathLst>
                <a:path w="1209210" h="1033875">
                  <a:moveTo>
                    <a:pt x="1209210" y="1033875"/>
                  </a:moveTo>
                  <a:lnTo>
                    <a:pt x="0" y="1033875"/>
                  </a:lnTo>
                  <a:lnTo>
                    <a:pt x="0" y="0"/>
                  </a:lnTo>
                  <a:lnTo>
                    <a:pt x="1209210" y="0"/>
                  </a:lnTo>
                  <a:lnTo>
                    <a:pt x="1209210" y="1033875"/>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0" name="AutoShape 57">
              <a:extLst>
                <a:ext uri="{FF2B5EF4-FFF2-40B4-BE49-F238E27FC236}">
                  <a16:creationId xmlns:a16="http://schemas.microsoft.com/office/drawing/2014/main" id="{9898D004-960C-F011-7D5D-A28521FF1CEE}"/>
                </a:ext>
              </a:extLst>
            </p:cNvPr>
            <p:cNvSpPr/>
            <p:nvPr/>
          </p:nvSpPr>
          <p:spPr>
            <a:xfrm>
              <a:off x="11146815" y="7142758"/>
              <a:ext cx="454404" cy="318177"/>
            </a:xfrm>
            <a:prstGeom prst="line">
              <a:avLst/>
            </a:prstGeom>
            <a:ln w="19050" cap="flat">
              <a:solidFill>
                <a:srgbClr val="000000"/>
              </a:solidFill>
              <a:prstDash val="solid"/>
              <a:headEnd type="none" w="sm" len="sm"/>
              <a:tailEnd type="none" w="sm" len="sm"/>
            </a:ln>
          </p:spPr>
          <p:txBody>
            <a:bodyPr/>
            <a:lstStyle/>
            <a:p>
              <a:endParaRPr lang="en-MY"/>
            </a:p>
          </p:txBody>
        </p:sp>
        <p:sp>
          <p:nvSpPr>
            <p:cNvPr id="31" name="AutoShape 58">
              <a:extLst>
                <a:ext uri="{FF2B5EF4-FFF2-40B4-BE49-F238E27FC236}">
                  <a16:creationId xmlns:a16="http://schemas.microsoft.com/office/drawing/2014/main" id="{B8FE8AC7-74F9-C590-05CB-0C627B2FB620}"/>
                </a:ext>
              </a:extLst>
            </p:cNvPr>
            <p:cNvSpPr/>
            <p:nvPr/>
          </p:nvSpPr>
          <p:spPr>
            <a:xfrm flipV="1">
              <a:off x="6680015" y="7142758"/>
              <a:ext cx="454404" cy="318177"/>
            </a:xfrm>
            <a:prstGeom prst="line">
              <a:avLst/>
            </a:prstGeom>
            <a:ln w="19050" cap="flat">
              <a:solidFill>
                <a:srgbClr val="000000"/>
              </a:solidFill>
              <a:prstDash val="solid"/>
              <a:headEnd type="none" w="sm" len="sm"/>
              <a:tailEnd type="none" w="sm" len="sm"/>
            </a:ln>
          </p:spPr>
          <p:txBody>
            <a:bodyPr/>
            <a:lstStyle/>
            <a:p>
              <a:endParaRPr lang="en-MY"/>
            </a:p>
          </p:txBody>
        </p:sp>
        <p:sp>
          <p:nvSpPr>
            <p:cNvPr id="32" name="Freeform 59">
              <a:extLst>
                <a:ext uri="{FF2B5EF4-FFF2-40B4-BE49-F238E27FC236}">
                  <a16:creationId xmlns:a16="http://schemas.microsoft.com/office/drawing/2014/main" id="{159FA469-1E93-2680-47EA-7AE93370B295}"/>
                </a:ext>
              </a:extLst>
            </p:cNvPr>
            <p:cNvSpPr/>
            <p:nvPr/>
          </p:nvSpPr>
          <p:spPr>
            <a:xfrm rot="-10714904">
              <a:off x="12438164" y="4292304"/>
              <a:ext cx="1209210" cy="1033875"/>
            </a:xfrm>
            <a:custGeom>
              <a:avLst/>
              <a:gdLst/>
              <a:ahLst/>
              <a:cxnLst/>
              <a:rect l="l" t="t" r="r" b="b"/>
              <a:pathLst>
                <a:path w="1209210" h="1033875">
                  <a:moveTo>
                    <a:pt x="0" y="0"/>
                  </a:moveTo>
                  <a:lnTo>
                    <a:pt x="1209210" y="0"/>
                  </a:lnTo>
                  <a:lnTo>
                    <a:pt x="1209210" y="1033874"/>
                  </a:lnTo>
                  <a:lnTo>
                    <a:pt x="0" y="103387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3" name="Freeform 60">
              <a:extLst>
                <a:ext uri="{FF2B5EF4-FFF2-40B4-BE49-F238E27FC236}">
                  <a16:creationId xmlns:a16="http://schemas.microsoft.com/office/drawing/2014/main" id="{52F0C9F3-BC74-0705-DE20-F23B3419C864}"/>
                </a:ext>
              </a:extLst>
            </p:cNvPr>
            <p:cNvSpPr/>
            <p:nvPr/>
          </p:nvSpPr>
          <p:spPr>
            <a:xfrm rot="-10714904" flipH="1">
              <a:off x="4645896" y="4292304"/>
              <a:ext cx="1209210" cy="1033875"/>
            </a:xfrm>
            <a:custGeom>
              <a:avLst/>
              <a:gdLst/>
              <a:ahLst/>
              <a:cxnLst/>
              <a:rect l="l" t="t" r="r" b="b"/>
              <a:pathLst>
                <a:path w="1209210" h="1033875">
                  <a:moveTo>
                    <a:pt x="1209210" y="0"/>
                  </a:moveTo>
                  <a:lnTo>
                    <a:pt x="0" y="0"/>
                  </a:lnTo>
                  <a:lnTo>
                    <a:pt x="0" y="1033874"/>
                  </a:lnTo>
                  <a:lnTo>
                    <a:pt x="1209210" y="1033874"/>
                  </a:lnTo>
                  <a:lnTo>
                    <a:pt x="120921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4" name="AutoShape 61">
              <a:extLst>
                <a:ext uri="{FF2B5EF4-FFF2-40B4-BE49-F238E27FC236}">
                  <a16:creationId xmlns:a16="http://schemas.microsoft.com/office/drawing/2014/main" id="{2E2A8645-8FC1-C975-C088-9720A4F74465}"/>
                </a:ext>
              </a:extLst>
            </p:cNvPr>
            <p:cNvSpPr/>
            <p:nvPr/>
          </p:nvSpPr>
          <p:spPr>
            <a:xfrm>
              <a:off x="11645976" y="4789909"/>
              <a:ext cx="826782" cy="0"/>
            </a:xfrm>
            <a:prstGeom prst="line">
              <a:avLst/>
            </a:prstGeom>
            <a:ln w="19050" cap="flat">
              <a:solidFill>
                <a:srgbClr val="000000"/>
              </a:solidFill>
              <a:prstDash val="solid"/>
              <a:headEnd type="none" w="sm" len="sm"/>
              <a:tailEnd type="none" w="sm" len="sm"/>
            </a:ln>
          </p:spPr>
          <p:txBody>
            <a:bodyPr/>
            <a:lstStyle/>
            <a:p>
              <a:endParaRPr lang="en-MY"/>
            </a:p>
          </p:txBody>
        </p:sp>
        <p:sp>
          <p:nvSpPr>
            <p:cNvPr id="35" name="AutoShape 62">
              <a:extLst>
                <a:ext uri="{FF2B5EF4-FFF2-40B4-BE49-F238E27FC236}">
                  <a16:creationId xmlns:a16="http://schemas.microsoft.com/office/drawing/2014/main" id="{42EEB20F-87EE-2FFD-4534-D315A2702AFB}"/>
                </a:ext>
              </a:extLst>
            </p:cNvPr>
            <p:cNvSpPr/>
            <p:nvPr/>
          </p:nvSpPr>
          <p:spPr>
            <a:xfrm>
              <a:off x="5819195" y="4789909"/>
              <a:ext cx="826782" cy="0"/>
            </a:xfrm>
            <a:prstGeom prst="line">
              <a:avLst/>
            </a:prstGeom>
            <a:ln w="19050" cap="flat">
              <a:solidFill>
                <a:srgbClr val="000000"/>
              </a:solidFill>
              <a:prstDash val="solid"/>
              <a:headEnd type="none" w="sm" len="sm"/>
              <a:tailEnd type="none" w="sm" len="sm"/>
            </a:ln>
          </p:spPr>
          <p:txBody>
            <a:bodyPr/>
            <a:lstStyle/>
            <a:p>
              <a:endParaRPr lang="en-MY"/>
            </a:p>
          </p:txBody>
        </p:sp>
        <p:sp>
          <p:nvSpPr>
            <p:cNvPr id="36" name="Freeform 63">
              <a:extLst>
                <a:ext uri="{FF2B5EF4-FFF2-40B4-BE49-F238E27FC236}">
                  <a16:creationId xmlns:a16="http://schemas.microsoft.com/office/drawing/2014/main" id="{B3C6D82A-7130-A2B0-F545-4196F9C9516E}"/>
                </a:ext>
              </a:extLst>
            </p:cNvPr>
            <p:cNvSpPr/>
            <p:nvPr/>
          </p:nvSpPr>
          <p:spPr>
            <a:xfrm rot="-10714904">
              <a:off x="12438164" y="5744094"/>
              <a:ext cx="1209210" cy="1033875"/>
            </a:xfrm>
            <a:custGeom>
              <a:avLst/>
              <a:gdLst/>
              <a:ahLst/>
              <a:cxnLst/>
              <a:rect l="l" t="t" r="r" b="b"/>
              <a:pathLst>
                <a:path w="1209210" h="1033875">
                  <a:moveTo>
                    <a:pt x="0" y="0"/>
                  </a:moveTo>
                  <a:lnTo>
                    <a:pt x="1209210" y="0"/>
                  </a:lnTo>
                  <a:lnTo>
                    <a:pt x="1209210" y="1033875"/>
                  </a:lnTo>
                  <a:lnTo>
                    <a:pt x="0" y="103387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7" name="Freeform 64">
              <a:extLst>
                <a:ext uri="{FF2B5EF4-FFF2-40B4-BE49-F238E27FC236}">
                  <a16:creationId xmlns:a16="http://schemas.microsoft.com/office/drawing/2014/main" id="{92861B25-9D6E-01D8-3E3E-5EB0BC381C48}"/>
                </a:ext>
              </a:extLst>
            </p:cNvPr>
            <p:cNvSpPr/>
            <p:nvPr/>
          </p:nvSpPr>
          <p:spPr>
            <a:xfrm rot="-10714904" flipH="1">
              <a:off x="4645896" y="5744094"/>
              <a:ext cx="1209210" cy="1033875"/>
            </a:xfrm>
            <a:custGeom>
              <a:avLst/>
              <a:gdLst/>
              <a:ahLst/>
              <a:cxnLst/>
              <a:rect l="l" t="t" r="r" b="b"/>
              <a:pathLst>
                <a:path w="1209210" h="1033875">
                  <a:moveTo>
                    <a:pt x="1209210" y="0"/>
                  </a:moveTo>
                  <a:lnTo>
                    <a:pt x="0" y="0"/>
                  </a:lnTo>
                  <a:lnTo>
                    <a:pt x="0" y="1033875"/>
                  </a:lnTo>
                  <a:lnTo>
                    <a:pt x="1209210" y="1033875"/>
                  </a:lnTo>
                  <a:lnTo>
                    <a:pt x="120921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8" name="AutoShape 65">
              <a:extLst>
                <a:ext uri="{FF2B5EF4-FFF2-40B4-BE49-F238E27FC236}">
                  <a16:creationId xmlns:a16="http://schemas.microsoft.com/office/drawing/2014/main" id="{17D0A9FB-8FC0-2CA7-5BB6-897BB2F859C7}"/>
                </a:ext>
              </a:extLst>
            </p:cNvPr>
            <p:cNvSpPr/>
            <p:nvPr/>
          </p:nvSpPr>
          <p:spPr>
            <a:xfrm>
              <a:off x="11628315" y="6241699"/>
              <a:ext cx="844443" cy="0"/>
            </a:xfrm>
            <a:prstGeom prst="line">
              <a:avLst/>
            </a:prstGeom>
            <a:ln w="19050" cap="flat">
              <a:solidFill>
                <a:srgbClr val="000000"/>
              </a:solidFill>
              <a:prstDash val="solid"/>
              <a:headEnd type="none" w="sm" len="sm"/>
              <a:tailEnd type="none" w="sm" len="sm"/>
            </a:ln>
          </p:spPr>
          <p:txBody>
            <a:bodyPr/>
            <a:lstStyle/>
            <a:p>
              <a:endParaRPr lang="en-MY"/>
            </a:p>
          </p:txBody>
        </p:sp>
        <p:sp>
          <p:nvSpPr>
            <p:cNvPr id="39" name="AutoShape 66">
              <a:extLst>
                <a:ext uri="{FF2B5EF4-FFF2-40B4-BE49-F238E27FC236}">
                  <a16:creationId xmlns:a16="http://schemas.microsoft.com/office/drawing/2014/main" id="{49A7ED8C-9CD4-BEE7-697E-A60B6A330ACE}"/>
                </a:ext>
              </a:extLst>
            </p:cNvPr>
            <p:cNvSpPr/>
            <p:nvPr/>
          </p:nvSpPr>
          <p:spPr>
            <a:xfrm>
              <a:off x="5819195" y="6241699"/>
              <a:ext cx="844443" cy="0"/>
            </a:xfrm>
            <a:prstGeom prst="line">
              <a:avLst/>
            </a:prstGeom>
            <a:ln w="19050" cap="flat">
              <a:solidFill>
                <a:srgbClr val="000000"/>
              </a:solidFill>
              <a:prstDash val="solid"/>
              <a:headEnd type="none" w="sm" len="sm"/>
              <a:tailEnd type="none" w="sm" len="sm"/>
            </a:ln>
          </p:spPr>
          <p:txBody>
            <a:bodyPr/>
            <a:lstStyle/>
            <a:p>
              <a:endParaRPr lang="en-MY"/>
            </a:p>
          </p:txBody>
        </p:sp>
        <p:grpSp>
          <p:nvGrpSpPr>
            <p:cNvPr id="40" name="Group 67">
              <a:extLst>
                <a:ext uri="{FF2B5EF4-FFF2-40B4-BE49-F238E27FC236}">
                  <a16:creationId xmlns:a16="http://schemas.microsoft.com/office/drawing/2014/main" id="{0A8D9DF6-5CE8-E11B-1F78-D05D71DA060E}"/>
                </a:ext>
              </a:extLst>
            </p:cNvPr>
            <p:cNvGrpSpPr/>
            <p:nvPr/>
          </p:nvGrpSpPr>
          <p:grpSpPr>
            <a:xfrm>
              <a:off x="8387733" y="2914966"/>
              <a:ext cx="213764" cy="213764"/>
              <a:chOff x="0" y="0"/>
              <a:chExt cx="812800" cy="812800"/>
            </a:xfrm>
          </p:grpSpPr>
          <p:sp>
            <p:nvSpPr>
              <p:cNvPr id="548" name="Freeform 68">
                <a:extLst>
                  <a:ext uri="{FF2B5EF4-FFF2-40B4-BE49-F238E27FC236}">
                    <a16:creationId xmlns:a16="http://schemas.microsoft.com/office/drawing/2014/main" id="{7B967D1F-F39B-4B7D-9FCB-5D4CDD84F82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49" name="TextBox 69">
                <a:extLst>
                  <a:ext uri="{FF2B5EF4-FFF2-40B4-BE49-F238E27FC236}">
                    <a16:creationId xmlns:a16="http://schemas.microsoft.com/office/drawing/2014/main" id="{728B6B36-844B-9BF8-76BF-A30BC7EC6ECC}"/>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1" name="Group 70">
              <a:extLst>
                <a:ext uri="{FF2B5EF4-FFF2-40B4-BE49-F238E27FC236}">
                  <a16:creationId xmlns:a16="http://schemas.microsoft.com/office/drawing/2014/main" id="{877D9D65-ACD9-0F7A-EEF5-0AFE6A2385E4}"/>
                </a:ext>
              </a:extLst>
            </p:cNvPr>
            <p:cNvGrpSpPr/>
            <p:nvPr/>
          </p:nvGrpSpPr>
          <p:grpSpPr>
            <a:xfrm>
              <a:off x="8387733" y="7920270"/>
              <a:ext cx="213764" cy="213764"/>
              <a:chOff x="0" y="0"/>
              <a:chExt cx="812800" cy="812800"/>
            </a:xfrm>
          </p:grpSpPr>
          <p:sp>
            <p:nvSpPr>
              <p:cNvPr id="546" name="Freeform 71">
                <a:extLst>
                  <a:ext uri="{FF2B5EF4-FFF2-40B4-BE49-F238E27FC236}">
                    <a16:creationId xmlns:a16="http://schemas.microsoft.com/office/drawing/2014/main" id="{3181E3BD-DE80-1ACB-2AE0-90C82D16607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47" name="TextBox 72">
                <a:extLst>
                  <a:ext uri="{FF2B5EF4-FFF2-40B4-BE49-F238E27FC236}">
                    <a16:creationId xmlns:a16="http://schemas.microsoft.com/office/drawing/2014/main" id="{12FDB00C-C99E-C368-C2B3-2861B0BBA19F}"/>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2" name="Group 73">
              <a:extLst>
                <a:ext uri="{FF2B5EF4-FFF2-40B4-BE49-F238E27FC236}">
                  <a16:creationId xmlns:a16="http://schemas.microsoft.com/office/drawing/2014/main" id="{F085BA2B-97EE-98A5-5C1A-AFC008F55EC6}"/>
                </a:ext>
              </a:extLst>
            </p:cNvPr>
            <p:cNvGrpSpPr/>
            <p:nvPr/>
          </p:nvGrpSpPr>
          <p:grpSpPr>
            <a:xfrm>
              <a:off x="6935280" y="3896189"/>
              <a:ext cx="213764" cy="213764"/>
              <a:chOff x="0" y="0"/>
              <a:chExt cx="812800" cy="812800"/>
            </a:xfrm>
          </p:grpSpPr>
          <p:sp>
            <p:nvSpPr>
              <p:cNvPr id="544" name="Freeform 74">
                <a:extLst>
                  <a:ext uri="{FF2B5EF4-FFF2-40B4-BE49-F238E27FC236}">
                    <a16:creationId xmlns:a16="http://schemas.microsoft.com/office/drawing/2014/main" id="{BDF175DE-C96B-2DBD-4D53-2247F93753B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45" name="TextBox 75">
                <a:extLst>
                  <a:ext uri="{FF2B5EF4-FFF2-40B4-BE49-F238E27FC236}">
                    <a16:creationId xmlns:a16="http://schemas.microsoft.com/office/drawing/2014/main" id="{EDA6D4EF-2DDE-809E-9FDA-97F4637EF6DD}"/>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3" name="Group 76">
              <a:extLst>
                <a:ext uri="{FF2B5EF4-FFF2-40B4-BE49-F238E27FC236}">
                  <a16:creationId xmlns:a16="http://schemas.microsoft.com/office/drawing/2014/main" id="{BE5E1481-80FC-899E-7D37-89E8385B0C77}"/>
                </a:ext>
              </a:extLst>
            </p:cNvPr>
            <p:cNvGrpSpPr/>
            <p:nvPr/>
          </p:nvGrpSpPr>
          <p:grpSpPr>
            <a:xfrm>
              <a:off x="7008488" y="7035876"/>
              <a:ext cx="213764" cy="213764"/>
              <a:chOff x="0" y="0"/>
              <a:chExt cx="812800" cy="812800"/>
            </a:xfrm>
          </p:grpSpPr>
          <p:sp>
            <p:nvSpPr>
              <p:cNvPr id="542" name="Freeform 77">
                <a:extLst>
                  <a:ext uri="{FF2B5EF4-FFF2-40B4-BE49-F238E27FC236}">
                    <a16:creationId xmlns:a16="http://schemas.microsoft.com/office/drawing/2014/main" id="{D346A9F6-C118-E3FB-FA5C-42B14BEAB5E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43" name="TextBox 78">
                <a:extLst>
                  <a:ext uri="{FF2B5EF4-FFF2-40B4-BE49-F238E27FC236}">
                    <a16:creationId xmlns:a16="http://schemas.microsoft.com/office/drawing/2014/main" id="{07909CF9-6A7E-BC59-5205-6C0ADEF6FFA4}"/>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4" name="Group 79">
              <a:extLst>
                <a:ext uri="{FF2B5EF4-FFF2-40B4-BE49-F238E27FC236}">
                  <a16:creationId xmlns:a16="http://schemas.microsoft.com/office/drawing/2014/main" id="{51C8E618-76CC-8122-A78E-22AD89127250}"/>
                </a:ext>
              </a:extLst>
            </p:cNvPr>
            <p:cNvGrpSpPr/>
            <p:nvPr/>
          </p:nvGrpSpPr>
          <p:grpSpPr>
            <a:xfrm>
              <a:off x="11039933" y="7035876"/>
              <a:ext cx="213764" cy="213764"/>
              <a:chOff x="0" y="0"/>
              <a:chExt cx="812800" cy="812800"/>
            </a:xfrm>
          </p:grpSpPr>
          <p:sp>
            <p:nvSpPr>
              <p:cNvPr id="540" name="Freeform 80">
                <a:extLst>
                  <a:ext uri="{FF2B5EF4-FFF2-40B4-BE49-F238E27FC236}">
                    <a16:creationId xmlns:a16="http://schemas.microsoft.com/office/drawing/2014/main" id="{2EC8A925-E0BD-7A22-5D06-E9040B154B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41" name="TextBox 81">
                <a:extLst>
                  <a:ext uri="{FF2B5EF4-FFF2-40B4-BE49-F238E27FC236}">
                    <a16:creationId xmlns:a16="http://schemas.microsoft.com/office/drawing/2014/main" id="{0B22B201-D44F-8F3C-943D-0B7436A58F5B}"/>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5" name="Group 82">
              <a:extLst>
                <a:ext uri="{FF2B5EF4-FFF2-40B4-BE49-F238E27FC236}">
                  <a16:creationId xmlns:a16="http://schemas.microsoft.com/office/drawing/2014/main" id="{929A5D33-9340-D07D-8D4C-77CB5F9E2A8E}"/>
                </a:ext>
              </a:extLst>
            </p:cNvPr>
            <p:cNvGrpSpPr/>
            <p:nvPr/>
          </p:nvGrpSpPr>
          <p:grpSpPr>
            <a:xfrm>
              <a:off x="11144806" y="3896189"/>
              <a:ext cx="213764" cy="213764"/>
              <a:chOff x="0" y="0"/>
              <a:chExt cx="812800" cy="812800"/>
            </a:xfrm>
          </p:grpSpPr>
          <p:sp>
            <p:nvSpPr>
              <p:cNvPr id="538" name="Freeform 83">
                <a:extLst>
                  <a:ext uri="{FF2B5EF4-FFF2-40B4-BE49-F238E27FC236}">
                    <a16:creationId xmlns:a16="http://schemas.microsoft.com/office/drawing/2014/main" id="{F72A4D3A-4F4D-FB37-E081-2513659B5A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39" name="TextBox 84">
                <a:extLst>
                  <a:ext uri="{FF2B5EF4-FFF2-40B4-BE49-F238E27FC236}">
                    <a16:creationId xmlns:a16="http://schemas.microsoft.com/office/drawing/2014/main" id="{B60F90ED-69F1-CA28-B3D7-C3565EAEDD52}"/>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6" name="Group 85">
              <a:extLst>
                <a:ext uri="{FF2B5EF4-FFF2-40B4-BE49-F238E27FC236}">
                  <a16:creationId xmlns:a16="http://schemas.microsoft.com/office/drawing/2014/main" id="{E1BF1348-CCF6-CD9E-30C5-268C6DEDDB7E}"/>
                </a:ext>
              </a:extLst>
            </p:cNvPr>
            <p:cNvGrpSpPr/>
            <p:nvPr/>
          </p:nvGrpSpPr>
          <p:grpSpPr>
            <a:xfrm>
              <a:off x="11494337" y="4683027"/>
              <a:ext cx="213764" cy="213764"/>
              <a:chOff x="0" y="0"/>
              <a:chExt cx="812800" cy="812800"/>
            </a:xfrm>
          </p:grpSpPr>
          <p:sp>
            <p:nvSpPr>
              <p:cNvPr id="536" name="Freeform 86">
                <a:extLst>
                  <a:ext uri="{FF2B5EF4-FFF2-40B4-BE49-F238E27FC236}">
                    <a16:creationId xmlns:a16="http://schemas.microsoft.com/office/drawing/2014/main" id="{5C4A6005-1A69-BD42-AAF3-A76EAF244B7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37" name="TextBox 87">
                <a:extLst>
                  <a:ext uri="{FF2B5EF4-FFF2-40B4-BE49-F238E27FC236}">
                    <a16:creationId xmlns:a16="http://schemas.microsoft.com/office/drawing/2014/main" id="{D56C6AD5-F1CA-1C36-B18C-8ADA7ECB3073}"/>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7" name="Group 88">
              <a:extLst>
                <a:ext uri="{FF2B5EF4-FFF2-40B4-BE49-F238E27FC236}">
                  <a16:creationId xmlns:a16="http://schemas.microsoft.com/office/drawing/2014/main" id="{0D1973AC-CC0C-E50A-6722-63A3B0971ADC}"/>
                </a:ext>
              </a:extLst>
            </p:cNvPr>
            <p:cNvGrpSpPr/>
            <p:nvPr/>
          </p:nvGrpSpPr>
          <p:grpSpPr>
            <a:xfrm>
              <a:off x="11494337" y="6134817"/>
              <a:ext cx="213764" cy="213764"/>
              <a:chOff x="0" y="0"/>
              <a:chExt cx="812800" cy="812800"/>
            </a:xfrm>
          </p:grpSpPr>
          <p:sp>
            <p:nvSpPr>
              <p:cNvPr id="534" name="Freeform 89">
                <a:extLst>
                  <a:ext uri="{FF2B5EF4-FFF2-40B4-BE49-F238E27FC236}">
                    <a16:creationId xmlns:a16="http://schemas.microsoft.com/office/drawing/2014/main" id="{3BBDA55D-7B14-71E1-EF6D-6860DE0A59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35" name="TextBox 90">
                <a:extLst>
                  <a:ext uri="{FF2B5EF4-FFF2-40B4-BE49-F238E27FC236}">
                    <a16:creationId xmlns:a16="http://schemas.microsoft.com/office/drawing/2014/main" id="{36422516-290D-84A0-3888-53CF4FFCA381}"/>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8" name="Group 91">
              <a:extLst>
                <a:ext uri="{FF2B5EF4-FFF2-40B4-BE49-F238E27FC236}">
                  <a16:creationId xmlns:a16="http://schemas.microsoft.com/office/drawing/2014/main" id="{1541271A-20E0-4B7D-B148-37B111BF04F7}"/>
                </a:ext>
              </a:extLst>
            </p:cNvPr>
            <p:cNvGrpSpPr/>
            <p:nvPr/>
          </p:nvGrpSpPr>
          <p:grpSpPr>
            <a:xfrm>
              <a:off x="6556756" y="4683027"/>
              <a:ext cx="213764" cy="213764"/>
              <a:chOff x="0" y="0"/>
              <a:chExt cx="812800" cy="812800"/>
            </a:xfrm>
          </p:grpSpPr>
          <p:sp>
            <p:nvSpPr>
              <p:cNvPr id="532" name="Freeform 92">
                <a:extLst>
                  <a:ext uri="{FF2B5EF4-FFF2-40B4-BE49-F238E27FC236}">
                    <a16:creationId xmlns:a16="http://schemas.microsoft.com/office/drawing/2014/main" id="{66DA595E-9833-60F5-BBE4-2B625C4E23F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33" name="TextBox 93">
                <a:extLst>
                  <a:ext uri="{FF2B5EF4-FFF2-40B4-BE49-F238E27FC236}">
                    <a16:creationId xmlns:a16="http://schemas.microsoft.com/office/drawing/2014/main" id="{F1428AF7-47E8-F0FE-E4EF-A00B48F78A15}"/>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9" name="Group 94">
              <a:extLst>
                <a:ext uri="{FF2B5EF4-FFF2-40B4-BE49-F238E27FC236}">
                  <a16:creationId xmlns:a16="http://schemas.microsoft.com/office/drawing/2014/main" id="{829B28B5-1456-144E-9CAE-70050246C871}"/>
                </a:ext>
              </a:extLst>
            </p:cNvPr>
            <p:cNvGrpSpPr/>
            <p:nvPr/>
          </p:nvGrpSpPr>
          <p:grpSpPr>
            <a:xfrm>
              <a:off x="6556756" y="6145568"/>
              <a:ext cx="213764" cy="213764"/>
              <a:chOff x="0" y="0"/>
              <a:chExt cx="812800" cy="812800"/>
            </a:xfrm>
          </p:grpSpPr>
          <p:sp>
            <p:nvSpPr>
              <p:cNvPr id="530" name="Freeform 95">
                <a:extLst>
                  <a:ext uri="{FF2B5EF4-FFF2-40B4-BE49-F238E27FC236}">
                    <a16:creationId xmlns:a16="http://schemas.microsoft.com/office/drawing/2014/main" id="{BB0A6490-25F2-0B00-CECF-436E724F354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31" name="TextBox 96">
                <a:extLst>
                  <a:ext uri="{FF2B5EF4-FFF2-40B4-BE49-F238E27FC236}">
                    <a16:creationId xmlns:a16="http://schemas.microsoft.com/office/drawing/2014/main" id="{5B8F323E-CCBD-8480-A70F-EE2C5C970D6F}"/>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50" name="Group 97">
              <a:extLst>
                <a:ext uri="{FF2B5EF4-FFF2-40B4-BE49-F238E27FC236}">
                  <a16:creationId xmlns:a16="http://schemas.microsoft.com/office/drawing/2014/main" id="{F44C1576-C12D-540F-5A95-6F51F28A5D48}"/>
                </a:ext>
              </a:extLst>
            </p:cNvPr>
            <p:cNvGrpSpPr/>
            <p:nvPr/>
          </p:nvGrpSpPr>
          <p:grpSpPr>
            <a:xfrm>
              <a:off x="9686749" y="2914966"/>
              <a:ext cx="213764" cy="213764"/>
              <a:chOff x="0" y="0"/>
              <a:chExt cx="812800" cy="812800"/>
            </a:xfrm>
          </p:grpSpPr>
          <p:sp>
            <p:nvSpPr>
              <p:cNvPr id="528" name="Freeform 98">
                <a:extLst>
                  <a:ext uri="{FF2B5EF4-FFF2-40B4-BE49-F238E27FC236}">
                    <a16:creationId xmlns:a16="http://schemas.microsoft.com/office/drawing/2014/main" id="{F46A4434-15DC-4771-7D8C-4255A2F4B9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29" name="TextBox 99">
                <a:extLst>
                  <a:ext uri="{FF2B5EF4-FFF2-40B4-BE49-F238E27FC236}">
                    <a16:creationId xmlns:a16="http://schemas.microsoft.com/office/drawing/2014/main" id="{D9F22469-A040-C9FA-712C-180FD6F36074}"/>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51" name="Group 100">
              <a:extLst>
                <a:ext uri="{FF2B5EF4-FFF2-40B4-BE49-F238E27FC236}">
                  <a16:creationId xmlns:a16="http://schemas.microsoft.com/office/drawing/2014/main" id="{AB4819CF-82D0-1EF4-F7B5-3CBB6242D8E1}"/>
                </a:ext>
              </a:extLst>
            </p:cNvPr>
            <p:cNvGrpSpPr/>
            <p:nvPr/>
          </p:nvGrpSpPr>
          <p:grpSpPr>
            <a:xfrm>
              <a:off x="9686749" y="7920270"/>
              <a:ext cx="213764" cy="213764"/>
              <a:chOff x="0" y="0"/>
              <a:chExt cx="812800" cy="812800"/>
            </a:xfrm>
          </p:grpSpPr>
          <p:sp>
            <p:nvSpPr>
              <p:cNvPr id="526" name="Freeform 101">
                <a:extLst>
                  <a:ext uri="{FF2B5EF4-FFF2-40B4-BE49-F238E27FC236}">
                    <a16:creationId xmlns:a16="http://schemas.microsoft.com/office/drawing/2014/main" id="{FD842993-0A68-E2CA-1995-BC77F3354E7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27" name="TextBox 102">
                <a:extLst>
                  <a:ext uri="{FF2B5EF4-FFF2-40B4-BE49-F238E27FC236}">
                    <a16:creationId xmlns:a16="http://schemas.microsoft.com/office/drawing/2014/main" id="{96DF15B2-E396-B951-2FDD-C977CFAC18A4}"/>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sp>
          <p:nvSpPr>
            <p:cNvPr id="52" name="Freeform 103">
              <a:extLst>
                <a:ext uri="{FF2B5EF4-FFF2-40B4-BE49-F238E27FC236}">
                  <a16:creationId xmlns:a16="http://schemas.microsoft.com/office/drawing/2014/main" id="{E07E7AB5-994F-F701-D0B4-E6A6C61FC343}"/>
                </a:ext>
              </a:extLst>
            </p:cNvPr>
            <p:cNvSpPr/>
            <p:nvPr/>
          </p:nvSpPr>
          <p:spPr>
            <a:xfrm>
              <a:off x="6955620" y="3344759"/>
              <a:ext cx="4376759" cy="4376759"/>
            </a:xfrm>
            <a:custGeom>
              <a:avLst/>
              <a:gdLst/>
              <a:ahLst/>
              <a:cxnLst/>
              <a:rect l="l" t="t" r="r" b="b"/>
              <a:pathLst>
                <a:path w="4376759" h="4376759">
                  <a:moveTo>
                    <a:pt x="0" y="0"/>
                  </a:moveTo>
                  <a:lnTo>
                    <a:pt x="4376760" y="0"/>
                  </a:lnTo>
                  <a:lnTo>
                    <a:pt x="4376760" y="4376760"/>
                  </a:lnTo>
                  <a:lnTo>
                    <a:pt x="0" y="43767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MY"/>
            </a:p>
          </p:txBody>
        </p:sp>
        <p:sp>
          <p:nvSpPr>
            <p:cNvPr id="53" name="TextBox 104">
              <a:extLst>
                <a:ext uri="{FF2B5EF4-FFF2-40B4-BE49-F238E27FC236}">
                  <a16:creationId xmlns:a16="http://schemas.microsoft.com/office/drawing/2014/main" id="{04FA905B-64EB-AFFB-7D24-4E155C76CA22}"/>
                </a:ext>
              </a:extLst>
            </p:cNvPr>
            <p:cNvSpPr txBox="1"/>
            <p:nvPr/>
          </p:nvSpPr>
          <p:spPr>
            <a:xfrm>
              <a:off x="7453232" y="4590919"/>
              <a:ext cx="3490964" cy="2452438"/>
            </a:xfrm>
            <a:prstGeom prst="rect">
              <a:avLst/>
            </a:prstGeom>
          </p:spPr>
          <p:txBody>
            <a:bodyPr lIns="0" tIns="0" rIns="0" bIns="0" rtlCol="0" anchor="t">
              <a:spAutoFit/>
            </a:bodyPr>
            <a:lstStyle/>
            <a:p>
              <a:pPr algn="ctr"/>
              <a:r>
                <a:rPr lang="en-US" sz="1800" b="1" dirty="0">
                  <a:solidFill>
                    <a:srgbClr val="000000"/>
                  </a:solidFill>
                  <a:latin typeface="Arial Bold"/>
                  <a:ea typeface="Arial Bold"/>
                  <a:cs typeface="Arial Bold"/>
                  <a:sym typeface="Arial Bold"/>
                </a:rPr>
                <a:t>PERANAN DAN TANGGUNGJAWAB PUSAT PENGURUSAN PROJEK (PPP)</a:t>
              </a:r>
            </a:p>
            <a:p>
              <a:pPr algn="ctr"/>
              <a:endParaRPr lang="en-US" sz="1800" b="1" dirty="0">
                <a:solidFill>
                  <a:srgbClr val="000000"/>
                </a:solidFill>
                <a:latin typeface="Arial Bold"/>
                <a:ea typeface="Arial Bold"/>
                <a:cs typeface="Arial Bold"/>
                <a:sym typeface="Arial Bold"/>
              </a:endParaRPr>
            </a:p>
          </p:txBody>
        </p:sp>
        <p:sp>
          <p:nvSpPr>
            <p:cNvPr id="54" name="TextBox 105">
              <a:extLst>
                <a:ext uri="{FF2B5EF4-FFF2-40B4-BE49-F238E27FC236}">
                  <a16:creationId xmlns:a16="http://schemas.microsoft.com/office/drawing/2014/main" id="{3B8241F9-46F5-CE3E-E0F0-00DF854DE515}"/>
                </a:ext>
              </a:extLst>
            </p:cNvPr>
            <p:cNvSpPr txBox="1"/>
            <p:nvPr/>
          </p:nvSpPr>
          <p:spPr>
            <a:xfrm>
              <a:off x="11524884" y="1477855"/>
              <a:ext cx="4139962" cy="749356"/>
            </a:xfrm>
            <a:prstGeom prst="rect">
              <a:avLst/>
            </a:prstGeom>
          </p:spPr>
          <p:txBody>
            <a:bodyPr wrap="square" lIns="0" tIns="0" rIns="0" bIns="0" rtlCol="0" anchor="t">
              <a:spAutoFit/>
            </a:bodyPr>
            <a:lstStyle/>
            <a:p>
              <a:pPr algn="l"/>
              <a:r>
                <a:rPr lang="en-US" sz="1100" b="1" dirty="0" err="1">
                  <a:solidFill>
                    <a:srgbClr val="383B3B"/>
                  </a:solidFill>
                  <a:latin typeface="Arial"/>
                  <a:ea typeface="Arial"/>
                  <a:cs typeface="Arial"/>
                  <a:sym typeface="Arial"/>
                </a:rPr>
                <a:t>Mempertimbang</a:t>
              </a:r>
              <a:r>
                <a:rPr lang="en-US" sz="1100" b="1" dirty="0">
                  <a:solidFill>
                    <a:srgbClr val="383B3B"/>
                  </a:solidFill>
                  <a:latin typeface="Arial"/>
                  <a:ea typeface="Arial"/>
                  <a:cs typeface="Arial"/>
                  <a:sym typeface="Arial"/>
                </a:rPr>
                <a:t> dan </a:t>
              </a:r>
              <a:r>
                <a:rPr lang="en-US" sz="1100" b="1" dirty="0" err="1">
                  <a:solidFill>
                    <a:srgbClr val="383B3B"/>
                  </a:solidFill>
                  <a:latin typeface="Arial"/>
                  <a:ea typeface="Arial"/>
                  <a:cs typeface="Arial"/>
                  <a:sym typeface="Arial"/>
                </a:rPr>
                <a:t>membuat</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keputusan</a:t>
              </a:r>
              <a:r>
                <a:rPr lang="en-US" sz="1100" b="1"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bagi</a:t>
              </a:r>
              <a:r>
                <a:rPr lang="en-US" sz="1100"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permohonan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perubahan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atau</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pindah</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vot</a:t>
              </a:r>
              <a:endParaRPr lang="en-US" sz="1100" b="1" dirty="0">
                <a:solidFill>
                  <a:srgbClr val="383B3B"/>
                </a:solidFill>
                <a:latin typeface="Arial Bold"/>
                <a:ea typeface="Arial Bold"/>
                <a:cs typeface="Arial Bold"/>
                <a:sym typeface="Arial Bold"/>
              </a:endParaRPr>
            </a:p>
          </p:txBody>
        </p:sp>
        <p:sp>
          <p:nvSpPr>
            <p:cNvPr id="55" name="TextBox 106">
              <a:extLst>
                <a:ext uri="{FF2B5EF4-FFF2-40B4-BE49-F238E27FC236}">
                  <a16:creationId xmlns:a16="http://schemas.microsoft.com/office/drawing/2014/main" id="{467AF9EB-675A-D77D-D57A-B02D0F731D62}"/>
                </a:ext>
              </a:extLst>
            </p:cNvPr>
            <p:cNvSpPr txBox="1"/>
            <p:nvPr/>
          </p:nvSpPr>
          <p:spPr>
            <a:xfrm>
              <a:off x="2623633" y="1593018"/>
              <a:ext cx="4068171" cy="749356"/>
            </a:xfrm>
            <a:prstGeom prst="rect">
              <a:avLst/>
            </a:prstGeom>
          </p:spPr>
          <p:txBody>
            <a:bodyPr lIns="0" tIns="0" rIns="0" bIns="0" rtlCol="0" anchor="t">
              <a:spAutoFit/>
            </a:bodyPr>
            <a:lstStyle/>
            <a:p>
              <a:pPr algn="r"/>
              <a:r>
                <a:rPr lang="en-US" sz="1100" b="1" dirty="0" err="1">
                  <a:solidFill>
                    <a:srgbClr val="383B3B"/>
                  </a:solidFill>
                  <a:latin typeface="Arial"/>
                  <a:ea typeface="Arial"/>
                  <a:cs typeface="Arial"/>
                  <a:sym typeface="Arial"/>
                </a:rPr>
                <a:t>Memastikan</a:t>
              </a:r>
              <a:r>
                <a:rPr lang="en-US" sz="1100" b="1"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permohonan</a:t>
              </a:r>
              <a:r>
                <a:rPr lang="en-US" sz="1100" b="1" dirty="0">
                  <a:solidFill>
                    <a:srgbClr val="383B3B"/>
                  </a:solidFill>
                  <a:latin typeface="Arial Bold"/>
                  <a:ea typeface="Arial Bold"/>
                  <a:cs typeface="Arial Bold"/>
                  <a:sym typeface="Arial Bold"/>
                </a:rPr>
                <a:t> yang </a:t>
              </a:r>
              <a:r>
                <a:rPr lang="en-US" sz="1100" b="1" dirty="0" err="1">
                  <a:solidFill>
                    <a:srgbClr val="383B3B"/>
                  </a:solidFill>
                  <a:latin typeface="Arial Bold"/>
                  <a:ea typeface="Arial Bold"/>
                  <a:cs typeface="Arial Bold"/>
                  <a:sym typeface="Arial Bold"/>
                </a:rPr>
                <a:t>lengkap</a:t>
              </a:r>
              <a:r>
                <a:rPr lang="en-US" sz="1100" b="1" dirty="0">
                  <a:solidFill>
                    <a:srgbClr val="383B3B"/>
                  </a:solidFill>
                  <a:latin typeface="Arial Bold"/>
                  <a:ea typeface="Arial Bold"/>
                  <a:cs typeface="Arial Bold"/>
                  <a:sym typeface="Arial Bold"/>
                </a:rPr>
                <a:t> </a:t>
              </a:r>
              <a:r>
                <a:rPr lang="en-US" sz="1100" dirty="0" err="1">
                  <a:solidFill>
                    <a:srgbClr val="383B3B"/>
                  </a:solidFill>
                  <a:latin typeface="Arial"/>
                  <a:ea typeface="Arial"/>
                  <a:cs typeface="Arial"/>
                  <a:sym typeface="Arial"/>
                </a:rPr>
                <a:t>dibuat</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melalui</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sistem</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ePPRN</a:t>
              </a:r>
              <a:endParaRPr lang="en-US" sz="1100" dirty="0">
                <a:solidFill>
                  <a:srgbClr val="383B3B"/>
                </a:solidFill>
                <a:latin typeface="Arial"/>
                <a:ea typeface="Arial"/>
                <a:cs typeface="Arial"/>
                <a:sym typeface="Arial"/>
              </a:endParaRPr>
            </a:p>
            <a:p>
              <a:pPr algn="r"/>
              <a:endParaRPr lang="en-US" sz="1100" dirty="0">
                <a:solidFill>
                  <a:srgbClr val="383B3B"/>
                </a:solidFill>
                <a:latin typeface="Arial"/>
                <a:ea typeface="Arial"/>
                <a:cs typeface="Arial"/>
                <a:sym typeface="Arial"/>
              </a:endParaRPr>
            </a:p>
          </p:txBody>
        </p:sp>
        <p:sp>
          <p:nvSpPr>
            <p:cNvPr id="56" name="TextBox 107">
              <a:extLst>
                <a:ext uri="{FF2B5EF4-FFF2-40B4-BE49-F238E27FC236}">
                  <a16:creationId xmlns:a16="http://schemas.microsoft.com/office/drawing/2014/main" id="{EEED8BF6-9B22-F0BF-F670-4B3AC0AA736A}"/>
                </a:ext>
              </a:extLst>
            </p:cNvPr>
            <p:cNvSpPr txBox="1"/>
            <p:nvPr/>
          </p:nvSpPr>
          <p:spPr>
            <a:xfrm>
              <a:off x="11524884" y="8671159"/>
              <a:ext cx="3960684" cy="999141"/>
            </a:xfrm>
            <a:prstGeom prst="rect">
              <a:avLst/>
            </a:prstGeom>
          </p:spPr>
          <p:txBody>
            <a:bodyPr lIns="0" tIns="0" rIns="0" bIns="0" rtlCol="0" anchor="t">
              <a:spAutoFit/>
            </a:bodyPr>
            <a:lstStyle/>
            <a:p>
              <a:pPr algn="l"/>
              <a:r>
                <a:rPr lang="en-US" sz="1100" b="1" dirty="0" err="1">
                  <a:solidFill>
                    <a:srgbClr val="383B3B"/>
                  </a:solidFill>
                  <a:latin typeface="Arial"/>
                  <a:ea typeface="Arial"/>
                  <a:cs typeface="Arial"/>
                  <a:sym typeface="Arial"/>
                </a:rPr>
                <a:t>Memastikan</a:t>
              </a:r>
              <a:r>
                <a:rPr lang="en-US" sz="1100" b="1"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salinan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laporan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projek</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dikemukakan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kepada</a:t>
              </a:r>
              <a:r>
                <a:rPr lang="en-US" sz="1100" b="1" dirty="0">
                  <a:solidFill>
                    <a:srgbClr val="383B3B"/>
                  </a:solidFill>
                  <a:latin typeface="Arial Bold"/>
                  <a:ea typeface="Arial Bold"/>
                  <a:cs typeface="Arial Bold"/>
                  <a:sym typeface="Arial Bold"/>
                </a:rPr>
                <a:t> KPT </a:t>
              </a:r>
              <a:r>
                <a:rPr lang="en-US" sz="1100" dirty="0" err="1">
                  <a:solidFill>
                    <a:srgbClr val="383B3B"/>
                  </a:solidFill>
                  <a:latin typeface="Arial"/>
                  <a:ea typeface="Arial"/>
                  <a:cs typeface="Arial"/>
                  <a:sym typeface="Arial"/>
                </a:rPr>
                <a:t>mengikut</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tempoh</a:t>
              </a:r>
              <a:r>
                <a:rPr lang="en-US" sz="1100" dirty="0">
                  <a:solidFill>
                    <a:srgbClr val="383B3B"/>
                  </a:solidFill>
                  <a:latin typeface="Arial"/>
                  <a:ea typeface="Arial"/>
                  <a:cs typeface="Arial"/>
                  <a:sym typeface="Arial"/>
                </a:rPr>
                <a:t> yang </a:t>
              </a:r>
              <a:r>
                <a:rPr lang="en-US" sz="1100" dirty="0" err="1">
                  <a:solidFill>
                    <a:srgbClr val="383B3B"/>
                  </a:solidFill>
                  <a:latin typeface="Arial"/>
                  <a:ea typeface="Arial"/>
                  <a:cs typeface="Arial"/>
                  <a:sym typeface="Arial"/>
                </a:rPr>
                <a:t>ditetapkan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dalam</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surat</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tawaran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projek</a:t>
              </a:r>
              <a:endParaRPr lang="en-US" sz="1100" dirty="0">
                <a:solidFill>
                  <a:srgbClr val="383B3B"/>
                </a:solidFill>
                <a:latin typeface="Arial"/>
                <a:ea typeface="Arial"/>
                <a:cs typeface="Arial"/>
                <a:sym typeface="Arial"/>
              </a:endParaRPr>
            </a:p>
          </p:txBody>
        </p:sp>
        <p:sp>
          <p:nvSpPr>
            <p:cNvPr id="57" name="TextBox 108">
              <a:extLst>
                <a:ext uri="{FF2B5EF4-FFF2-40B4-BE49-F238E27FC236}">
                  <a16:creationId xmlns:a16="http://schemas.microsoft.com/office/drawing/2014/main" id="{28CBA945-793B-8415-64E4-2F6EA4DCD3B1}"/>
                </a:ext>
              </a:extLst>
            </p:cNvPr>
            <p:cNvSpPr txBox="1"/>
            <p:nvPr/>
          </p:nvSpPr>
          <p:spPr>
            <a:xfrm>
              <a:off x="2770973" y="8803116"/>
              <a:ext cx="3892666" cy="749356"/>
            </a:xfrm>
            <a:prstGeom prst="rect">
              <a:avLst/>
            </a:prstGeom>
          </p:spPr>
          <p:txBody>
            <a:bodyPr lIns="0" tIns="0" rIns="0" bIns="0" rtlCol="0" anchor="t">
              <a:spAutoFit/>
            </a:bodyPr>
            <a:lstStyle/>
            <a:p>
              <a:pPr algn="r"/>
              <a:r>
                <a:rPr lang="en-US" sz="1100" b="1" dirty="0" err="1">
                  <a:solidFill>
                    <a:srgbClr val="383B3B"/>
                  </a:solidFill>
                  <a:latin typeface="Arial"/>
                  <a:ea typeface="Arial"/>
                  <a:cs typeface="Arial"/>
                  <a:sym typeface="Arial"/>
                </a:rPr>
                <a:t>Memastikan</a:t>
              </a:r>
              <a:r>
                <a:rPr lang="en-US" sz="1100" b="1"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projek</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dilaksanakan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mengikut</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terma</a:t>
              </a:r>
              <a:r>
                <a:rPr lang="en-US" sz="1100" dirty="0">
                  <a:solidFill>
                    <a:srgbClr val="383B3B"/>
                  </a:solidFill>
                  <a:latin typeface="Arial"/>
                  <a:ea typeface="Arial"/>
                  <a:cs typeface="Arial"/>
                  <a:sym typeface="Arial"/>
                </a:rPr>
                <a:t> yang </a:t>
              </a:r>
              <a:r>
                <a:rPr lang="en-US" sz="1100" dirty="0" err="1">
                  <a:solidFill>
                    <a:srgbClr val="383B3B"/>
                  </a:solidFill>
                  <a:latin typeface="Arial"/>
                  <a:ea typeface="Arial"/>
                  <a:cs typeface="Arial"/>
                  <a:sym typeface="Arial"/>
                </a:rPr>
                <a:t>ditetapkan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dalam</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surat</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tawaran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projek</a:t>
              </a:r>
              <a:endParaRPr lang="en-US" sz="1100" dirty="0">
                <a:solidFill>
                  <a:srgbClr val="383B3B"/>
                </a:solidFill>
                <a:latin typeface="Arial"/>
                <a:ea typeface="Arial"/>
                <a:cs typeface="Arial"/>
                <a:sym typeface="Arial"/>
              </a:endParaRPr>
            </a:p>
          </p:txBody>
        </p:sp>
        <p:sp>
          <p:nvSpPr>
            <p:cNvPr id="58" name="TextBox 109">
              <a:extLst>
                <a:ext uri="{FF2B5EF4-FFF2-40B4-BE49-F238E27FC236}">
                  <a16:creationId xmlns:a16="http://schemas.microsoft.com/office/drawing/2014/main" id="{D5F6FF36-170C-7F31-D282-BA97DF44D940}"/>
                </a:ext>
              </a:extLst>
            </p:cNvPr>
            <p:cNvSpPr txBox="1"/>
            <p:nvPr/>
          </p:nvSpPr>
          <p:spPr>
            <a:xfrm>
              <a:off x="12778611" y="2956244"/>
              <a:ext cx="4876504" cy="749356"/>
            </a:xfrm>
            <a:prstGeom prst="rect">
              <a:avLst/>
            </a:prstGeom>
          </p:spPr>
          <p:txBody>
            <a:bodyPr wrap="square" lIns="0" tIns="0" rIns="0" bIns="0" rtlCol="0" anchor="t">
              <a:spAutoFit/>
            </a:bodyPr>
            <a:lstStyle/>
            <a:p>
              <a:pPr algn="l"/>
              <a:r>
                <a:rPr lang="en-US" sz="1100" b="1" dirty="0" err="1">
                  <a:solidFill>
                    <a:srgbClr val="383B3B"/>
                  </a:solidFill>
                  <a:latin typeface="Arial"/>
                  <a:ea typeface="Arial"/>
                  <a:cs typeface="Arial"/>
                  <a:sym typeface="Arial"/>
                </a:rPr>
                <a:t>Mempertimbang</a:t>
              </a:r>
              <a:r>
                <a:rPr lang="en-US" sz="1100" b="1" dirty="0">
                  <a:solidFill>
                    <a:srgbClr val="383B3B"/>
                  </a:solidFill>
                  <a:latin typeface="Arial"/>
                  <a:ea typeface="Arial"/>
                  <a:cs typeface="Arial"/>
                  <a:sym typeface="Arial"/>
                </a:rPr>
                <a:t> dan </a:t>
              </a:r>
              <a:r>
                <a:rPr lang="en-US" sz="1100" b="1" dirty="0" err="1">
                  <a:solidFill>
                    <a:srgbClr val="383B3B"/>
                  </a:solidFill>
                  <a:latin typeface="Arial"/>
                  <a:ea typeface="Arial"/>
                  <a:cs typeface="Arial"/>
                  <a:sym typeface="Arial"/>
                </a:rPr>
                <a:t>membuat</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keputusan</a:t>
              </a:r>
              <a:r>
                <a:rPr lang="en-US" sz="1100" b="1"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bagi</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permohonan</a:t>
              </a:r>
              <a:r>
                <a:rPr lang="en-US" sz="1100"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pelanjutan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projek</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sehingga</a:t>
              </a:r>
              <a:r>
                <a:rPr lang="en-US" sz="1100"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maksimum</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tiga</a:t>
              </a:r>
              <a:r>
                <a:rPr lang="en-US" sz="1100" b="1" dirty="0">
                  <a:solidFill>
                    <a:srgbClr val="383B3B"/>
                  </a:solidFill>
                  <a:latin typeface="Arial Bold"/>
                  <a:ea typeface="Arial Bold"/>
                  <a:cs typeface="Arial Bold"/>
                  <a:sym typeface="Arial Bold"/>
                </a:rPr>
                <a:t> (3) </a:t>
              </a:r>
              <a:r>
                <a:rPr lang="en-US" sz="1100" b="1" dirty="0" err="1">
                  <a:solidFill>
                    <a:srgbClr val="383B3B"/>
                  </a:solidFill>
                  <a:latin typeface="Arial Bold"/>
                  <a:ea typeface="Arial Bold"/>
                  <a:cs typeface="Arial Bold"/>
                  <a:sym typeface="Arial Bold"/>
                </a:rPr>
                <a:t>bulan</a:t>
              </a:r>
              <a:endParaRPr lang="en-US" sz="1100" b="1" dirty="0">
                <a:solidFill>
                  <a:srgbClr val="383B3B"/>
                </a:solidFill>
                <a:latin typeface="Arial Bold"/>
                <a:ea typeface="Arial Bold"/>
                <a:cs typeface="Arial Bold"/>
                <a:sym typeface="Arial Bold"/>
              </a:endParaRPr>
            </a:p>
          </p:txBody>
        </p:sp>
        <p:sp>
          <p:nvSpPr>
            <p:cNvPr id="59" name="TextBox 110">
              <a:extLst>
                <a:ext uri="{FF2B5EF4-FFF2-40B4-BE49-F238E27FC236}">
                  <a16:creationId xmlns:a16="http://schemas.microsoft.com/office/drawing/2014/main" id="{B4304AF5-685C-660B-CE3E-63FAC91C9561}"/>
                </a:ext>
              </a:extLst>
            </p:cNvPr>
            <p:cNvSpPr txBox="1"/>
            <p:nvPr/>
          </p:nvSpPr>
          <p:spPr>
            <a:xfrm>
              <a:off x="1270932" y="2858355"/>
              <a:ext cx="4238456" cy="1248928"/>
            </a:xfrm>
            <a:prstGeom prst="rect">
              <a:avLst/>
            </a:prstGeom>
          </p:spPr>
          <p:txBody>
            <a:bodyPr wrap="square" lIns="0" tIns="0" rIns="0" bIns="0" rtlCol="0" anchor="t">
              <a:spAutoFit/>
            </a:bodyPr>
            <a:lstStyle/>
            <a:p>
              <a:pPr algn="r"/>
              <a:r>
                <a:rPr lang="en-US" sz="1100" b="1" dirty="0" err="1">
                  <a:solidFill>
                    <a:srgbClr val="383B3B"/>
                  </a:solidFill>
                  <a:latin typeface="Arial"/>
                  <a:ea typeface="Arial"/>
                  <a:cs typeface="Arial"/>
                  <a:sym typeface="Arial"/>
                </a:rPr>
                <a:t>Memastikan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penyelidik</a:t>
              </a:r>
              <a:r>
                <a:rPr lang="en-US" sz="1100" b="1" dirty="0">
                  <a:solidFill>
                    <a:srgbClr val="383B3B"/>
                  </a:solidFill>
                  <a:latin typeface="Arial"/>
                  <a:ea typeface="Arial"/>
                  <a:cs typeface="Arial"/>
                  <a:sym typeface="Arial"/>
                </a:rPr>
                <a:t> dan </a:t>
              </a:r>
              <a:r>
                <a:rPr lang="en-US" sz="1100" b="1" dirty="0" err="1">
                  <a:solidFill>
                    <a:srgbClr val="383B3B"/>
                  </a:solidFill>
                  <a:latin typeface="Arial"/>
                  <a:ea typeface="Arial"/>
                  <a:cs typeface="Arial"/>
                  <a:sym typeface="Arial"/>
                </a:rPr>
                <a:t>syarikat</a:t>
              </a:r>
              <a:r>
                <a:rPr lang="en-US" sz="1100" b="1"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memenuhi</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kriteria</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permohonan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seperti</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perkara</a:t>
              </a:r>
              <a:r>
                <a:rPr lang="en-US" sz="1100" dirty="0">
                  <a:solidFill>
                    <a:srgbClr val="383B3B"/>
                  </a:solidFill>
                  <a:latin typeface="Arial"/>
                  <a:ea typeface="Arial"/>
                  <a:cs typeface="Arial"/>
                  <a:sym typeface="Arial"/>
                </a:rPr>
                <a:t> 2.1 dan </a:t>
              </a:r>
              <a:r>
                <a:rPr lang="en-US" sz="1100" dirty="0" err="1">
                  <a:solidFill>
                    <a:srgbClr val="383B3B"/>
                  </a:solidFill>
                  <a:latin typeface="Arial"/>
                  <a:ea typeface="Arial"/>
                  <a:cs typeface="Arial"/>
                  <a:sym typeface="Arial"/>
                </a:rPr>
                <a:t>perkara</a:t>
              </a:r>
              <a:r>
                <a:rPr lang="en-US" sz="1100" dirty="0">
                  <a:solidFill>
                    <a:srgbClr val="383B3B"/>
                  </a:solidFill>
                  <a:latin typeface="Arial"/>
                  <a:ea typeface="Arial"/>
                  <a:cs typeface="Arial"/>
                  <a:sym typeface="Arial"/>
                </a:rPr>
                <a:t> 2.2 </a:t>
              </a:r>
              <a:r>
                <a:rPr lang="en-US" sz="1100" dirty="0" err="1">
                  <a:solidFill>
                    <a:srgbClr val="383B3B"/>
                  </a:solidFill>
                  <a:latin typeface="Arial"/>
                  <a:ea typeface="Arial"/>
                  <a:cs typeface="Arial"/>
                  <a:sym typeface="Arial"/>
                </a:rPr>
                <a:t>dalam</a:t>
              </a:r>
              <a:r>
                <a:rPr lang="en-US" sz="1100" dirty="0">
                  <a:solidFill>
                    <a:srgbClr val="383B3B"/>
                  </a:solidFill>
                  <a:latin typeface="Arial"/>
                  <a:ea typeface="Arial"/>
                  <a:cs typeface="Arial"/>
                  <a:sym typeface="Arial"/>
                </a:rPr>
                <a:t> Garis Panduan </a:t>
              </a:r>
              <a:r>
                <a:rPr lang="en-US" sz="1100" dirty="0" err="1">
                  <a:solidFill>
                    <a:srgbClr val="383B3B"/>
                  </a:solidFill>
                  <a:latin typeface="Arial"/>
                  <a:ea typeface="Arial"/>
                  <a:cs typeface="Arial"/>
                  <a:sym typeface="Arial"/>
                </a:rPr>
                <a:t>Pelaksanaan</a:t>
              </a:r>
              <a:r>
                <a:rPr lang="en-US" sz="1100" dirty="0">
                  <a:solidFill>
                    <a:srgbClr val="383B3B"/>
                  </a:solidFill>
                  <a:latin typeface="Arial"/>
                  <a:ea typeface="Arial"/>
                  <a:cs typeface="Arial"/>
                  <a:sym typeface="Arial"/>
                </a:rPr>
                <a:t> PPRN 2.0</a:t>
              </a:r>
            </a:p>
            <a:p>
              <a:pPr algn="r"/>
              <a:endParaRPr lang="en-US" sz="1100" dirty="0">
                <a:solidFill>
                  <a:srgbClr val="383B3B"/>
                </a:solidFill>
                <a:latin typeface="Arial"/>
                <a:ea typeface="Arial"/>
                <a:cs typeface="Arial"/>
                <a:sym typeface="Arial"/>
              </a:endParaRPr>
            </a:p>
          </p:txBody>
        </p:sp>
        <p:sp>
          <p:nvSpPr>
            <p:cNvPr id="60" name="TextBox 111">
              <a:extLst>
                <a:ext uri="{FF2B5EF4-FFF2-40B4-BE49-F238E27FC236}">
                  <a16:creationId xmlns:a16="http://schemas.microsoft.com/office/drawing/2014/main" id="{F61CAB76-B7D5-05DE-266C-4E80C7FBB65C}"/>
                </a:ext>
              </a:extLst>
            </p:cNvPr>
            <p:cNvSpPr txBox="1"/>
            <p:nvPr/>
          </p:nvSpPr>
          <p:spPr>
            <a:xfrm>
              <a:off x="12837245" y="7206705"/>
              <a:ext cx="4020028" cy="999141"/>
            </a:xfrm>
            <a:prstGeom prst="rect">
              <a:avLst/>
            </a:prstGeom>
          </p:spPr>
          <p:txBody>
            <a:bodyPr lIns="0" tIns="0" rIns="0" bIns="0" rtlCol="0" anchor="t">
              <a:spAutoFit/>
            </a:bodyPr>
            <a:lstStyle/>
            <a:p>
              <a:pPr algn="l"/>
              <a:r>
                <a:rPr lang="en-US" sz="1100" b="1" dirty="0" err="1">
                  <a:solidFill>
                    <a:srgbClr val="383B3B"/>
                  </a:solidFill>
                  <a:latin typeface="Arial"/>
                  <a:ea typeface="Arial"/>
                  <a:cs typeface="Arial"/>
                  <a:sym typeface="Arial"/>
                </a:rPr>
                <a:t>Mengemukakan</a:t>
              </a:r>
              <a:r>
                <a:rPr lang="en-US" sz="1100" b="1"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laporan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berkala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mengenai</a:t>
              </a:r>
              <a:r>
                <a:rPr lang="en-US" sz="1100" dirty="0">
                  <a:solidFill>
                    <a:srgbClr val="383B3B"/>
                  </a:solidFill>
                  <a:latin typeface="Arial"/>
                  <a:ea typeface="Arial"/>
                  <a:cs typeface="Arial"/>
                  <a:sym typeface="Arial"/>
                </a:rPr>
                <a:t> status </a:t>
              </a:r>
              <a:r>
                <a:rPr lang="en-US" sz="1100" dirty="0" err="1">
                  <a:solidFill>
                    <a:srgbClr val="383B3B"/>
                  </a:solidFill>
                  <a:latin typeface="Arial"/>
                  <a:ea typeface="Arial"/>
                  <a:cs typeface="Arial"/>
                  <a:sym typeface="Arial"/>
                </a:rPr>
                <a:t>pelaksanaan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projek</a:t>
              </a:r>
              <a:r>
                <a:rPr lang="en-US" sz="1100" dirty="0">
                  <a:solidFill>
                    <a:srgbClr val="383B3B"/>
                  </a:solidFill>
                  <a:latin typeface="Arial"/>
                  <a:ea typeface="Arial"/>
                  <a:cs typeface="Arial"/>
                  <a:sym typeface="Arial"/>
                </a:rPr>
                <a:t> dan </a:t>
              </a:r>
              <a:r>
                <a:rPr lang="en-US" sz="1100" dirty="0" err="1">
                  <a:solidFill>
                    <a:srgbClr val="383B3B"/>
                  </a:solidFill>
                  <a:latin typeface="Arial"/>
                  <a:ea typeface="Arial"/>
                  <a:cs typeface="Arial"/>
                  <a:sym typeface="Arial"/>
                </a:rPr>
                <a:t>baki</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peruntukan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mengikut</a:t>
              </a:r>
              <a:r>
                <a:rPr lang="en-US" sz="1100" dirty="0">
                  <a:solidFill>
                    <a:srgbClr val="383B3B"/>
                  </a:solidFill>
                  <a:latin typeface="Arial"/>
                  <a:ea typeface="Arial"/>
                  <a:cs typeface="Arial"/>
                  <a:sym typeface="Arial"/>
                </a:rPr>
                <a:t> format yang </a:t>
              </a:r>
              <a:r>
                <a:rPr lang="en-US" sz="1100" dirty="0" err="1">
                  <a:solidFill>
                    <a:srgbClr val="383B3B"/>
                  </a:solidFill>
                  <a:latin typeface="Arial"/>
                  <a:ea typeface="Arial"/>
                  <a:cs typeface="Arial"/>
                  <a:sym typeface="Arial"/>
                </a:rPr>
                <a:t>disediakan</a:t>
              </a:r>
              <a:endParaRPr lang="en-US" sz="1100" dirty="0">
                <a:solidFill>
                  <a:srgbClr val="383B3B"/>
                </a:solidFill>
                <a:latin typeface="Arial"/>
                <a:ea typeface="Arial"/>
                <a:cs typeface="Arial"/>
                <a:sym typeface="Arial"/>
              </a:endParaRPr>
            </a:p>
          </p:txBody>
        </p:sp>
        <p:sp>
          <p:nvSpPr>
            <p:cNvPr id="61" name="TextBox 112">
              <a:extLst>
                <a:ext uri="{FF2B5EF4-FFF2-40B4-BE49-F238E27FC236}">
                  <a16:creationId xmlns:a16="http://schemas.microsoft.com/office/drawing/2014/main" id="{5AF49FA7-CC67-C7FE-8976-0655818AA1CC}"/>
                </a:ext>
              </a:extLst>
            </p:cNvPr>
            <p:cNvSpPr txBox="1"/>
            <p:nvPr/>
          </p:nvSpPr>
          <p:spPr>
            <a:xfrm>
              <a:off x="910184" y="7547895"/>
              <a:ext cx="4508659" cy="249785"/>
            </a:xfrm>
            <a:prstGeom prst="rect">
              <a:avLst/>
            </a:prstGeom>
          </p:spPr>
          <p:txBody>
            <a:bodyPr wrap="square" lIns="0" tIns="0" rIns="0" bIns="0" rtlCol="0" anchor="t">
              <a:spAutoFit/>
            </a:bodyPr>
            <a:lstStyle/>
            <a:p>
              <a:pPr algn="r"/>
              <a:r>
                <a:rPr lang="en-US" sz="1100" b="1" dirty="0" err="1">
                  <a:solidFill>
                    <a:srgbClr val="383B3B"/>
                  </a:solidFill>
                  <a:latin typeface="Arial"/>
                  <a:ea typeface="Arial"/>
                  <a:cs typeface="Arial"/>
                  <a:sym typeface="Arial"/>
                </a:rPr>
                <a:t>Menguruskan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penyediaan</a:t>
              </a:r>
              <a:r>
                <a:rPr lang="en-US" sz="1100" b="1"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MoA</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projek</a:t>
              </a:r>
              <a:endParaRPr lang="en-US" sz="1100" b="1" dirty="0">
                <a:solidFill>
                  <a:srgbClr val="383B3B"/>
                </a:solidFill>
                <a:latin typeface="Arial Bold"/>
                <a:ea typeface="Arial Bold"/>
                <a:cs typeface="Arial Bold"/>
                <a:sym typeface="Arial Bold"/>
              </a:endParaRPr>
            </a:p>
          </p:txBody>
        </p:sp>
        <p:sp>
          <p:nvSpPr>
            <p:cNvPr id="62" name="TextBox 113">
              <a:extLst>
                <a:ext uri="{FF2B5EF4-FFF2-40B4-BE49-F238E27FC236}">
                  <a16:creationId xmlns:a16="http://schemas.microsoft.com/office/drawing/2014/main" id="{690D05C5-1D34-6A61-CAF9-FD8C09616B52}"/>
                </a:ext>
              </a:extLst>
            </p:cNvPr>
            <p:cNvSpPr txBox="1"/>
            <p:nvPr/>
          </p:nvSpPr>
          <p:spPr>
            <a:xfrm>
              <a:off x="13718513" y="4204441"/>
              <a:ext cx="3892666" cy="1248928"/>
            </a:xfrm>
            <a:prstGeom prst="rect">
              <a:avLst/>
            </a:prstGeom>
          </p:spPr>
          <p:txBody>
            <a:bodyPr lIns="0" tIns="0" rIns="0" bIns="0" rtlCol="0" anchor="t">
              <a:spAutoFit/>
            </a:bodyPr>
            <a:lstStyle/>
            <a:p>
              <a:pPr algn="l"/>
              <a:r>
                <a:rPr lang="en-US" sz="1100" b="1" dirty="0" err="1">
                  <a:solidFill>
                    <a:srgbClr val="383B3B"/>
                  </a:solidFill>
                  <a:latin typeface="Arial"/>
                  <a:ea typeface="Arial"/>
                  <a:cs typeface="Arial"/>
                  <a:sym typeface="Arial"/>
                </a:rPr>
                <a:t>Menguruskan</a:t>
              </a:r>
              <a:r>
                <a:rPr lang="en-US" sz="1100" b="1" dirty="0">
                  <a:solidFill>
                    <a:srgbClr val="383B3B"/>
                  </a:solidFill>
                  <a:latin typeface="Arial"/>
                  <a:ea typeface="Arial"/>
                  <a:cs typeface="Arial"/>
                  <a:sym typeface="Arial"/>
                </a:rPr>
                <a:t> </a:t>
              </a:r>
              <a:r>
                <a:rPr lang="en-US" sz="1100" b="1" dirty="0">
                  <a:solidFill>
                    <a:srgbClr val="383B3B"/>
                  </a:solidFill>
                  <a:latin typeface="Arial Bold"/>
                  <a:ea typeface="Arial Bold"/>
                  <a:cs typeface="Arial Bold"/>
                  <a:sym typeface="Arial Bold"/>
                </a:rPr>
                <a:t>dana </a:t>
              </a:r>
              <a:r>
                <a:rPr lang="en-US" sz="1100" b="1" dirty="0" err="1">
                  <a:solidFill>
                    <a:srgbClr val="383B3B"/>
                  </a:solidFill>
                  <a:latin typeface="Arial Bold"/>
                  <a:ea typeface="Arial Bold"/>
                  <a:cs typeface="Arial Bold"/>
                  <a:sym typeface="Arial Bold"/>
                </a:rPr>
                <a:t>pembiayaan</a:t>
              </a:r>
              <a:r>
                <a:rPr lang="en-US" sz="1100" b="1" dirty="0">
                  <a:solidFill>
                    <a:srgbClr val="383B3B"/>
                  </a:solidFill>
                  <a:latin typeface="Arial Bold"/>
                  <a:ea typeface="Arial Bold"/>
                  <a:cs typeface="Arial Bold"/>
                  <a:sym typeface="Arial Bold"/>
                </a:rPr>
                <a:t> PPRN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sewajarnya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mengikut</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pekeliling</a:t>
              </a:r>
              <a:r>
                <a:rPr lang="en-US" sz="1100" dirty="0">
                  <a:solidFill>
                    <a:srgbClr val="383B3B"/>
                  </a:solidFill>
                  <a:latin typeface="Arial"/>
                  <a:ea typeface="Arial"/>
                  <a:cs typeface="Arial"/>
                  <a:sym typeface="Arial"/>
                </a:rPr>
                <a:t> dan </a:t>
              </a:r>
              <a:r>
                <a:rPr lang="en-US" sz="1100" dirty="0" err="1">
                  <a:solidFill>
                    <a:srgbClr val="383B3B"/>
                  </a:solidFill>
                  <a:latin typeface="Arial"/>
                  <a:ea typeface="Arial"/>
                  <a:cs typeface="Arial"/>
                  <a:sym typeface="Arial"/>
                </a:rPr>
                <a:t>prosedur</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Perbendaharaan</a:t>
              </a:r>
              <a:r>
                <a:rPr lang="en-US" sz="1100" dirty="0">
                  <a:solidFill>
                    <a:srgbClr val="383B3B"/>
                  </a:solidFill>
                  <a:latin typeface="Arial"/>
                  <a:ea typeface="Arial"/>
                  <a:cs typeface="Arial"/>
                  <a:sym typeface="Arial"/>
                </a:rPr>
                <a:t> Malaysia yang </a:t>
              </a:r>
              <a:r>
                <a:rPr lang="en-US" sz="1100" dirty="0" err="1">
                  <a:solidFill>
                    <a:srgbClr val="383B3B"/>
                  </a:solidFill>
                  <a:latin typeface="Arial"/>
                  <a:ea typeface="Arial"/>
                  <a:cs typeface="Arial"/>
                  <a:sym typeface="Arial"/>
                </a:rPr>
                <a:t>ditetapkan</a:t>
              </a:r>
              <a:r>
                <a:rPr lang="en-US" sz="1100" dirty="0">
                  <a:solidFill>
                    <a:srgbClr val="383B3B"/>
                  </a:solidFill>
                  <a:latin typeface="Arial"/>
                  <a:ea typeface="Arial"/>
                  <a:cs typeface="Arial"/>
                  <a:sym typeface="Arial"/>
                </a:rPr>
                <a:t> oleh Kementerian </a:t>
              </a:r>
              <a:r>
                <a:rPr lang="en-US" sz="1100" dirty="0" err="1">
                  <a:solidFill>
                    <a:srgbClr val="383B3B"/>
                  </a:solidFill>
                  <a:latin typeface="Arial"/>
                  <a:ea typeface="Arial"/>
                  <a:cs typeface="Arial"/>
                  <a:sym typeface="Arial"/>
                </a:rPr>
                <a:t>Kewangan</a:t>
              </a:r>
              <a:r>
                <a:rPr lang="en-US" sz="1100" dirty="0">
                  <a:solidFill>
                    <a:srgbClr val="383B3B"/>
                  </a:solidFill>
                  <a:latin typeface="Arial"/>
                  <a:ea typeface="Arial"/>
                  <a:cs typeface="Arial"/>
                  <a:sym typeface="Arial"/>
                </a:rPr>
                <a:t> dan juga </a:t>
              </a:r>
              <a:r>
                <a:rPr lang="en-US" sz="1100" dirty="0" err="1">
                  <a:solidFill>
                    <a:srgbClr val="383B3B"/>
                  </a:solidFill>
                  <a:latin typeface="Arial"/>
                  <a:ea typeface="Arial"/>
                  <a:cs typeface="Arial"/>
                  <a:sym typeface="Arial"/>
                </a:rPr>
                <a:t>institusi</a:t>
              </a:r>
              <a:endParaRPr lang="en-US" sz="1100" dirty="0">
                <a:solidFill>
                  <a:srgbClr val="383B3B"/>
                </a:solidFill>
                <a:latin typeface="Arial"/>
                <a:ea typeface="Arial"/>
                <a:cs typeface="Arial"/>
                <a:sym typeface="Arial"/>
              </a:endParaRPr>
            </a:p>
          </p:txBody>
        </p:sp>
        <p:sp>
          <p:nvSpPr>
            <p:cNvPr id="63" name="TextBox 114">
              <a:extLst>
                <a:ext uri="{FF2B5EF4-FFF2-40B4-BE49-F238E27FC236}">
                  <a16:creationId xmlns:a16="http://schemas.microsoft.com/office/drawing/2014/main" id="{B5E61E60-9FF0-95E1-8F0F-334F24A47AD9}"/>
                </a:ext>
              </a:extLst>
            </p:cNvPr>
            <p:cNvSpPr txBox="1"/>
            <p:nvPr/>
          </p:nvSpPr>
          <p:spPr>
            <a:xfrm>
              <a:off x="13717133" y="5721304"/>
              <a:ext cx="4121266" cy="999141"/>
            </a:xfrm>
            <a:prstGeom prst="rect">
              <a:avLst/>
            </a:prstGeom>
          </p:spPr>
          <p:txBody>
            <a:bodyPr lIns="0" tIns="0" rIns="0" bIns="0" rtlCol="0" anchor="t">
              <a:spAutoFit/>
            </a:bodyPr>
            <a:lstStyle/>
            <a:p>
              <a:pPr algn="l"/>
              <a:r>
                <a:rPr lang="en-US" sz="1100" b="1" dirty="0" err="1">
                  <a:solidFill>
                    <a:srgbClr val="383B3B"/>
                  </a:solidFill>
                  <a:latin typeface="Arial"/>
                  <a:ea typeface="Arial"/>
                  <a:cs typeface="Arial"/>
                  <a:sym typeface="Arial"/>
                </a:rPr>
                <a:t>Membuat</a:t>
              </a:r>
              <a:r>
                <a:rPr lang="en-US" sz="1100" b="1"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pemantauan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projek</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termasuk</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mengadakan</a:t>
              </a:r>
              <a:r>
                <a:rPr lang="en-US" sz="1100"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lawatan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tapak</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serta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menghadiri</a:t>
              </a:r>
              <a:r>
                <a:rPr lang="en-US" sz="1100"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mesyuarat</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berkaitan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projek</a:t>
              </a:r>
              <a:r>
                <a:rPr lang="en-US" sz="1100" dirty="0">
                  <a:solidFill>
                    <a:srgbClr val="383B3B"/>
                  </a:solidFill>
                  <a:latin typeface="Arial"/>
                  <a:ea typeface="Arial"/>
                  <a:cs typeface="Arial"/>
                  <a:sym typeface="Arial"/>
                </a:rPr>
                <a:t> dan </a:t>
              </a:r>
              <a:r>
                <a:rPr lang="en-US" sz="1100" b="1" dirty="0" err="1">
                  <a:solidFill>
                    <a:srgbClr val="383B3B"/>
                  </a:solidFill>
                  <a:latin typeface="Arial Bold"/>
                  <a:ea typeface="Arial Bold"/>
                  <a:cs typeface="Arial Bold"/>
                  <a:sym typeface="Arial Bold"/>
                </a:rPr>
                <a:t>bengkel</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pemantauan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projek</a:t>
              </a:r>
              <a:endParaRPr lang="en-US" sz="1100" dirty="0">
                <a:solidFill>
                  <a:srgbClr val="383B3B"/>
                </a:solidFill>
                <a:latin typeface="Arial"/>
                <a:ea typeface="Arial"/>
                <a:cs typeface="Arial"/>
                <a:sym typeface="Arial"/>
              </a:endParaRPr>
            </a:p>
          </p:txBody>
        </p:sp>
        <p:sp>
          <p:nvSpPr>
            <p:cNvPr id="512" name="TextBox 115">
              <a:extLst>
                <a:ext uri="{FF2B5EF4-FFF2-40B4-BE49-F238E27FC236}">
                  <a16:creationId xmlns:a16="http://schemas.microsoft.com/office/drawing/2014/main" id="{C91409FA-33E4-8219-C879-FBCB8BBE0E0B}"/>
                </a:ext>
              </a:extLst>
            </p:cNvPr>
            <p:cNvSpPr txBox="1"/>
            <p:nvPr/>
          </p:nvSpPr>
          <p:spPr>
            <a:xfrm>
              <a:off x="10730871" y="1622753"/>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12</a:t>
              </a:r>
            </a:p>
          </p:txBody>
        </p:sp>
        <p:sp>
          <p:nvSpPr>
            <p:cNvPr id="513" name="TextBox 116">
              <a:extLst>
                <a:ext uri="{FF2B5EF4-FFF2-40B4-BE49-F238E27FC236}">
                  <a16:creationId xmlns:a16="http://schemas.microsoft.com/office/drawing/2014/main" id="{8D6734FB-D9C0-4DAC-3914-FE8F41C0E07E}"/>
                </a:ext>
              </a:extLst>
            </p:cNvPr>
            <p:cNvSpPr txBox="1"/>
            <p:nvPr/>
          </p:nvSpPr>
          <p:spPr>
            <a:xfrm>
              <a:off x="7143480" y="1622753"/>
              <a:ext cx="444054" cy="460779"/>
            </a:xfrm>
            <a:prstGeom prst="rect">
              <a:avLst/>
            </a:prstGeom>
          </p:spPr>
          <p:txBody>
            <a:bodyPr lIns="0" tIns="0" rIns="0" bIns="0" rtlCol="0" anchor="t">
              <a:spAutoFit/>
            </a:bodyPr>
            <a:lstStyle/>
            <a:p>
              <a:pPr algn="ctr">
                <a:lnSpc>
                  <a:spcPts val="2652"/>
                </a:lnSpc>
              </a:pPr>
              <a:r>
                <a:rPr lang="en-US" sz="1800" b="1" dirty="0">
                  <a:solidFill>
                    <a:srgbClr val="FFFFFF"/>
                  </a:solidFill>
                  <a:latin typeface="Open Sauce Bold"/>
                  <a:ea typeface="Open Sauce Bold"/>
                  <a:cs typeface="Open Sauce Bold"/>
                  <a:sym typeface="Open Sauce Bold"/>
                </a:rPr>
                <a:t>01</a:t>
              </a:r>
            </a:p>
          </p:txBody>
        </p:sp>
        <p:sp>
          <p:nvSpPr>
            <p:cNvPr id="514" name="TextBox 117">
              <a:extLst>
                <a:ext uri="{FF2B5EF4-FFF2-40B4-BE49-F238E27FC236}">
                  <a16:creationId xmlns:a16="http://schemas.microsoft.com/office/drawing/2014/main" id="{B85E4B7F-659E-14D5-762B-3886C1526F42}"/>
                </a:ext>
              </a:extLst>
            </p:cNvPr>
            <p:cNvSpPr txBox="1"/>
            <p:nvPr/>
          </p:nvSpPr>
          <p:spPr>
            <a:xfrm>
              <a:off x="10730871" y="8977570"/>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07</a:t>
              </a:r>
            </a:p>
          </p:txBody>
        </p:sp>
        <p:sp>
          <p:nvSpPr>
            <p:cNvPr id="515" name="TextBox 118">
              <a:extLst>
                <a:ext uri="{FF2B5EF4-FFF2-40B4-BE49-F238E27FC236}">
                  <a16:creationId xmlns:a16="http://schemas.microsoft.com/office/drawing/2014/main" id="{01EC8DC5-E786-6275-43BF-B3505FD3A0E4}"/>
                </a:ext>
              </a:extLst>
            </p:cNvPr>
            <p:cNvSpPr txBox="1"/>
            <p:nvPr/>
          </p:nvSpPr>
          <p:spPr>
            <a:xfrm>
              <a:off x="7143480" y="8977570"/>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06</a:t>
              </a:r>
            </a:p>
          </p:txBody>
        </p:sp>
        <p:sp>
          <p:nvSpPr>
            <p:cNvPr id="516" name="TextBox 119">
              <a:extLst>
                <a:ext uri="{FF2B5EF4-FFF2-40B4-BE49-F238E27FC236}">
                  <a16:creationId xmlns:a16="http://schemas.microsoft.com/office/drawing/2014/main" id="{275DE836-D2F1-7832-9AB6-D4BE19C73A1F}"/>
                </a:ext>
              </a:extLst>
            </p:cNvPr>
            <p:cNvSpPr txBox="1"/>
            <p:nvPr/>
          </p:nvSpPr>
          <p:spPr>
            <a:xfrm>
              <a:off x="11964100" y="3103607"/>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11</a:t>
              </a:r>
            </a:p>
          </p:txBody>
        </p:sp>
        <p:sp>
          <p:nvSpPr>
            <p:cNvPr id="517" name="TextBox 120">
              <a:extLst>
                <a:ext uri="{FF2B5EF4-FFF2-40B4-BE49-F238E27FC236}">
                  <a16:creationId xmlns:a16="http://schemas.microsoft.com/office/drawing/2014/main" id="{A010E026-8CBE-228C-72B9-AE0699D28566}"/>
                </a:ext>
              </a:extLst>
            </p:cNvPr>
            <p:cNvSpPr txBox="1"/>
            <p:nvPr/>
          </p:nvSpPr>
          <p:spPr>
            <a:xfrm>
              <a:off x="5937546" y="3103607"/>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02</a:t>
              </a:r>
            </a:p>
          </p:txBody>
        </p:sp>
        <p:sp>
          <p:nvSpPr>
            <p:cNvPr id="518" name="TextBox 121">
              <a:extLst>
                <a:ext uri="{FF2B5EF4-FFF2-40B4-BE49-F238E27FC236}">
                  <a16:creationId xmlns:a16="http://schemas.microsoft.com/office/drawing/2014/main" id="{4E7B096A-BD5D-8A73-2A27-46399A80A510}"/>
                </a:ext>
              </a:extLst>
            </p:cNvPr>
            <p:cNvSpPr txBox="1"/>
            <p:nvPr/>
          </p:nvSpPr>
          <p:spPr>
            <a:xfrm>
              <a:off x="11964100" y="7442400"/>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08</a:t>
              </a:r>
            </a:p>
          </p:txBody>
        </p:sp>
        <p:sp>
          <p:nvSpPr>
            <p:cNvPr id="519" name="TextBox 122">
              <a:extLst>
                <a:ext uri="{FF2B5EF4-FFF2-40B4-BE49-F238E27FC236}">
                  <a16:creationId xmlns:a16="http://schemas.microsoft.com/office/drawing/2014/main" id="{1DA98512-2D61-3AF2-B0D8-622EB7603FA3}"/>
                </a:ext>
              </a:extLst>
            </p:cNvPr>
            <p:cNvSpPr txBox="1"/>
            <p:nvPr/>
          </p:nvSpPr>
          <p:spPr>
            <a:xfrm>
              <a:off x="5895826" y="7442400"/>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05</a:t>
              </a:r>
            </a:p>
          </p:txBody>
        </p:sp>
        <p:sp>
          <p:nvSpPr>
            <p:cNvPr id="520" name="TextBox 123">
              <a:extLst>
                <a:ext uri="{FF2B5EF4-FFF2-40B4-BE49-F238E27FC236}">
                  <a16:creationId xmlns:a16="http://schemas.microsoft.com/office/drawing/2014/main" id="{4EECF06C-07B8-ED29-CDA5-01ED371F2DBE}"/>
                </a:ext>
              </a:extLst>
            </p:cNvPr>
            <p:cNvSpPr txBox="1"/>
            <p:nvPr/>
          </p:nvSpPr>
          <p:spPr>
            <a:xfrm>
              <a:off x="12913113" y="4536612"/>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10</a:t>
              </a:r>
            </a:p>
          </p:txBody>
        </p:sp>
        <p:sp>
          <p:nvSpPr>
            <p:cNvPr id="521" name="TextBox 124">
              <a:extLst>
                <a:ext uri="{FF2B5EF4-FFF2-40B4-BE49-F238E27FC236}">
                  <a16:creationId xmlns:a16="http://schemas.microsoft.com/office/drawing/2014/main" id="{340B9B97-AAE5-F106-FBB3-6BC0DE3D3DBB}"/>
                </a:ext>
              </a:extLst>
            </p:cNvPr>
            <p:cNvSpPr txBox="1"/>
            <p:nvPr/>
          </p:nvSpPr>
          <p:spPr>
            <a:xfrm>
              <a:off x="4983088" y="4536612"/>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03</a:t>
              </a:r>
            </a:p>
          </p:txBody>
        </p:sp>
        <p:sp>
          <p:nvSpPr>
            <p:cNvPr id="522" name="TextBox 125">
              <a:extLst>
                <a:ext uri="{FF2B5EF4-FFF2-40B4-BE49-F238E27FC236}">
                  <a16:creationId xmlns:a16="http://schemas.microsoft.com/office/drawing/2014/main" id="{F8FBEA72-A18D-B885-478D-5A0C788EE187}"/>
                </a:ext>
              </a:extLst>
            </p:cNvPr>
            <p:cNvSpPr txBox="1"/>
            <p:nvPr/>
          </p:nvSpPr>
          <p:spPr>
            <a:xfrm>
              <a:off x="12913113" y="5990609"/>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09</a:t>
              </a:r>
            </a:p>
          </p:txBody>
        </p:sp>
        <p:sp>
          <p:nvSpPr>
            <p:cNvPr id="523" name="TextBox 126">
              <a:extLst>
                <a:ext uri="{FF2B5EF4-FFF2-40B4-BE49-F238E27FC236}">
                  <a16:creationId xmlns:a16="http://schemas.microsoft.com/office/drawing/2014/main" id="{6D9CD3B0-EC14-8C1B-B96D-4AF6F2C006F5}"/>
                </a:ext>
              </a:extLst>
            </p:cNvPr>
            <p:cNvSpPr txBox="1"/>
            <p:nvPr/>
          </p:nvSpPr>
          <p:spPr>
            <a:xfrm>
              <a:off x="4983088" y="5990609"/>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04</a:t>
              </a:r>
            </a:p>
          </p:txBody>
        </p:sp>
        <p:sp>
          <p:nvSpPr>
            <p:cNvPr id="524" name="TextBox 128">
              <a:extLst>
                <a:ext uri="{FF2B5EF4-FFF2-40B4-BE49-F238E27FC236}">
                  <a16:creationId xmlns:a16="http://schemas.microsoft.com/office/drawing/2014/main" id="{7DBA56C1-1235-CD66-69B9-8A576D888058}"/>
                </a:ext>
              </a:extLst>
            </p:cNvPr>
            <p:cNvSpPr txBox="1"/>
            <p:nvPr/>
          </p:nvSpPr>
          <p:spPr>
            <a:xfrm>
              <a:off x="415827" y="5749128"/>
              <a:ext cx="4175207" cy="999141"/>
            </a:xfrm>
            <a:prstGeom prst="rect">
              <a:avLst/>
            </a:prstGeom>
          </p:spPr>
          <p:txBody>
            <a:bodyPr wrap="square" lIns="0" tIns="0" rIns="0" bIns="0" rtlCol="0" anchor="t">
              <a:spAutoFit/>
            </a:bodyPr>
            <a:lstStyle/>
            <a:p>
              <a:pPr algn="r"/>
              <a:r>
                <a:rPr lang="en-US" sz="1100" b="1" dirty="0" err="1">
                  <a:solidFill>
                    <a:srgbClr val="000000"/>
                  </a:solidFill>
                  <a:latin typeface="Arial"/>
                  <a:ea typeface="Arial"/>
                  <a:cs typeface="Arial"/>
                  <a:sym typeface="Arial"/>
                </a:rPr>
                <a:t>Memastikan</a:t>
              </a:r>
              <a:r>
                <a:rPr lang="en-US" sz="1100" b="1" dirty="0">
                  <a:solidFill>
                    <a:srgbClr val="000000"/>
                  </a:solidFill>
                  <a:latin typeface="Arial"/>
                  <a:ea typeface="Arial"/>
                  <a:cs typeface="Arial"/>
                  <a:sym typeface="Arial"/>
                </a:rPr>
                <a:t> </a:t>
              </a:r>
              <a:r>
                <a:rPr lang="en-US" sz="1100" b="1" dirty="0">
                  <a:solidFill>
                    <a:srgbClr val="000000"/>
                  </a:solidFill>
                  <a:latin typeface="Arial Bold"/>
                  <a:ea typeface="Arial Bold"/>
                  <a:cs typeface="Arial Bold"/>
                  <a:sym typeface="Arial Bold"/>
                </a:rPr>
                <a:t>panel </a:t>
              </a:r>
              <a:r>
                <a:rPr lang="en-US" sz="1100" b="1" dirty="0" err="1">
                  <a:solidFill>
                    <a:srgbClr val="000000"/>
                  </a:solidFill>
                  <a:latin typeface="Arial Bold"/>
                  <a:ea typeface="Arial Bold"/>
                  <a:cs typeface="Arial Bold"/>
                  <a:sym typeface="Arial Bold"/>
                </a:rPr>
                <a:t>penilai</a:t>
              </a:r>
              <a:r>
                <a:rPr lang="en-US" sz="1100" b="1" dirty="0">
                  <a:solidFill>
                    <a:srgbClr val="000000"/>
                  </a:solidFill>
                  <a:latin typeface="Arial Bold"/>
                  <a:ea typeface="Arial Bold"/>
                  <a:cs typeface="Arial Bold"/>
                  <a:sym typeface="Arial Bold"/>
                </a:rPr>
                <a:t> </a:t>
              </a:r>
              <a:r>
                <a:rPr lang="en-US" sz="1100" b="1" dirty="0" err="1">
                  <a:solidFill>
                    <a:srgbClr val="000000"/>
                  </a:solidFill>
                  <a:latin typeface="Arial Bold"/>
                  <a:ea typeface="Arial Bold"/>
                  <a:cs typeface="Arial Bold"/>
                  <a:sym typeface="Arial Bold"/>
                </a:rPr>
                <a:t>dalaman</a:t>
              </a:r>
              <a:r>
                <a:rPr lang="en-US" sz="1100" b="1" dirty="0">
                  <a:solidFill>
                    <a:srgbClr val="000000"/>
                  </a:solidFill>
                  <a:latin typeface="Arial Bold"/>
                  <a:ea typeface="Arial Bold"/>
                  <a:cs typeface="Arial Bold"/>
                  <a:sym typeface="Arial Bold"/>
                </a:rPr>
                <a:t> </a:t>
              </a:r>
              <a:r>
                <a:rPr lang="en-US" sz="1100" b="1" dirty="0" err="1">
                  <a:solidFill>
                    <a:srgbClr val="000000"/>
                  </a:solidFill>
                  <a:latin typeface="Arial Bold"/>
                  <a:ea typeface="Arial Bold"/>
                  <a:cs typeface="Arial Bold"/>
                  <a:sym typeface="Arial Bold"/>
                </a:rPr>
                <a:t>membuat</a:t>
              </a:r>
              <a:r>
                <a:rPr lang="en-US" sz="1100" b="1" dirty="0">
                  <a:solidFill>
                    <a:srgbClr val="000000"/>
                  </a:solidFill>
                  <a:latin typeface="Arial Bold"/>
                  <a:ea typeface="Arial Bold"/>
                  <a:cs typeface="Arial Bold"/>
                  <a:sym typeface="Arial Bold"/>
                </a:rPr>
                <a:t> </a:t>
              </a:r>
              <a:r>
                <a:rPr lang="en-US" sz="1100" b="1" dirty="0" err="1">
                  <a:solidFill>
                    <a:srgbClr val="000000"/>
                  </a:solidFill>
                  <a:latin typeface="Arial Bold"/>
                  <a:ea typeface="Arial Bold"/>
                  <a:cs typeface="Arial Bold"/>
                  <a:sym typeface="Arial Bold"/>
                </a:rPr>
                <a:t>penilaian</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bagi</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permohonan</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projek</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baharu</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pelanjutan</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projek</a:t>
              </a:r>
              <a:r>
                <a:rPr lang="en-US" sz="1100" dirty="0">
                  <a:solidFill>
                    <a:srgbClr val="000000"/>
                  </a:solidFill>
                  <a:latin typeface="Arial"/>
                  <a:ea typeface="Arial"/>
                  <a:cs typeface="Arial"/>
                  <a:sym typeface="Arial"/>
                </a:rPr>
                <a:t> dan </a:t>
              </a:r>
              <a:r>
                <a:rPr lang="en-US" sz="1100" dirty="0" err="1">
                  <a:solidFill>
                    <a:srgbClr val="000000"/>
                  </a:solidFill>
                  <a:latin typeface="Arial"/>
                  <a:ea typeface="Arial"/>
                  <a:cs typeface="Arial"/>
                  <a:sym typeface="Arial"/>
                </a:rPr>
                <a:t>projek</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bermasalah</a:t>
              </a:r>
              <a:r>
                <a:rPr lang="en-US" sz="1100" dirty="0">
                  <a:solidFill>
                    <a:srgbClr val="000000"/>
                  </a:solidFill>
                  <a:latin typeface="Arial"/>
                  <a:ea typeface="Arial"/>
                  <a:cs typeface="Arial"/>
                  <a:sym typeface="Arial"/>
                </a:rPr>
                <a:t>.</a:t>
              </a:r>
            </a:p>
          </p:txBody>
        </p:sp>
        <p:sp>
          <p:nvSpPr>
            <p:cNvPr id="525" name="TextBox 129">
              <a:extLst>
                <a:ext uri="{FF2B5EF4-FFF2-40B4-BE49-F238E27FC236}">
                  <a16:creationId xmlns:a16="http://schemas.microsoft.com/office/drawing/2014/main" id="{AA0DE19E-ED77-327D-4028-88DBA61596CB}"/>
                </a:ext>
              </a:extLst>
            </p:cNvPr>
            <p:cNvSpPr txBox="1"/>
            <p:nvPr/>
          </p:nvSpPr>
          <p:spPr>
            <a:xfrm>
              <a:off x="567507" y="4380616"/>
              <a:ext cx="3993497" cy="749356"/>
            </a:xfrm>
            <a:prstGeom prst="rect">
              <a:avLst/>
            </a:prstGeom>
          </p:spPr>
          <p:txBody>
            <a:bodyPr lIns="0" tIns="0" rIns="0" bIns="0" rtlCol="0" anchor="t">
              <a:spAutoFit/>
            </a:bodyPr>
            <a:lstStyle/>
            <a:p>
              <a:pPr algn="r"/>
              <a:r>
                <a:rPr lang="en-US" sz="1100" b="1" dirty="0" err="1">
                  <a:solidFill>
                    <a:srgbClr val="000000"/>
                  </a:solidFill>
                  <a:latin typeface="Arial"/>
                  <a:ea typeface="Arial"/>
                  <a:cs typeface="Arial"/>
                  <a:sym typeface="Arial"/>
                </a:rPr>
                <a:t>Mewujudkan</a:t>
              </a:r>
              <a:r>
                <a:rPr lang="en-US" sz="1100" b="1" dirty="0">
                  <a:solidFill>
                    <a:srgbClr val="000000"/>
                  </a:solidFill>
                  <a:latin typeface="Arial"/>
                  <a:ea typeface="Arial"/>
                  <a:cs typeface="Arial"/>
                  <a:sym typeface="Arial"/>
                </a:rPr>
                <a:t> </a:t>
              </a:r>
              <a:r>
                <a:rPr lang="en-US" sz="1100" b="1" dirty="0" err="1">
                  <a:solidFill>
                    <a:srgbClr val="000000"/>
                  </a:solidFill>
                  <a:latin typeface="Arial"/>
                  <a:ea typeface="Arial"/>
                  <a:cs typeface="Arial"/>
                  <a:sym typeface="Arial"/>
                </a:rPr>
                <a:t>satu</a:t>
              </a:r>
              <a:r>
                <a:rPr lang="en-US" sz="1100" b="1" dirty="0">
                  <a:solidFill>
                    <a:srgbClr val="000000"/>
                  </a:solidFill>
                  <a:latin typeface="Arial"/>
                  <a:ea typeface="Arial"/>
                  <a:cs typeface="Arial"/>
                  <a:sym typeface="Arial"/>
                </a:rPr>
                <a:t> (1) </a:t>
              </a:r>
              <a:r>
                <a:rPr lang="en-US" sz="1100" b="1" dirty="0" err="1">
                  <a:solidFill>
                    <a:srgbClr val="000000"/>
                  </a:solidFill>
                  <a:latin typeface="Arial"/>
                  <a:ea typeface="Arial"/>
                  <a:cs typeface="Arial"/>
                  <a:sym typeface="Arial"/>
                </a:rPr>
                <a:t>kumpulan</a:t>
              </a:r>
              <a:r>
                <a:rPr lang="en-US" sz="1100" b="1" dirty="0">
                  <a:solidFill>
                    <a:srgbClr val="000000"/>
                  </a:solidFill>
                  <a:latin typeface="Arial"/>
                  <a:ea typeface="Arial"/>
                  <a:cs typeface="Arial"/>
                  <a:sym typeface="Arial"/>
                </a:rPr>
                <a:t> </a:t>
              </a:r>
              <a:r>
                <a:rPr lang="en-US" sz="1100" b="1" dirty="0">
                  <a:solidFill>
                    <a:srgbClr val="000000"/>
                  </a:solidFill>
                  <a:latin typeface="Arial Bold"/>
                  <a:ea typeface="Arial Bold"/>
                  <a:cs typeface="Arial Bold"/>
                  <a:sym typeface="Arial Bold"/>
                </a:rPr>
                <a:t>panel </a:t>
              </a:r>
              <a:r>
                <a:rPr lang="en-US" sz="1100" b="1" dirty="0" err="1">
                  <a:solidFill>
                    <a:srgbClr val="000000"/>
                  </a:solidFill>
                  <a:latin typeface="Arial Bold"/>
                  <a:ea typeface="Arial Bold"/>
                  <a:cs typeface="Arial Bold"/>
                  <a:sym typeface="Arial Bold"/>
                </a:rPr>
                <a:t>penilai</a:t>
              </a:r>
              <a:r>
                <a:rPr lang="en-US" sz="1100" b="1" dirty="0">
                  <a:solidFill>
                    <a:srgbClr val="000000"/>
                  </a:solidFill>
                  <a:latin typeface="Arial Bold"/>
                  <a:ea typeface="Arial Bold"/>
                  <a:cs typeface="Arial Bold"/>
                  <a:sym typeface="Arial Bold"/>
                </a:rPr>
                <a:t> </a:t>
              </a:r>
              <a:r>
                <a:rPr lang="en-US" sz="1100" b="1" dirty="0" err="1">
                  <a:solidFill>
                    <a:srgbClr val="000000"/>
                  </a:solidFill>
                  <a:latin typeface="Arial Bold"/>
                  <a:ea typeface="Arial Bold"/>
                  <a:cs typeface="Arial Bold"/>
                  <a:sym typeface="Arial Bold"/>
                </a:rPr>
                <a:t>dalaman</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mengikut</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kriteria</a:t>
              </a:r>
              <a:r>
                <a:rPr lang="en-US" sz="1100" dirty="0">
                  <a:solidFill>
                    <a:srgbClr val="000000"/>
                  </a:solidFill>
                  <a:latin typeface="Arial"/>
                  <a:ea typeface="Arial"/>
                  <a:cs typeface="Arial"/>
                  <a:sym typeface="Arial"/>
                </a:rPr>
                <a:t> yang </a:t>
              </a:r>
              <a:r>
                <a:rPr lang="en-US" sz="1100" dirty="0" err="1">
                  <a:solidFill>
                    <a:srgbClr val="000000"/>
                  </a:solidFill>
                  <a:latin typeface="Arial"/>
                  <a:ea typeface="Arial"/>
                  <a:cs typeface="Arial"/>
                  <a:sym typeface="Arial"/>
                </a:rPr>
                <a:t>ditetapkan</a:t>
              </a:r>
              <a:r>
                <a:rPr lang="en-US" sz="1100" dirty="0">
                  <a:solidFill>
                    <a:srgbClr val="000000"/>
                  </a:solidFill>
                  <a:latin typeface="Arial"/>
                  <a:ea typeface="Arial"/>
                  <a:cs typeface="Arial"/>
                  <a:sym typeface="Arial"/>
                </a:rPr>
                <a:t> oleh KPT</a:t>
              </a:r>
            </a:p>
          </p:txBody>
        </p:sp>
      </p:grpSp>
      <p:sp>
        <p:nvSpPr>
          <p:cNvPr id="565" name="Slide Number Placeholder 564">
            <a:extLst>
              <a:ext uri="{FF2B5EF4-FFF2-40B4-BE49-F238E27FC236}">
                <a16:creationId xmlns:a16="http://schemas.microsoft.com/office/drawing/2014/main" id="{6D07848F-69F7-2819-AAA3-2364CA2C6E8E}"/>
              </a:ext>
            </a:extLst>
          </p:cNvPr>
          <p:cNvSpPr>
            <a:spLocks noGrp="1"/>
          </p:cNvSpPr>
          <p:nvPr>
            <p:ph type="sldNum" idx="12"/>
          </p:nvPr>
        </p:nvSpPr>
        <p:spPr/>
        <p:txBody>
          <a:bodyPr/>
          <a:lstStyle/>
          <a:p>
            <a:r>
              <a:rPr lang="en-MY"/>
              <a:t>KPT | </a:t>
            </a:r>
            <a:fld id="{00000000-1234-1234-1234-123412341234}" type="slidenum">
              <a:rPr lang="en-MY" smtClean="0"/>
              <a:pPr/>
              <a:t>19</a:t>
            </a:fld>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cxnSp>
        <p:nvCxnSpPr>
          <p:cNvPr id="610" name="Google Shape;610;p16"/>
          <p:cNvCxnSpPr/>
          <p:nvPr/>
        </p:nvCxnSpPr>
        <p:spPr>
          <a:xfrm>
            <a:off x="274638" y="685800"/>
            <a:ext cx="550862" cy="0"/>
          </a:xfrm>
          <a:prstGeom prst="straightConnector1">
            <a:avLst/>
          </a:prstGeom>
          <a:noFill/>
          <a:ln w="57150" cap="flat" cmpd="sng">
            <a:solidFill>
              <a:srgbClr val="22357B"/>
            </a:solidFill>
            <a:prstDash val="solid"/>
            <a:miter lim="800000"/>
            <a:headEnd type="none" w="sm" len="sm"/>
            <a:tailEnd type="none" w="sm" len="sm"/>
          </a:ln>
        </p:spPr>
      </p:cxnSp>
      <p:sp>
        <p:nvSpPr>
          <p:cNvPr id="611" name="Google Shape;611;p16"/>
          <p:cNvSpPr txBox="1"/>
          <p:nvPr/>
        </p:nvSpPr>
        <p:spPr>
          <a:xfrm>
            <a:off x="238295" y="57233"/>
            <a:ext cx="11125200" cy="7270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Twentieth Century"/>
              <a:buNone/>
            </a:pPr>
            <a:r>
              <a:rPr lang="en-MY" sz="2800" b="1">
                <a:solidFill>
                  <a:schemeClr val="dk1"/>
                </a:solidFill>
                <a:latin typeface="Twentieth Century"/>
                <a:ea typeface="Twentieth Century"/>
                <a:cs typeface="Twentieth Century"/>
                <a:sym typeface="Twentieth Century"/>
              </a:rPr>
              <a:t>PERANAN DAN TANGGUNGJAWAB PUSAT PENGURUSAN PROJEK (PPP)</a:t>
            </a:r>
            <a:endParaRPr/>
          </a:p>
        </p:txBody>
      </p:sp>
      <p:grpSp>
        <p:nvGrpSpPr>
          <p:cNvPr id="2" name="Group 1">
            <a:extLst>
              <a:ext uri="{FF2B5EF4-FFF2-40B4-BE49-F238E27FC236}">
                <a16:creationId xmlns:a16="http://schemas.microsoft.com/office/drawing/2014/main" id="{E3D572F8-D303-696F-460F-027F400E43AA}"/>
              </a:ext>
            </a:extLst>
          </p:cNvPr>
          <p:cNvGrpSpPr/>
          <p:nvPr/>
        </p:nvGrpSpPr>
        <p:grpSpPr>
          <a:xfrm>
            <a:off x="470438" y="694785"/>
            <a:ext cx="11251123" cy="5501391"/>
            <a:chOff x="262404" y="1309647"/>
            <a:chExt cx="17780946" cy="8694237"/>
          </a:xfrm>
        </p:grpSpPr>
        <p:grpSp>
          <p:nvGrpSpPr>
            <p:cNvPr id="3" name="Group 3">
              <a:extLst>
                <a:ext uri="{FF2B5EF4-FFF2-40B4-BE49-F238E27FC236}">
                  <a16:creationId xmlns:a16="http://schemas.microsoft.com/office/drawing/2014/main" id="{7A723344-CC03-A2E4-EAB3-B1EE47662D16}"/>
                </a:ext>
              </a:extLst>
            </p:cNvPr>
            <p:cNvGrpSpPr/>
            <p:nvPr/>
          </p:nvGrpSpPr>
          <p:grpSpPr>
            <a:xfrm>
              <a:off x="6534466" y="2914966"/>
              <a:ext cx="5219069" cy="5219069"/>
              <a:chOff x="0" y="0"/>
              <a:chExt cx="812800" cy="812800"/>
            </a:xfrm>
          </p:grpSpPr>
          <p:sp>
            <p:nvSpPr>
              <p:cNvPr id="664" name="Freeform 4">
                <a:extLst>
                  <a:ext uri="{FF2B5EF4-FFF2-40B4-BE49-F238E27FC236}">
                    <a16:creationId xmlns:a16="http://schemas.microsoft.com/office/drawing/2014/main" id="{90D67DB8-8C26-3F1A-69B9-2D84D656E0C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000000"/>
                </a:solidFill>
                <a:prstDash val="sysDot"/>
                <a:miter/>
              </a:ln>
            </p:spPr>
            <p:txBody>
              <a:bodyPr/>
              <a:lstStyle/>
              <a:p>
                <a:endParaRPr lang="en-MY"/>
              </a:p>
            </p:txBody>
          </p:sp>
          <p:sp>
            <p:nvSpPr>
              <p:cNvPr id="665" name="TextBox 5">
                <a:extLst>
                  <a:ext uri="{FF2B5EF4-FFF2-40B4-BE49-F238E27FC236}">
                    <a16:creationId xmlns:a16="http://schemas.microsoft.com/office/drawing/2014/main" id="{81ECF72B-0B43-DF79-6FFD-5135E61C3540}"/>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 name="Group 7">
              <a:extLst>
                <a:ext uri="{FF2B5EF4-FFF2-40B4-BE49-F238E27FC236}">
                  <a16:creationId xmlns:a16="http://schemas.microsoft.com/office/drawing/2014/main" id="{3F4BC9D9-2676-ADF3-6AA2-22BA15597F20}"/>
                </a:ext>
              </a:extLst>
            </p:cNvPr>
            <p:cNvGrpSpPr/>
            <p:nvPr/>
          </p:nvGrpSpPr>
          <p:grpSpPr>
            <a:xfrm>
              <a:off x="10878777" y="1309647"/>
              <a:ext cx="4844967" cy="1166040"/>
              <a:chOff x="0" y="0"/>
              <a:chExt cx="1276041" cy="307105"/>
            </a:xfrm>
          </p:grpSpPr>
          <p:sp>
            <p:nvSpPr>
              <p:cNvPr id="662" name="Freeform 8">
                <a:extLst>
                  <a:ext uri="{FF2B5EF4-FFF2-40B4-BE49-F238E27FC236}">
                    <a16:creationId xmlns:a16="http://schemas.microsoft.com/office/drawing/2014/main" id="{58EB3D2D-A955-1DFC-9801-C1FB83E0577D}"/>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663" name="TextBox 9">
                <a:extLst>
                  <a:ext uri="{FF2B5EF4-FFF2-40B4-BE49-F238E27FC236}">
                    <a16:creationId xmlns:a16="http://schemas.microsoft.com/office/drawing/2014/main" id="{15F8E181-2B6A-CD8A-14BF-50A20E840CB1}"/>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5" name="Group 10">
              <a:extLst>
                <a:ext uri="{FF2B5EF4-FFF2-40B4-BE49-F238E27FC236}">
                  <a16:creationId xmlns:a16="http://schemas.microsoft.com/office/drawing/2014/main" id="{643FC775-5FA0-6E47-3FB8-FCC9C6838484}"/>
                </a:ext>
              </a:extLst>
            </p:cNvPr>
            <p:cNvGrpSpPr/>
            <p:nvPr/>
          </p:nvGrpSpPr>
          <p:grpSpPr>
            <a:xfrm rot="-10800000">
              <a:off x="1028700" y="8573313"/>
              <a:ext cx="6380523" cy="1378481"/>
              <a:chOff x="0" y="0"/>
              <a:chExt cx="1680467" cy="363057"/>
            </a:xfrm>
          </p:grpSpPr>
          <p:sp>
            <p:nvSpPr>
              <p:cNvPr id="660" name="Freeform 11">
                <a:extLst>
                  <a:ext uri="{FF2B5EF4-FFF2-40B4-BE49-F238E27FC236}">
                    <a16:creationId xmlns:a16="http://schemas.microsoft.com/office/drawing/2014/main" id="{CED19C4F-7626-04DD-D370-88E74348A8D8}"/>
                  </a:ext>
                </a:extLst>
              </p:cNvPr>
              <p:cNvSpPr/>
              <p:nvPr/>
            </p:nvSpPr>
            <p:spPr>
              <a:xfrm>
                <a:off x="0" y="0"/>
                <a:ext cx="1680467" cy="363057"/>
              </a:xfrm>
              <a:custGeom>
                <a:avLst/>
                <a:gdLst/>
                <a:ahLst/>
                <a:cxnLst/>
                <a:rect l="l" t="t" r="r" b="b"/>
                <a:pathLst>
                  <a:path w="1680467" h="363057">
                    <a:moveTo>
                      <a:pt x="121337" y="0"/>
                    </a:moveTo>
                    <a:lnTo>
                      <a:pt x="1559130" y="0"/>
                    </a:lnTo>
                    <a:cubicBezTo>
                      <a:pt x="1591311" y="0"/>
                      <a:pt x="1622173" y="12784"/>
                      <a:pt x="1644928" y="35539"/>
                    </a:cubicBezTo>
                    <a:cubicBezTo>
                      <a:pt x="1667683" y="58294"/>
                      <a:pt x="1680467" y="89156"/>
                      <a:pt x="1680467" y="121337"/>
                    </a:cubicBezTo>
                    <a:lnTo>
                      <a:pt x="1680467" y="241720"/>
                    </a:lnTo>
                    <a:cubicBezTo>
                      <a:pt x="1680467" y="273900"/>
                      <a:pt x="1667683" y="304763"/>
                      <a:pt x="1644928" y="327518"/>
                    </a:cubicBezTo>
                    <a:cubicBezTo>
                      <a:pt x="1622173" y="350273"/>
                      <a:pt x="1591311" y="363057"/>
                      <a:pt x="1559130" y="363057"/>
                    </a:cubicBezTo>
                    <a:lnTo>
                      <a:pt x="121337" y="363057"/>
                    </a:lnTo>
                    <a:cubicBezTo>
                      <a:pt x="89156" y="363057"/>
                      <a:pt x="58294" y="350273"/>
                      <a:pt x="35539" y="327518"/>
                    </a:cubicBezTo>
                    <a:cubicBezTo>
                      <a:pt x="12784" y="304763"/>
                      <a:pt x="0" y="273900"/>
                      <a:pt x="0" y="241720"/>
                    </a:cubicBezTo>
                    <a:lnTo>
                      <a:pt x="0" y="121337"/>
                    </a:lnTo>
                    <a:cubicBezTo>
                      <a:pt x="0" y="89156"/>
                      <a:pt x="12784" y="58294"/>
                      <a:pt x="35539" y="35539"/>
                    </a:cubicBezTo>
                    <a:cubicBezTo>
                      <a:pt x="58294" y="12784"/>
                      <a:pt x="89156" y="0"/>
                      <a:pt x="121337" y="0"/>
                    </a:cubicBezTo>
                    <a:close/>
                  </a:path>
                </a:pathLst>
              </a:custGeom>
              <a:solidFill>
                <a:srgbClr val="E9EDED"/>
              </a:solidFill>
            </p:spPr>
            <p:txBody>
              <a:bodyPr/>
              <a:lstStyle/>
              <a:p>
                <a:endParaRPr lang="en-MY"/>
              </a:p>
            </p:txBody>
          </p:sp>
          <p:sp>
            <p:nvSpPr>
              <p:cNvPr id="661" name="TextBox 12">
                <a:extLst>
                  <a:ext uri="{FF2B5EF4-FFF2-40B4-BE49-F238E27FC236}">
                    <a16:creationId xmlns:a16="http://schemas.microsoft.com/office/drawing/2014/main" id="{67B322DD-CE22-41AB-6621-2D1DECFD8C9C}"/>
                  </a:ext>
                </a:extLst>
              </p:cNvPr>
              <p:cNvSpPr txBox="1"/>
              <p:nvPr/>
            </p:nvSpPr>
            <p:spPr>
              <a:xfrm>
                <a:off x="0" y="0"/>
                <a:ext cx="1680467" cy="363057"/>
              </a:xfrm>
              <a:prstGeom prst="rect">
                <a:avLst/>
              </a:prstGeom>
            </p:spPr>
            <p:txBody>
              <a:bodyPr lIns="50800" tIns="50800" rIns="50800" bIns="50800" rtlCol="0" anchor="ctr"/>
              <a:lstStyle/>
              <a:p>
                <a:pPr algn="ctr">
                  <a:lnSpc>
                    <a:spcPts val="1920"/>
                  </a:lnSpc>
                </a:pPr>
                <a:endParaRPr/>
              </a:p>
            </p:txBody>
          </p:sp>
        </p:grpSp>
        <p:grpSp>
          <p:nvGrpSpPr>
            <p:cNvPr id="6" name="Group 13">
              <a:extLst>
                <a:ext uri="{FF2B5EF4-FFF2-40B4-BE49-F238E27FC236}">
                  <a16:creationId xmlns:a16="http://schemas.microsoft.com/office/drawing/2014/main" id="{47FF21A6-C59E-B317-0C48-E8624401A8BE}"/>
                </a:ext>
              </a:extLst>
            </p:cNvPr>
            <p:cNvGrpSpPr/>
            <p:nvPr/>
          </p:nvGrpSpPr>
          <p:grpSpPr>
            <a:xfrm>
              <a:off x="10878777" y="8573313"/>
              <a:ext cx="6959622" cy="1430571"/>
              <a:chOff x="0" y="0"/>
              <a:chExt cx="1832987" cy="376776"/>
            </a:xfrm>
          </p:grpSpPr>
          <p:sp>
            <p:nvSpPr>
              <p:cNvPr id="658" name="Freeform 14">
                <a:extLst>
                  <a:ext uri="{FF2B5EF4-FFF2-40B4-BE49-F238E27FC236}">
                    <a16:creationId xmlns:a16="http://schemas.microsoft.com/office/drawing/2014/main" id="{A3517645-5359-A5C5-533E-FF6F88C5F3AB}"/>
                  </a:ext>
                </a:extLst>
              </p:cNvPr>
              <p:cNvSpPr/>
              <p:nvPr/>
            </p:nvSpPr>
            <p:spPr>
              <a:xfrm>
                <a:off x="0" y="0"/>
                <a:ext cx="1832987" cy="376776"/>
              </a:xfrm>
              <a:custGeom>
                <a:avLst/>
                <a:gdLst/>
                <a:ahLst/>
                <a:cxnLst/>
                <a:rect l="l" t="t" r="r" b="b"/>
                <a:pathLst>
                  <a:path w="1832987" h="346062">
                    <a:moveTo>
                      <a:pt x="111241" y="0"/>
                    </a:moveTo>
                    <a:lnTo>
                      <a:pt x="1721746" y="0"/>
                    </a:lnTo>
                    <a:cubicBezTo>
                      <a:pt x="1783183" y="0"/>
                      <a:pt x="1832987" y="49804"/>
                      <a:pt x="1832987" y="111241"/>
                    </a:cubicBezTo>
                    <a:lnTo>
                      <a:pt x="1832987" y="234822"/>
                    </a:lnTo>
                    <a:cubicBezTo>
                      <a:pt x="1832987" y="296258"/>
                      <a:pt x="1783183" y="346062"/>
                      <a:pt x="1721746" y="346062"/>
                    </a:cubicBezTo>
                    <a:lnTo>
                      <a:pt x="111241" y="346062"/>
                    </a:lnTo>
                    <a:cubicBezTo>
                      <a:pt x="49804" y="346062"/>
                      <a:pt x="0" y="296258"/>
                      <a:pt x="0" y="234822"/>
                    </a:cubicBezTo>
                    <a:lnTo>
                      <a:pt x="0" y="111241"/>
                    </a:lnTo>
                    <a:cubicBezTo>
                      <a:pt x="0" y="49804"/>
                      <a:pt x="49804" y="0"/>
                      <a:pt x="111241" y="0"/>
                    </a:cubicBezTo>
                    <a:close/>
                  </a:path>
                </a:pathLst>
              </a:custGeom>
              <a:solidFill>
                <a:srgbClr val="E9EDED"/>
              </a:solidFill>
            </p:spPr>
            <p:txBody>
              <a:bodyPr/>
              <a:lstStyle/>
              <a:p>
                <a:endParaRPr lang="en-MY"/>
              </a:p>
            </p:txBody>
          </p:sp>
          <p:sp>
            <p:nvSpPr>
              <p:cNvPr id="659" name="TextBox 15">
                <a:extLst>
                  <a:ext uri="{FF2B5EF4-FFF2-40B4-BE49-F238E27FC236}">
                    <a16:creationId xmlns:a16="http://schemas.microsoft.com/office/drawing/2014/main" id="{5B5860E8-42C1-7672-86FA-EAD90CEF464D}"/>
                  </a:ext>
                </a:extLst>
              </p:cNvPr>
              <p:cNvSpPr txBox="1"/>
              <p:nvPr/>
            </p:nvSpPr>
            <p:spPr>
              <a:xfrm>
                <a:off x="0" y="0"/>
                <a:ext cx="1832987" cy="346062"/>
              </a:xfrm>
              <a:prstGeom prst="rect">
                <a:avLst/>
              </a:prstGeom>
            </p:spPr>
            <p:txBody>
              <a:bodyPr lIns="50800" tIns="50800" rIns="50800" bIns="50800" rtlCol="0" anchor="ctr"/>
              <a:lstStyle/>
              <a:p>
                <a:pPr algn="ctr">
                  <a:lnSpc>
                    <a:spcPts val="1920"/>
                  </a:lnSpc>
                </a:pPr>
                <a:endParaRPr/>
              </a:p>
            </p:txBody>
          </p:sp>
        </p:grpSp>
        <p:grpSp>
          <p:nvGrpSpPr>
            <p:cNvPr id="7" name="Group 16">
              <a:extLst>
                <a:ext uri="{FF2B5EF4-FFF2-40B4-BE49-F238E27FC236}">
                  <a16:creationId xmlns:a16="http://schemas.microsoft.com/office/drawing/2014/main" id="{43F8C7D4-929D-43AF-E906-1F3616213555}"/>
                </a:ext>
              </a:extLst>
            </p:cNvPr>
            <p:cNvGrpSpPr/>
            <p:nvPr/>
          </p:nvGrpSpPr>
          <p:grpSpPr>
            <a:xfrm rot="-10800000">
              <a:off x="2564256" y="1309647"/>
              <a:ext cx="4844967" cy="1166040"/>
              <a:chOff x="0" y="0"/>
              <a:chExt cx="1276041" cy="307105"/>
            </a:xfrm>
          </p:grpSpPr>
          <p:sp>
            <p:nvSpPr>
              <p:cNvPr id="656" name="Freeform 17">
                <a:extLst>
                  <a:ext uri="{FF2B5EF4-FFF2-40B4-BE49-F238E27FC236}">
                    <a16:creationId xmlns:a16="http://schemas.microsoft.com/office/drawing/2014/main" id="{8934F0B4-B779-42CA-35A0-FD2CDEF4AD46}"/>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657" name="TextBox 18">
                <a:extLst>
                  <a:ext uri="{FF2B5EF4-FFF2-40B4-BE49-F238E27FC236}">
                    <a16:creationId xmlns:a16="http://schemas.microsoft.com/office/drawing/2014/main" id="{FB53AB8A-0FC8-A17C-B083-8C7D87313C38}"/>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8" name="Group 19">
              <a:extLst>
                <a:ext uri="{FF2B5EF4-FFF2-40B4-BE49-F238E27FC236}">
                  <a16:creationId xmlns:a16="http://schemas.microsoft.com/office/drawing/2014/main" id="{5D1311F2-E668-1392-B841-5CF4DE54872F}"/>
                </a:ext>
              </a:extLst>
            </p:cNvPr>
            <p:cNvGrpSpPr/>
            <p:nvPr/>
          </p:nvGrpSpPr>
          <p:grpSpPr>
            <a:xfrm>
              <a:off x="12231280" y="2763643"/>
              <a:ext cx="4981590" cy="1301596"/>
              <a:chOff x="0" y="0"/>
              <a:chExt cx="1312024" cy="342807"/>
            </a:xfrm>
          </p:grpSpPr>
          <p:sp>
            <p:nvSpPr>
              <p:cNvPr id="654" name="Freeform 20">
                <a:extLst>
                  <a:ext uri="{FF2B5EF4-FFF2-40B4-BE49-F238E27FC236}">
                    <a16:creationId xmlns:a16="http://schemas.microsoft.com/office/drawing/2014/main" id="{C2C12E12-B624-AB9E-AEDF-7A6061BD3011}"/>
                  </a:ext>
                </a:extLst>
              </p:cNvPr>
              <p:cNvSpPr/>
              <p:nvPr/>
            </p:nvSpPr>
            <p:spPr>
              <a:xfrm>
                <a:off x="0" y="0"/>
                <a:ext cx="1312024" cy="342807"/>
              </a:xfrm>
              <a:custGeom>
                <a:avLst/>
                <a:gdLst/>
                <a:ahLst/>
                <a:cxnLst/>
                <a:rect l="l" t="t" r="r" b="b"/>
                <a:pathLst>
                  <a:path w="1276041" h="342807">
                    <a:moveTo>
                      <a:pt x="159793" y="0"/>
                    </a:moveTo>
                    <a:lnTo>
                      <a:pt x="1116248" y="0"/>
                    </a:lnTo>
                    <a:cubicBezTo>
                      <a:pt x="1158627" y="0"/>
                      <a:pt x="1199271" y="16835"/>
                      <a:pt x="1229238" y="46802"/>
                    </a:cubicBezTo>
                    <a:cubicBezTo>
                      <a:pt x="1259205" y="76769"/>
                      <a:pt x="1276041" y="117413"/>
                      <a:pt x="1276041" y="159793"/>
                    </a:cubicBezTo>
                    <a:lnTo>
                      <a:pt x="1276041" y="183014"/>
                    </a:lnTo>
                    <a:cubicBezTo>
                      <a:pt x="1276041" y="225394"/>
                      <a:pt x="1259205" y="266038"/>
                      <a:pt x="1229238" y="296005"/>
                    </a:cubicBezTo>
                    <a:cubicBezTo>
                      <a:pt x="1199271" y="325972"/>
                      <a:pt x="1158627" y="342807"/>
                      <a:pt x="1116248" y="342807"/>
                    </a:cubicBezTo>
                    <a:lnTo>
                      <a:pt x="159793" y="342807"/>
                    </a:lnTo>
                    <a:cubicBezTo>
                      <a:pt x="117413" y="342807"/>
                      <a:pt x="76769" y="325972"/>
                      <a:pt x="46802" y="296005"/>
                    </a:cubicBezTo>
                    <a:cubicBezTo>
                      <a:pt x="16835" y="266038"/>
                      <a:pt x="0" y="225394"/>
                      <a:pt x="0" y="183014"/>
                    </a:cubicBezTo>
                    <a:lnTo>
                      <a:pt x="0" y="159793"/>
                    </a:lnTo>
                    <a:cubicBezTo>
                      <a:pt x="0" y="117413"/>
                      <a:pt x="16835" y="76769"/>
                      <a:pt x="46802" y="46802"/>
                    </a:cubicBezTo>
                    <a:cubicBezTo>
                      <a:pt x="76769" y="16835"/>
                      <a:pt x="117413" y="0"/>
                      <a:pt x="159793" y="0"/>
                    </a:cubicBezTo>
                    <a:close/>
                  </a:path>
                </a:pathLst>
              </a:custGeom>
              <a:solidFill>
                <a:srgbClr val="E9EDED"/>
              </a:solidFill>
            </p:spPr>
            <p:txBody>
              <a:bodyPr/>
              <a:lstStyle/>
              <a:p>
                <a:endParaRPr lang="en-MY"/>
              </a:p>
            </p:txBody>
          </p:sp>
          <p:sp>
            <p:nvSpPr>
              <p:cNvPr id="655" name="TextBox 21">
                <a:extLst>
                  <a:ext uri="{FF2B5EF4-FFF2-40B4-BE49-F238E27FC236}">
                    <a16:creationId xmlns:a16="http://schemas.microsoft.com/office/drawing/2014/main" id="{616B850B-A70B-AA02-0C05-13A75CF18EF4}"/>
                  </a:ext>
                </a:extLst>
              </p:cNvPr>
              <p:cNvSpPr txBox="1"/>
              <p:nvPr/>
            </p:nvSpPr>
            <p:spPr>
              <a:xfrm>
                <a:off x="0" y="0"/>
                <a:ext cx="1276041" cy="342807"/>
              </a:xfrm>
              <a:prstGeom prst="rect">
                <a:avLst/>
              </a:prstGeom>
            </p:spPr>
            <p:txBody>
              <a:bodyPr lIns="50800" tIns="50800" rIns="50800" bIns="50800" rtlCol="0" anchor="ctr"/>
              <a:lstStyle/>
              <a:p>
                <a:pPr algn="ctr">
                  <a:lnSpc>
                    <a:spcPts val="1920"/>
                  </a:lnSpc>
                </a:pPr>
                <a:endParaRPr/>
              </a:p>
            </p:txBody>
          </p:sp>
        </p:grpSp>
        <p:grpSp>
          <p:nvGrpSpPr>
            <p:cNvPr id="9" name="Group 22">
              <a:extLst>
                <a:ext uri="{FF2B5EF4-FFF2-40B4-BE49-F238E27FC236}">
                  <a16:creationId xmlns:a16="http://schemas.microsoft.com/office/drawing/2014/main" id="{F421713D-0C67-0C37-05C8-08C73C198E19}"/>
                </a:ext>
              </a:extLst>
            </p:cNvPr>
            <p:cNvGrpSpPr/>
            <p:nvPr/>
          </p:nvGrpSpPr>
          <p:grpSpPr>
            <a:xfrm rot="-10800000">
              <a:off x="840756" y="7119317"/>
              <a:ext cx="5215964" cy="1166040"/>
              <a:chOff x="0" y="0"/>
              <a:chExt cx="1373752" cy="307105"/>
            </a:xfrm>
          </p:grpSpPr>
          <p:sp>
            <p:nvSpPr>
              <p:cNvPr id="652" name="Freeform 23">
                <a:extLst>
                  <a:ext uri="{FF2B5EF4-FFF2-40B4-BE49-F238E27FC236}">
                    <a16:creationId xmlns:a16="http://schemas.microsoft.com/office/drawing/2014/main" id="{FD40F87F-4F4C-24E7-7374-B32475717E9A}"/>
                  </a:ext>
                </a:extLst>
              </p:cNvPr>
              <p:cNvSpPr/>
              <p:nvPr/>
            </p:nvSpPr>
            <p:spPr>
              <a:xfrm>
                <a:off x="0" y="0"/>
                <a:ext cx="1373752" cy="307105"/>
              </a:xfrm>
              <a:custGeom>
                <a:avLst/>
                <a:gdLst/>
                <a:ahLst/>
                <a:cxnLst/>
                <a:rect l="l" t="t" r="r" b="b"/>
                <a:pathLst>
                  <a:path w="1373752" h="307105">
                    <a:moveTo>
                      <a:pt x="148427" y="0"/>
                    </a:moveTo>
                    <a:lnTo>
                      <a:pt x="1225325" y="0"/>
                    </a:lnTo>
                    <a:cubicBezTo>
                      <a:pt x="1307299" y="0"/>
                      <a:pt x="1373752" y="66453"/>
                      <a:pt x="1373752" y="148427"/>
                    </a:cubicBezTo>
                    <a:lnTo>
                      <a:pt x="1373752" y="158678"/>
                    </a:lnTo>
                    <a:cubicBezTo>
                      <a:pt x="1373752" y="240652"/>
                      <a:pt x="1307299" y="307105"/>
                      <a:pt x="1225325" y="307105"/>
                    </a:cubicBezTo>
                    <a:lnTo>
                      <a:pt x="148427" y="307105"/>
                    </a:lnTo>
                    <a:cubicBezTo>
                      <a:pt x="66453" y="307105"/>
                      <a:pt x="0" y="240652"/>
                      <a:pt x="0" y="158678"/>
                    </a:cubicBezTo>
                    <a:lnTo>
                      <a:pt x="0" y="148427"/>
                    </a:lnTo>
                    <a:cubicBezTo>
                      <a:pt x="0" y="66453"/>
                      <a:pt x="66453" y="0"/>
                      <a:pt x="148427" y="0"/>
                    </a:cubicBezTo>
                    <a:close/>
                  </a:path>
                </a:pathLst>
              </a:custGeom>
              <a:solidFill>
                <a:srgbClr val="E9EDED"/>
              </a:solidFill>
            </p:spPr>
            <p:txBody>
              <a:bodyPr/>
              <a:lstStyle/>
              <a:p>
                <a:endParaRPr lang="en-MY"/>
              </a:p>
            </p:txBody>
          </p:sp>
          <p:sp>
            <p:nvSpPr>
              <p:cNvPr id="653" name="TextBox 24">
                <a:extLst>
                  <a:ext uri="{FF2B5EF4-FFF2-40B4-BE49-F238E27FC236}">
                    <a16:creationId xmlns:a16="http://schemas.microsoft.com/office/drawing/2014/main" id="{1C454902-76EE-7AFE-EC3E-7DCF4E9AB408}"/>
                  </a:ext>
                </a:extLst>
              </p:cNvPr>
              <p:cNvSpPr txBox="1"/>
              <p:nvPr/>
            </p:nvSpPr>
            <p:spPr>
              <a:xfrm>
                <a:off x="0" y="0"/>
                <a:ext cx="1373752" cy="307105"/>
              </a:xfrm>
              <a:prstGeom prst="rect">
                <a:avLst/>
              </a:prstGeom>
            </p:spPr>
            <p:txBody>
              <a:bodyPr lIns="50800" tIns="50800" rIns="50800" bIns="50800" rtlCol="0" anchor="ctr"/>
              <a:lstStyle/>
              <a:p>
                <a:pPr algn="ctr">
                  <a:lnSpc>
                    <a:spcPts val="1920"/>
                  </a:lnSpc>
                </a:pPr>
                <a:endParaRPr/>
              </a:p>
            </p:txBody>
          </p:sp>
        </p:grpSp>
        <p:grpSp>
          <p:nvGrpSpPr>
            <p:cNvPr id="10" name="Group 25">
              <a:extLst>
                <a:ext uri="{FF2B5EF4-FFF2-40B4-BE49-F238E27FC236}">
                  <a16:creationId xmlns:a16="http://schemas.microsoft.com/office/drawing/2014/main" id="{10470EFC-D2A1-1C5B-6E43-D528F8C83545}"/>
                </a:ext>
              </a:extLst>
            </p:cNvPr>
            <p:cNvGrpSpPr/>
            <p:nvPr/>
          </p:nvGrpSpPr>
          <p:grpSpPr>
            <a:xfrm>
              <a:off x="12231280" y="7121220"/>
              <a:ext cx="4844967" cy="1166040"/>
              <a:chOff x="0" y="0"/>
              <a:chExt cx="1276041" cy="307105"/>
            </a:xfrm>
          </p:grpSpPr>
          <p:sp>
            <p:nvSpPr>
              <p:cNvPr id="650" name="Freeform 26">
                <a:extLst>
                  <a:ext uri="{FF2B5EF4-FFF2-40B4-BE49-F238E27FC236}">
                    <a16:creationId xmlns:a16="http://schemas.microsoft.com/office/drawing/2014/main" id="{2CA73762-EE49-F938-5A8E-22DBA488D170}"/>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651" name="TextBox 27">
                <a:extLst>
                  <a:ext uri="{FF2B5EF4-FFF2-40B4-BE49-F238E27FC236}">
                    <a16:creationId xmlns:a16="http://schemas.microsoft.com/office/drawing/2014/main" id="{D81FBC33-8656-8083-92E9-97FD3A286544}"/>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11" name="Group 28">
              <a:extLst>
                <a:ext uri="{FF2B5EF4-FFF2-40B4-BE49-F238E27FC236}">
                  <a16:creationId xmlns:a16="http://schemas.microsoft.com/office/drawing/2014/main" id="{F9D404A2-FA79-7BD3-57CB-2524BF91F27C}"/>
                </a:ext>
              </a:extLst>
            </p:cNvPr>
            <p:cNvGrpSpPr/>
            <p:nvPr/>
          </p:nvGrpSpPr>
          <p:grpSpPr>
            <a:xfrm rot="-10800000">
              <a:off x="1028700" y="2761739"/>
              <a:ext cx="5028020" cy="1166040"/>
              <a:chOff x="0" y="0"/>
              <a:chExt cx="1324252" cy="307105"/>
            </a:xfrm>
          </p:grpSpPr>
          <p:sp>
            <p:nvSpPr>
              <p:cNvPr id="648" name="Freeform 29">
                <a:extLst>
                  <a:ext uri="{FF2B5EF4-FFF2-40B4-BE49-F238E27FC236}">
                    <a16:creationId xmlns:a16="http://schemas.microsoft.com/office/drawing/2014/main" id="{484DE275-67B4-6EBC-4AEC-C99951A7D24A}"/>
                  </a:ext>
                </a:extLst>
              </p:cNvPr>
              <p:cNvSpPr/>
              <p:nvPr/>
            </p:nvSpPr>
            <p:spPr>
              <a:xfrm>
                <a:off x="0" y="0"/>
                <a:ext cx="1324252" cy="307105"/>
              </a:xfrm>
              <a:custGeom>
                <a:avLst/>
                <a:gdLst/>
                <a:ahLst/>
                <a:cxnLst/>
                <a:rect l="l" t="t" r="r" b="b"/>
                <a:pathLst>
                  <a:path w="1324252" h="307105">
                    <a:moveTo>
                      <a:pt x="153553" y="0"/>
                    </a:moveTo>
                    <a:lnTo>
                      <a:pt x="1170699" y="0"/>
                    </a:lnTo>
                    <a:cubicBezTo>
                      <a:pt x="1255504" y="0"/>
                      <a:pt x="1324252" y="68748"/>
                      <a:pt x="1324252" y="153553"/>
                    </a:cubicBezTo>
                    <a:lnTo>
                      <a:pt x="1324252" y="153553"/>
                    </a:lnTo>
                    <a:cubicBezTo>
                      <a:pt x="1324252" y="238357"/>
                      <a:pt x="1255504" y="307105"/>
                      <a:pt x="1170699"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649" name="TextBox 30">
                <a:extLst>
                  <a:ext uri="{FF2B5EF4-FFF2-40B4-BE49-F238E27FC236}">
                    <a16:creationId xmlns:a16="http://schemas.microsoft.com/office/drawing/2014/main" id="{E83407A4-59F0-0C3A-A641-42F800F457CC}"/>
                  </a:ext>
                </a:extLst>
              </p:cNvPr>
              <p:cNvSpPr txBox="1"/>
              <p:nvPr/>
            </p:nvSpPr>
            <p:spPr>
              <a:xfrm>
                <a:off x="0" y="0"/>
                <a:ext cx="1324252" cy="307105"/>
              </a:xfrm>
              <a:prstGeom prst="rect">
                <a:avLst/>
              </a:prstGeom>
            </p:spPr>
            <p:txBody>
              <a:bodyPr lIns="50800" tIns="50800" rIns="50800" bIns="50800" rtlCol="0" anchor="ctr"/>
              <a:lstStyle/>
              <a:p>
                <a:pPr algn="ctr">
                  <a:lnSpc>
                    <a:spcPts val="1920"/>
                  </a:lnSpc>
                </a:pPr>
                <a:endParaRPr/>
              </a:p>
            </p:txBody>
          </p:sp>
        </p:grpSp>
        <p:grpSp>
          <p:nvGrpSpPr>
            <p:cNvPr id="12" name="Group 31">
              <a:extLst>
                <a:ext uri="{FF2B5EF4-FFF2-40B4-BE49-F238E27FC236}">
                  <a16:creationId xmlns:a16="http://schemas.microsoft.com/office/drawing/2014/main" id="{4AE14449-7C97-9EB2-2BA5-45CF23C9FE79}"/>
                </a:ext>
              </a:extLst>
            </p:cNvPr>
            <p:cNvGrpSpPr/>
            <p:nvPr/>
          </p:nvGrpSpPr>
          <p:grpSpPr>
            <a:xfrm>
              <a:off x="13001973" y="4217640"/>
              <a:ext cx="5041377" cy="1315500"/>
              <a:chOff x="0" y="0"/>
              <a:chExt cx="1327770" cy="346469"/>
            </a:xfrm>
          </p:grpSpPr>
          <p:sp>
            <p:nvSpPr>
              <p:cNvPr id="646" name="Freeform 32">
                <a:extLst>
                  <a:ext uri="{FF2B5EF4-FFF2-40B4-BE49-F238E27FC236}">
                    <a16:creationId xmlns:a16="http://schemas.microsoft.com/office/drawing/2014/main" id="{C1651B0C-06DF-872A-CA59-AC8CB9BFB001}"/>
                  </a:ext>
                </a:extLst>
              </p:cNvPr>
              <p:cNvSpPr/>
              <p:nvPr/>
            </p:nvSpPr>
            <p:spPr>
              <a:xfrm>
                <a:off x="0" y="0"/>
                <a:ext cx="1327770" cy="346469"/>
              </a:xfrm>
              <a:custGeom>
                <a:avLst/>
                <a:gdLst/>
                <a:ahLst/>
                <a:cxnLst/>
                <a:rect l="l" t="t" r="r" b="b"/>
                <a:pathLst>
                  <a:path w="1327770" h="346469">
                    <a:moveTo>
                      <a:pt x="153568" y="0"/>
                    </a:moveTo>
                    <a:lnTo>
                      <a:pt x="1174203" y="0"/>
                    </a:lnTo>
                    <a:cubicBezTo>
                      <a:pt x="1214931" y="0"/>
                      <a:pt x="1253992" y="16179"/>
                      <a:pt x="1282791" y="44979"/>
                    </a:cubicBezTo>
                    <a:cubicBezTo>
                      <a:pt x="1311591" y="73778"/>
                      <a:pt x="1327770" y="112839"/>
                      <a:pt x="1327770" y="153568"/>
                    </a:cubicBezTo>
                    <a:lnTo>
                      <a:pt x="1327770" y="192901"/>
                    </a:lnTo>
                    <a:cubicBezTo>
                      <a:pt x="1327770" y="233630"/>
                      <a:pt x="1311591" y="272691"/>
                      <a:pt x="1282791" y="301490"/>
                    </a:cubicBezTo>
                    <a:cubicBezTo>
                      <a:pt x="1253992" y="330290"/>
                      <a:pt x="1214931" y="346469"/>
                      <a:pt x="1174203" y="346469"/>
                    </a:cubicBezTo>
                    <a:lnTo>
                      <a:pt x="153568" y="346469"/>
                    </a:lnTo>
                    <a:cubicBezTo>
                      <a:pt x="112839" y="346469"/>
                      <a:pt x="73778" y="330290"/>
                      <a:pt x="44979" y="301490"/>
                    </a:cubicBezTo>
                    <a:cubicBezTo>
                      <a:pt x="16179" y="272691"/>
                      <a:pt x="0" y="233630"/>
                      <a:pt x="0" y="192901"/>
                    </a:cubicBezTo>
                    <a:lnTo>
                      <a:pt x="0" y="153568"/>
                    </a:lnTo>
                    <a:cubicBezTo>
                      <a:pt x="0" y="112839"/>
                      <a:pt x="16179" y="73778"/>
                      <a:pt x="44979" y="44979"/>
                    </a:cubicBezTo>
                    <a:cubicBezTo>
                      <a:pt x="73778" y="16179"/>
                      <a:pt x="112839" y="0"/>
                      <a:pt x="153568" y="0"/>
                    </a:cubicBezTo>
                    <a:close/>
                  </a:path>
                </a:pathLst>
              </a:custGeom>
              <a:solidFill>
                <a:srgbClr val="E9EDED"/>
              </a:solidFill>
            </p:spPr>
            <p:txBody>
              <a:bodyPr/>
              <a:lstStyle/>
              <a:p>
                <a:endParaRPr lang="en-MY"/>
              </a:p>
            </p:txBody>
          </p:sp>
          <p:sp>
            <p:nvSpPr>
              <p:cNvPr id="647" name="TextBox 33">
                <a:extLst>
                  <a:ext uri="{FF2B5EF4-FFF2-40B4-BE49-F238E27FC236}">
                    <a16:creationId xmlns:a16="http://schemas.microsoft.com/office/drawing/2014/main" id="{942D4150-C0C8-CFC4-EBAD-D7058755593E}"/>
                  </a:ext>
                </a:extLst>
              </p:cNvPr>
              <p:cNvSpPr txBox="1"/>
              <p:nvPr/>
            </p:nvSpPr>
            <p:spPr>
              <a:xfrm>
                <a:off x="0" y="0"/>
                <a:ext cx="1327770" cy="346469"/>
              </a:xfrm>
              <a:prstGeom prst="rect">
                <a:avLst/>
              </a:prstGeom>
            </p:spPr>
            <p:txBody>
              <a:bodyPr lIns="50800" tIns="50800" rIns="50800" bIns="50800" rtlCol="0" anchor="ctr"/>
              <a:lstStyle/>
              <a:p>
                <a:pPr algn="ctr">
                  <a:lnSpc>
                    <a:spcPts val="1920"/>
                  </a:lnSpc>
                </a:pPr>
                <a:endParaRPr/>
              </a:p>
            </p:txBody>
          </p:sp>
        </p:grpSp>
        <p:grpSp>
          <p:nvGrpSpPr>
            <p:cNvPr id="13" name="Group 34">
              <a:extLst>
                <a:ext uri="{FF2B5EF4-FFF2-40B4-BE49-F238E27FC236}">
                  <a16:creationId xmlns:a16="http://schemas.microsoft.com/office/drawing/2014/main" id="{C9A28C04-A867-9CDA-2059-CB02BF81D406}"/>
                </a:ext>
              </a:extLst>
            </p:cNvPr>
            <p:cNvGrpSpPr/>
            <p:nvPr/>
          </p:nvGrpSpPr>
          <p:grpSpPr>
            <a:xfrm rot="-10800000">
              <a:off x="262404" y="5665320"/>
              <a:ext cx="5023623" cy="1166040"/>
              <a:chOff x="0" y="0"/>
              <a:chExt cx="1323094" cy="307105"/>
            </a:xfrm>
          </p:grpSpPr>
          <p:sp>
            <p:nvSpPr>
              <p:cNvPr id="644" name="Freeform 35">
                <a:extLst>
                  <a:ext uri="{FF2B5EF4-FFF2-40B4-BE49-F238E27FC236}">
                    <a16:creationId xmlns:a16="http://schemas.microsoft.com/office/drawing/2014/main" id="{8F0C4436-82D6-6845-6F37-4D6D3D1F0294}"/>
                  </a:ext>
                </a:extLst>
              </p:cNvPr>
              <p:cNvSpPr/>
              <p:nvPr/>
            </p:nvSpPr>
            <p:spPr>
              <a:xfrm>
                <a:off x="0" y="0"/>
                <a:ext cx="1323094" cy="307105"/>
              </a:xfrm>
              <a:custGeom>
                <a:avLst/>
                <a:gdLst/>
                <a:ahLst/>
                <a:cxnLst/>
                <a:rect l="l" t="t" r="r" b="b"/>
                <a:pathLst>
                  <a:path w="1323094" h="307105">
                    <a:moveTo>
                      <a:pt x="153553" y="0"/>
                    </a:moveTo>
                    <a:lnTo>
                      <a:pt x="1169542" y="0"/>
                    </a:lnTo>
                    <a:cubicBezTo>
                      <a:pt x="1254346" y="0"/>
                      <a:pt x="1323094" y="68748"/>
                      <a:pt x="1323094" y="153553"/>
                    </a:cubicBezTo>
                    <a:lnTo>
                      <a:pt x="1323094" y="153553"/>
                    </a:lnTo>
                    <a:cubicBezTo>
                      <a:pt x="1323094" y="238357"/>
                      <a:pt x="1254346" y="307105"/>
                      <a:pt x="1169542"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645" name="TextBox 36">
                <a:extLst>
                  <a:ext uri="{FF2B5EF4-FFF2-40B4-BE49-F238E27FC236}">
                    <a16:creationId xmlns:a16="http://schemas.microsoft.com/office/drawing/2014/main" id="{518F5CD1-F86B-4958-0041-5AA88FE5A272}"/>
                  </a:ext>
                </a:extLst>
              </p:cNvPr>
              <p:cNvSpPr txBox="1"/>
              <p:nvPr/>
            </p:nvSpPr>
            <p:spPr>
              <a:xfrm>
                <a:off x="0" y="0"/>
                <a:ext cx="1323094" cy="307105"/>
              </a:xfrm>
              <a:prstGeom prst="rect">
                <a:avLst/>
              </a:prstGeom>
            </p:spPr>
            <p:txBody>
              <a:bodyPr lIns="50800" tIns="50800" rIns="50800" bIns="50800" rtlCol="0" anchor="ctr"/>
              <a:lstStyle/>
              <a:p>
                <a:pPr algn="ctr">
                  <a:lnSpc>
                    <a:spcPts val="1920"/>
                  </a:lnSpc>
                </a:pPr>
                <a:endParaRPr/>
              </a:p>
            </p:txBody>
          </p:sp>
        </p:grpSp>
        <p:grpSp>
          <p:nvGrpSpPr>
            <p:cNvPr id="14" name="Group 37">
              <a:extLst>
                <a:ext uri="{FF2B5EF4-FFF2-40B4-BE49-F238E27FC236}">
                  <a16:creationId xmlns:a16="http://schemas.microsoft.com/office/drawing/2014/main" id="{E7F3FB33-AB42-B8BA-C4C0-49C5CF5687EB}"/>
                </a:ext>
              </a:extLst>
            </p:cNvPr>
            <p:cNvGrpSpPr/>
            <p:nvPr/>
          </p:nvGrpSpPr>
          <p:grpSpPr>
            <a:xfrm>
              <a:off x="13001973" y="5669430"/>
              <a:ext cx="5041377" cy="1166040"/>
              <a:chOff x="0" y="0"/>
              <a:chExt cx="1327770" cy="307105"/>
            </a:xfrm>
          </p:grpSpPr>
          <p:sp>
            <p:nvSpPr>
              <p:cNvPr id="642" name="Freeform 38">
                <a:extLst>
                  <a:ext uri="{FF2B5EF4-FFF2-40B4-BE49-F238E27FC236}">
                    <a16:creationId xmlns:a16="http://schemas.microsoft.com/office/drawing/2014/main" id="{10A70B33-5793-F1AF-0606-E838DEDFA2FA}"/>
                  </a:ext>
                </a:extLst>
              </p:cNvPr>
              <p:cNvSpPr/>
              <p:nvPr/>
            </p:nvSpPr>
            <p:spPr>
              <a:xfrm>
                <a:off x="0" y="0"/>
                <a:ext cx="1327770" cy="307105"/>
              </a:xfrm>
              <a:custGeom>
                <a:avLst/>
                <a:gdLst/>
                <a:ahLst/>
                <a:cxnLst/>
                <a:rect l="l" t="t" r="r" b="b"/>
                <a:pathLst>
                  <a:path w="1327770" h="307105">
                    <a:moveTo>
                      <a:pt x="153553" y="0"/>
                    </a:moveTo>
                    <a:lnTo>
                      <a:pt x="1174217" y="0"/>
                    </a:lnTo>
                    <a:cubicBezTo>
                      <a:pt x="1214942" y="0"/>
                      <a:pt x="1253999" y="16178"/>
                      <a:pt x="1282796" y="44975"/>
                    </a:cubicBezTo>
                    <a:cubicBezTo>
                      <a:pt x="1311592" y="73771"/>
                      <a:pt x="1327770" y="112828"/>
                      <a:pt x="1327770" y="153553"/>
                    </a:cubicBezTo>
                    <a:lnTo>
                      <a:pt x="1327770" y="153553"/>
                    </a:lnTo>
                    <a:cubicBezTo>
                      <a:pt x="1327770" y="238357"/>
                      <a:pt x="1259022" y="307105"/>
                      <a:pt x="1174217"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643" name="TextBox 39">
                <a:extLst>
                  <a:ext uri="{FF2B5EF4-FFF2-40B4-BE49-F238E27FC236}">
                    <a16:creationId xmlns:a16="http://schemas.microsoft.com/office/drawing/2014/main" id="{086304F3-318E-B335-C066-F1B809A53708}"/>
                  </a:ext>
                </a:extLst>
              </p:cNvPr>
              <p:cNvSpPr txBox="1"/>
              <p:nvPr/>
            </p:nvSpPr>
            <p:spPr>
              <a:xfrm>
                <a:off x="0" y="0"/>
                <a:ext cx="1327770" cy="307105"/>
              </a:xfrm>
              <a:prstGeom prst="rect">
                <a:avLst/>
              </a:prstGeom>
            </p:spPr>
            <p:txBody>
              <a:bodyPr lIns="50800" tIns="50800" rIns="50800" bIns="50800" rtlCol="0" anchor="ctr"/>
              <a:lstStyle/>
              <a:p>
                <a:pPr algn="ctr">
                  <a:lnSpc>
                    <a:spcPts val="1920"/>
                  </a:lnSpc>
                </a:pPr>
                <a:endParaRPr/>
              </a:p>
            </p:txBody>
          </p:sp>
        </p:grpSp>
        <p:grpSp>
          <p:nvGrpSpPr>
            <p:cNvPr id="15" name="Group 40">
              <a:extLst>
                <a:ext uri="{FF2B5EF4-FFF2-40B4-BE49-F238E27FC236}">
                  <a16:creationId xmlns:a16="http://schemas.microsoft.com/office/drawing/2014/main" id="{9A7F1310-5AA4-348F-8C5E-521BA29D1C0F}"/>
                </a:ext>
              </a:extLst>
            </p:cNvPr>
            <p:cNvGrpSpPr/>
            <p:nvPr/>
          </p:nvGrpSpPr>
          <p:grpSpPr>
            <a:xfrm rot="-10800000">
              <a:off x="262404" y="4213530"/>
              <a:ext cx="5023623" cy="1166040"/>
              <a:chOff x="0" y="0"/>
              <a:chExt cx="1323094" cy="307105"/>
            </a:xfrm>
          </p:grpSpPr>
          <p:sp>
            <p:nvSpPr>
              <p:cNvPr id="640" name="Freeform 41">
                <a:extLst>
                  <a:ext uri="{FF2B5EF4-FFF2-40B4-BE49-F238E27FC236}">
                    <a16:creationId xmlns:a16="http://schemas.microsoft.com/office/drawing/2014/main" id="{E924EE85-E55E-DE43-70F2-92FA6094E815}"/>
                  </a:ext>
                </a:extLst>
              </p:cNvPr>
              <p:cNvSpPr/>
              <p:nvPr/>
            </p:nvSpPr>
            <p:spPr>
              <a:xfrm>
                <a:off x="0" y="0"/>
                <a:ext cx="1323094" cy="307105"/>
              </a:xfrm>
              <a:custGeom>
                <a:avLst/>
                <a:gdLst/>
                <a:ahLst/>
                <a:cxnLst/>
                <a:rect l="l" t="t" r="r" b="b"/>
                <a:pathLst>
                  <a:path w="1323094" h="307105">
                    <a:moveTo>
                      <a:pt x="153553" y="0"/>
                    </a:moveTo>
                    <a:lnTo>
                      <a:pt x="1169542" y="0"/>
                    </a:lnTo>
                    <a:cubicBezTo>
                      <a:pt x="1254346" y="0"/>
                      <a:pt x="1323094" y="68748"/>
                      <a:pt x="1323094" y="153553"/>
                    </a:cubicBezTo>
                    <a:lnTo>
                      <a:pt x="1323094" y="153553"/>
                    </a:lnTo>
                    <a:cubicBezTo>
                      <a:pt x="1323094" y="238357"/>
                      <a:pt x="1254346" y="307105"/>
                      <a:pt x="1169542"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641" name="TextBox 42">
                <a:extLst>
                  <a:ext uri="{FF2B5EF4-FFF2-40B4-BE49-F238E27FC236}">
                    <a16:creationId xmlns:a16="http://schemas.microsoft.com/office/drawing/2014/main" id="{F2AB9CFA-8EA4-98FD-4AFB-50ECC3524E3F}"/>
                  </a:ext>
                </a:extLst>
              </p:cNvPr>
              <p:cNvSpPr txBox="1"/>
              <p:nvPr/>
            </p:nvSpPr>
            <p:spPr>
              <a:xfrm>
                <a:off x="0" y="0"/>
                <a:ext cx="1323094" cy="307105"/>
              </a:xfrm>
              <a:prstGeom prst="rect">
                <a:avLst/>
              </a:prstGeom>
            </p:spPr>
            <p:txBody>
              <a:bodyPr lIns="50800" tIns="50800" rIns="50800" bIns="50800" rtlCol="0" anchor="ctr"/>
              <a:lstStyle/>
              <a:p>
                <a:pPr algn="ctr">
                  <a:lnSpc>
                    <a:spcPts val="1920"/>
                  </a:lnSpc>
                </a:pPr>
                <a:endParaRPr/>
              </a:p>
            </p:txBody>
          </p:sp>
        </p:grpSp>
        <p:sp>
          <p:nvSpPr>
            <p:cNvPr id="16" name="Freeform 43">
              <a:extLst>
                <a:ext uri="{FF2B5EF4-FFF2-40B4-BE49-F238E27FC236}">
                  <a16:creationId xmlns:a16="http://schemas.microsoft.com/office/drawing/2014/main" id="{8B46C05C-6E27-4DC6-4495-02AC0C8A443D}"/>
                </a:ext>
              </a:extLst>
            </p:cNvPr>
            <p:cNvSpPr/>
            <p:nvPr/>
          </p:nvSpPr>
          <p:spPr>
            <a:xfrm rot="8185095">
              <a:off x="10265112" y="1438509"/>
              <a:ext cx="1209210" cy="1033875"/>
            </a:xfrm>
            <a:custGeom>
              <a:avLst/>
              <a:gdLst/>
              <a:ahLst/>
              <a:cxnLst/>
              <a:rect l="l" t="t" r="r" b="b"/>
              <a:pathLst>
                <a:path w="1209210" h="1033875">
                  <a:moveTo>
                    <a:pt x="0" y="0"/>
                  </a:moveTo>
                  <a:lnTo>
                    <a:pt x="1209210" y="0"/>
                  </a:lnTo>
                  <a:lnTo>
                    <a:pt x="1209210" y="1033875"/>
                  </a:lnTo>
                  <a:lnTo>
                    <a:pt x="0" y="10338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MY"/>
            </a:p>
          </p:txBody>
        </p:sp>
        <p:sp>
          <p:nvSpPr>
            <p:cNvPr id="17" name="Freeform 44">
              <a:extLst>
                <a:ext uri="{FF2B5EF4-FFF2-40B4-BE49-F238E27FC236}">
                  <a16:creationId xmlns:a16="http://schemas.microsoft.com/office/drawing/2014/main" id="{BA37F20F-DB31-A365-40E2-9C144869F7A1}"/>
                </a:ext>
              </a:extLst>
            </p:cNvPr>
            <p:cNvSpPr/>
            <p:nvPr/>
          </p:nvSpPr>
          <p:spPr>
            <a:xfrm rot="-8184000" flipH="1">
              <a:off x="6814143" y="1438509"/>
              <a:ext cx="1209210" cy="1033875"/>
            </a:xfrm>
            <a:custGeom>
              <a:avLst/>
              <a:gdLst/>
              <a:ahLst/>
              <a:cxnLst/>
              <a:rect l="l" t="t" r="r" b="b"/>
              <a:pathLst>
                <a:path w="1209210" h="1033875">
                  <a:moveTo>
                    <a:pt x="1209210" y="0"/>
                  </a:moveTo>
                  <a:lnTo>
                    <a:pt x="0" y="0"/>
                  </a:lnTo>
                  <a:lnTo>
                    <a:pt x="0" y="1033875"/>
                  </a:lnTo>
                  <a:lnTo>
                    <a:pt x="1209210" y="1033875"/>
                  </a:lnTo>
                  <a:lnTo>
                    <a:pt x="120921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MY"/>
            </a:p>
          </p:txBody>
        </p:sp>
        <p:sp>
          <p:nvSpPr>
            <p:cNvPr id="18" name="AutoShape 45">
              <a:extLst>
                <a:ext uri="{FF2B5EF4-FFF2-40B4-BE49-F238E27FC236}">
                  <a16:creationId xmlns:a16="http://schemas.microsoft.com/office/drawing/2014/main" id="{1DFAB4F4-3DB2-27AE-43CD-73FC618E99F3}"/>
                </a:ext>
              </a:extLst>
            </p:cNvPr>
            <p:cNvSpPr/>
            <p:nvPr/>
          </p:nvSpPr>
          <p:spPr>
            <a:xfrm flipV="1">
              <a:off x="9793631" y="2344835"/>
              <a:ext cx="659357" cy="659357"/>
            </a:xfrm>
            <a:prstGeom prst="line">
              <a:avLst/>
            </a:prstGeom>
            <a:ln w="19050" cap="flat">
              <a:solidFill>
                <a:srgbClr val="000000"/>
              </a:solidFill>
              <a:prstDash val="solid"/>
              <a:headEnd type="none" w="sm" len="sm"/>
              <a:tailEnd type="none" w="sm" len="sm"/>
            </a:ln>
          </p:spPr>
          <p:txBody>
            <a:bodyPr/>
            <a:lstStyle/>
            <a:p>
              <a:endParaRPr lang="en-MY"/>
            </a:p>
          </p:txBody>
        </p:sp>
        <p:sp>
          <p:nvSpPr>
            <p:cNvPr id="19" name="AutoShape 46">
              <a:extLst>
                <a:ext uri="{FF2B5EF4-FFF2-40B4-BE49-F238E27FC236}">
                  <a16:creationId xmlns:a16="http://schemas.microsoft.com/office/drawing/2014/main" id="{77E7B8E3-C174-F1C9-FECF-29CCE047A951}"/>
                </a:ext>
              </a:extLst>
            </p:cNvPr>
            <p:cNvSpPr/>
            <p:nvPr/>
          </p:nvSpPr>
          <p:spPr>
            <a:xfrm>
              <a:off x="7832468" y="2344835"/>
              <a:ext cx="659357" cy="659357"/>
            </a:xfrm>
            <a:prstGeom prst="line">
              <a:avLst/>
            </a:prstGeom>
            <a:ln w="19050" cap="flat">
              <a:solidFill>
                <a:srgbClr val="000000"/>
              </a:solidFill>
              <a:prstDash val="solid"/>
              <a:headEnd type="none" w="sm" len="sm"/>
              <a:tailEnd type="none" w="sm" len="sm"/>
            </a:ln>
          </p:spPr>
          <p:txBody>
            <a:bodyPr/>
            <a:lstStyle/>
            <a:p>
              <a:endParaRPr lang="en-MY"/>
            </a:p>
          </p:txBody>
        </p:sp>
        <p:sp>
          <p:nvSpPr>
            <p:cNvPr id="20" name="AutoShape 47">
              <a:extLst>
                <a:ext uri="{FF2B5EF4-FFF2-40B4-BE49-F238E27FC236}">
                  <a16:creationId xmlns:a16="http://schemas.microsoft.com/office/drawing/2014/main" id="{FBCC0689-4EFA-F0ED-DE8A-AA111D93F369}"/>
                </a:ext>
              </a:extLst>
            </p:cNvPr>
            <p:cNvSpPr/>
            <p:nvPr/>
          </p:nvSpPr>
          <p:spPr>
            <a:xfrm>
              <a:off x="9795144" y="8013212"/>
              <a:ext cx="686661" cy="686661"/>
            </a:xfrm>
            <a:prstGeom prst="line">
              <a:avLst/>
            </a:prstGeom>
            <a:ln w="19050" cap="flat">
              <a:solidFill>
                <a:srgbClr val="000000"/>
              </a:solidFill>
              <a:prstDash val="solid"/>
              <a:headEnd type="none" w="sm" len="sm"/>
              <a:tailEnd type="none" w="sm" len="sm"/>
            </a:ln>
          </p:spPr>
          <p:txBody>
            <a:bodyPr/>
            <a:lstStyle/>
            <a:p>
              <a:endParaRPr lang="en-MY"/>
            </a:p>
          </p:txBody>
        </p:sp>
        <p:sp>
          <p:nvSpPr>
            <p:cNvPr id="21" name="AutoShape 48">
              <a:extLst>
                <a:ext uri="{FF2B5EF4-FFF2-40B4-BE49-F238E27FC236}">
                  <a16:creationId xmlns:a16="http://schemas.microsoft.com/office/drawing/2014/main" id="{B954648B-F039-4EEC-D26C-CA85E07AC9E6}"/>
                </a:ext>
              </a:extLst>
            </p:cNvPr>
            <p:cNvSpPr/>
            <p:nvPr/>
          </p:nvSpPr>
          <p:spPr>
            <a:xfrm flipV="1">
              <a:off x="7807954" y="8013212"/>
              <a:ext cx="686661" cy="686661"/>
            </a:xfrm>
            <a:prstGeom prst="line">
              <a:avLst/>
            </a:prstGeom>
            <a:ln w="19050" cap="flat">
              <a:solidFill>
                <a:srgbClr val="000000"/>
              </a:solidFill>
              <a:prstDash val="solid"/>
              <a:headEnd type="none" w="sm" len="sm"/>
              <a:tailEnd type="none" w="sm" len="sm"/>
            </a:ln>
          </p:spPr>
          <p:txBody>
            <a:bodyPr/>
            <a:lstStyle/>
            <a:p>
              <a:endParaRPr lang="en-MY"/>
            </a:p>
          </p:txBody>
        </p:sp>
        <p:sp>
          <p:nvSpPr>
            <p:cNvPr id="22" name="Freeform 49">
              <a:extLst>
                <a:ext uri="{FF2B5EF4-FFF2-40B4-BE49-F238E27FC236}">
                  <a16:creationId xmlns:a16="http://schemas.microsoft.com/office/drawing/2014/main" id="{47449C1A-5208-DF87-8A70-75181C83ADD2}"/>
                </a:ext>
              </a:extLst>
            </p:cNvPr>
            <p:cNvSpPr/>
            <p:nvPr/>
          </p:nvSpPr>
          <p:spPr>
            <a:xfrm rot="-7847999">
              <a:off x="10265112" y="8639396"/>
              <a:ext cx="1209210" cy="1033875"/>
            </a:xfrm>
            <a:custGeom>
              <a:avLst/>
              <a:gdLst/>
              <a:ahLst/>
              <a:cxnLst/>
              <a:rect l="l" t="t" r="r" b="b"/>
              <a:pathLst>
                <a:path w="1209210" h="1033875">
                  <a:moveTo>
                    <a:pt x="0" y="0"/>
                  </a:moveTo>
                  <a:lnTo>
                    <a:pt x="1209210" y="0"/>
                  </a:lnTo>
                  <a:lnTo>
                    <a:pt x="1209210" y="1033875"/>
                  </a:lnTo>
                  <a:lnTo>
                    <a:pt x="0" y="103387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3" name="Freeform 50">
              <a:extLst>
                <a:ext uri="{FF2B5EF4-FFF2-40B4-BE49-F238E27FC236}">
                  <a16:creationId xmlns:a16="http://schemas.microsoft.com/office/drawing/2014/main" id="{13B8691E-62C8-4EE7-7D12-87DF6E4D4B42}"/>
                </a:ext>
              </a:extLst>
            </p:cNvPr>
            <p:cNvSpPr/>
            <p:nvPr/>
          </p:nvSpPr>
          <p:spPr>
            <a:xfrm rot="7847999" flipH="1">
              <a:off x="6814143" y="8639396"/>
              <a:ext cx="1209210" cy="1033875"/>
            </a:xfrm>
            <a:custGeom>
              <a:avLst/>
              <a:gdLst/>
              <a:ahLst/>
              <a:cxnLst/>
              <a:rect l="l" t="t" r="r" b="b"/>
              <a:pathLst>
                <a:path w="1209210" h="1033875">
                  <a:moveTo>
                    <a:pt x="1209210" y="0"/>
                  </a:moveTo>
                  <a:lnTo>
                    <a:pt x="0" y="0"/>
                  </a:lnTo>
                  <a:lnTo>
                    <a:pt x="0" y="1033875"/>
                  </a:lnTo>
                  <a:lnTo>
                    <a:pt x="1209210" y="1033875"/>
                  </a:lnTo>
                  <a:lnTo>
                    <a:pt x="120921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4" name="Freeform 51">
              <a:extLst>
                <a:ext uri="{FF2B5EF4-FFF2-40B4-BE49-F238E27FC236}">
                  <a16:creationId xmlns:a16="http://schemas.microsoft.com/office/drawing/2014/main" id="{BCF188B5-8534-9F3F-C91E-20C1CC9A00C0}"/>
                </a:ext>
              </a:extLst>
            </p:cNvPr>
            <p:cNvSpPr/>
            <p:nvPr/>
          </p:nvSpPr>
          <p:spPr>
            <a:xfrm rot="8787401">
              <a:off x="11490836" y="2915024"/>
              <a:ext cx="1209210" cy="1033875"/>
            </a:xfrm>
            <a:custGeom>
              <a:avLst/>
              <a:gdLst/>
              <a:ahLst/>
              <a:cxnLst/>
              <a:rect l="l" t="t" r="r" b="b"/>
              <a:pathLst>
                <a:path w="1209210" h="1033875">
                  <a:moveTo>
                    <a:pt x="0" y="0"/>
                  </a:moveTo>
                  <a:lnTo>
                    <a:pt x="1209210" y="0"/>
                  </a:lnTo>
                  <a:lnTo>
                    <a:pt x="1209210" y="1033874"/>
                  </a:lnTo>
                  <a:lnTo>
                    <a:pt x="0" y="103387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5" name="Freeform 52">
              <a:extLst>
                <a:ext uri="{FF2B5EF4-FFF2-40B4-BE49-F238E27FC236}">
                  <a16:creationId xmlns:a16="http://schemas.microsoft.com/office/drawing/2014/main" id="{EC6AD4C9-2FDD-6ADA-3E4F-206D30CAEE3E}"/>
                </a:ext>
              </a:extLst>
            </p:cNvPr>
            <p:cNvSpPr/>
            <p:nvPr/>
          </p:nvSpPr>
          <p:spPr>
            <a:xfrm rot="-8790000" flipH="1" flipV="1">
              <a:off x="5583915" y="2915024"/>
              <a:ext cx="1209210" cy="1033875"/>
            </a:xfrm>
            <a:custGeom>
              <a:avLst/>
              <a:gdLst/>
              <a:ahLst/>
              <a:cxnLst/>
              <a:rect l="l" t="t" r="r" b="b"/>
              <a:pathLst>
                <a:path w="1209210" h="1033875">
                  <a:moveTo>
                    <a:pt x="1209210" y="1033874"/>
                  </a:moveTo>
                  <a:lnTo>
                    <a:pt x="0" y="1033874"/>
                  </a:lnTo>
                  <a:lnTo>
                    <a:pt x="0" y="0"/>
                  </a:lnTo>
                  <a:lnTo>
                    <a:pt x="1209210" y="0"/>
                  </a:lnTo>
                  <a:lnTo>
                    <a:pt x="1209210" y="1033874"/>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6" name="AutoShape 53">
              <a:extLst>
                <a:ext uri="{FF2B5EF4-FFF2-40B4-BE49-F238E27FC236}">
                  <a16:creationId xmlns:a16="http://schemas.microsoft.com/office/drawing/2014/main" id="{65E184D4-57B9-94E5-E1A4-A42E3C8868CD}"/>
                </a:ext>
              </a:extLst>
            </p:cNvPr>
            <p:cNvSpPr/>
            <p:nvPr/>
          </p:nvSpPr>
          <p:spPr>
            <a:xfrm flipV="1">
              <a:off x="11251688" y="3745668"/>
              <a:ext cx="367610" cy="257403"/>
            </a:xfrm>
            <a:prstGeom prst="line">
              <a:avLst/>
            </a:prstGeom>
            <a:ln w="19050" cap="flat">
              <a:solidFill>
                <a:srgbClr val="000000"/>
              </a:solidFill>
              <a:prstDash val="solid"/>
              <a:headEnd type="none" w="sm" len="sm"/>
              <a:tailEnd type="none" w="sm" len="sm"/>
            </a:ln>
          </p:spPr>
          <p:txBody>
            <a:bodyPr/>
            <a:lstStyle/>
            <a:p>
              <a:endParaRPr lang="en-MY"/>
            </a:p>
          </p:txBody>
        </p:sp>
        <p:sp>
          <p:nvSpPr>
            <p:cNvPr id="27" name="AutoShape 54">
              <a:extLst>
                <a:ext uri="{FF2B5EF4-FFF2-40B4-BE49-F238E27FC236}">
                  <a16:creationId xmlns:a16="http://schemas.microsoft.com/office/drawing/2014/main" id="{976A09D8-5C2E-18B4-F46C-50953651BF78}"/>
                </a:ext>
              </a:extLst>
            </p:cNvPr>
            <p:cNvSpPr/>
            <p:nvPr/>
          </p:nvSpPr>
          <p:spPr>
            <a:xfrm>
              <a:off x="6674552" y="3745668"/>
              <a:ext cx="367610" cy="257403"/>
            </a:xfrm>
            <a:prstGeom prst="line">
              <a:avLst/>
            </a:prstGeom>
            <a:ln w="19050" cap="flat">
              <a:solidFill>
                <a:srgbClr val="000000"/>
              </a:solidFill>
              <a:prstDash val="solid"/>
              <a:headEnd type="none" w="sm" len="sm"/>
              <a:tailEnd type="none" w="sm" len="sm"/>
            </a:ln>
          </p:spPr>
          <p:txBody>
            <a:bodyPr/>
            <a:lstStyle/>
            <a:p>
              <a:endParaRPr lang="en-MY"/>
            </a:p>
          </p:txBody>
        </p:sp>
        <p:sp>
          <p:nvSpPr>
            <p:cNvPr id="28" name="Freeform 55">
              <a:extLst>
                <a:ext uri="{FF2B5EF4-FFF2-40B4-BE49-F238E27FC236}">
                  <a16:creationId xmlns:a16="http://schemas.microsoft.com/office/drawing/2014/main" id="{40FE2655-8ACE-011B-DAC1-D5738B50C9CD}"/>
                </a:ext>
              </a:extLst>
            </p:cNvPr>
            <p:cNvSpPr/>
            <p:nvPr/>
          </p:nvSpPr>
          <p:spPr>
            <a:xfrm rot="-9246122">
              <a:off x="11507881" y="7187303"/>
              <a:ext cx="1209210" cy="1033875"/>
            </a:xfrm>
            <a:custGeom>
              <a:avLst/>
              <a:gdLst/>
              <a:ahLst/>
              <a:cxnLst/>
              <a:rect l="l" t="t" r="r" b="b"/>
              <a:pathLst>
                <a:path w="1209210" h="1033875">
                  <a:moveTo>
                    <a:pt x="0" y="0"/>
                  </a:moveTo>
                  <a:lnTo>
                    <a:pt x="1209210" y="0"/>
                  </a:lnTo>
                  <a:lnTo>
                    <a:pt x="1209210" y="1033875"/>
                  </a:lnTo>
                  <a:lnTo>
                    <a:pt x="0" y="103387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9" name="Freeform 56">
              <a:extLst>
                <a:ext uri="{FF2B5EF4-FFF2-40B4-BE49-F238E27FC236}">
                  <a16:creationId xmlns:a16="http://schemas.microsoft.com/office/drawing/2014/main" id="{D3AAEA33-87B5-E78E-CC73-BC4979C7C9D1}"/>
                </a:ext>
              </a:extLst>
            </p:cNvPr>
            <p:cNvSpPr/>
            <p:nvPr/>
          </p:nvSpPr>
          <p:spPr>
            <a:xfrm rot="9246000" flipH="1" flipV="1">
              <a:off x="5583915" y="7187303"/>
              <a:ext cx="1209210" cy="1033875"/>
            </a:xfrm>
            <a:custGeom>
              <a:avLst/>
              <a:gdLst/>
              <a:ahLst/>
              <a:cxnLst/>
              <a:rect l="l" t="t" r="r" b="b"/>
              <a:pathLst>
                <a:path w="1209210" h="1033875">
                  <a:moveTo>
                    <a:pt x="1209210" y="1033875"/>
                  </a:moveTo>
                  <a:lnTo>
                    <a:pt x="0" y="1033875"/>
                  </a:lnTo>
                  <a:lnTo>
                    <a:pt x="0" y="0"/>
                  </a:lnTo>
                  <a:lnTo>
                    <a:pt x="1209210" y="0"/>
                  </a:lnTo>
                  <a:lnTo>
                    <a:pt x="1209210" y="1033875"/>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0" name="AutoShape 57">
              <a:extLst>
                <a:ext uri="{FF2B5EF4-FFF2-40B4-BE49-F238E27FC236}">
                  <a16:creationId xmlns:a16="http://schemas.microsoft.com/office/drawing/2014/main" id="{A9144F9B-786B-B7FE-5DEE-CF837D0731DA}"/>
                </a:ext>
              </a:extLst>
            </p:cNvPr>
            <p:cNvSpPr/>
            <p:nvPr/>
          </p:nvSpPr>
          <p:spPr>
            <a:xfrm>
              <a:off x="11146815" y="7142758"/>
              <a:ext cx="454404" cy="318177"/>
            </a:xfrm>
            <a:prstGeom prst="line">
              <a:avLst/>
            </a:prstGeom>
            <a:ln w="19050" cap="flat">
              <a:solidFill>
                <a:srgbClr val="000000"/>
              </a:solidFill>
              <a:prstDash val="solid"/>
              <a:headEnd type="none" w="sm" len="sm"/>
              <a:tailEnd type="none" w="sm" len="sm"/>
            </a:ln>
          </p:spPr>
          <p:txBody>
            <a:bodyPr/>
            <a:lstStyle/>
            <a:p>
              <a:endParaRPr lang="en-MY"/>
            </a:p>
          </p:txBody>
        </p:sp>
        <p:sp>
          <p:nvSpPr>
            <p:cNvPr id="31" name="AutoShape 58">
              <a:extLst>
                <a:ext uri="{FF2B5EF4-FFF2-40B4-BE49-F238E27FC236}">
                  <a16:creationId xmlns:a16="http://schemas.microsoft.com/office/drawing/2014/main" id="{81DC78A1-A87D-6972-7F08-8ED2D418AD93}"/>
                </a:ext>
              </a:extLst>
            </p:cNvPr>
            <p:cNvSpPr/>
            <p:nvPr/>
          </p:nvSpPr>
          <p:spPr>
            <a:xfrm flipV="1">
              <a:off x="6680015" y="7142758"/>
              <a:ext cx="454404" cy="318177"/>
            </a:xfrm>
            <a:prstGeom prst="line">
              <a:avLst/>
            </a:prstGeom>
            <a:ln w="19050" cap="flat">
              <a:solidFill>
                <a:srgbClr val="000000"/>
              </a:solidFill>
              <a:prstDash val="solid"/>
              <a:headEnd type="none" w="sm" len="sm"/>
              <a:tailEnd type="none" w="sm" len="sm"/>
            </a:ln>
          </p:spPr>
          <p:txBody>
            <a:bodyPr/>
            <a:lstStyle/>
            <a:p>
              <a:endParaRPr lang="en-MY"/>
            </a:p>
          </p:txBody>
        </p:sp>
        <p:sp>
          <p:nvSpPr>
            <p:cNvPr id="32" name="Freeform 59">
              <a:extLst>
                <a:ext uri="{FF2B5EF4-FFF2-40B4-BE49-F238E27FC236}">
                  <a16:creationId xmlns:a16="http://schemas.microsoft.com/office/drawing/2014/main" id="{39B24E60-E4C2-BB40-3EE5-56CF4440FF6D}"/>
                </a:ext>
              </a:extLst>
            </p:cNvPr>
            <p:cNvSpPr/>
            <p:nvPr/>
          </p:nvSpPr>
          <p:spPr>
            <a:xfrm rot="-10714904">
              <a:off x="12438164" y="4292304"/>
              <a:ext cx="1209210" cy="1033875"/>
            </a:xfrm>
            <a:custGeom>
              <a:avLst/>
              <a:gdLst/>
              <a:ahLst/>
              <a:cxnLst/>
              <a:rect l="l" t="t" r="r" b="b"/>
              <a:pathLst>
                <a:path w="1209210" h="1033875">
                  <a:moveTo>
                    <a:pt x="0" y="0"/>
                  </a:moveTo>
                  <a:lnTo>
                    <a:pt x="1209210" y="0"/>
                  </a:lnTo>
                  <a:lnTo>
                    <a:pt x="1209210" y="1033874"/>
                  </a:lnTo>
                  <a:lnTo>
                    <a:pt x="0" y="103387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3" name="Freeform 60">
              <a:extLst>
                <a:ext uri="{FF2B5EF4-FFF2-40B4-BE49-F238E27FC236}">
                  <a16:creationId xmlns:a16="http://schemas.microsoft.com/office/drawing/2014/main" id="{EAA3A9E5-5539-E972-9C60-4CED76C000B9}"/>
                </a:ext>
              </a:extLst>
            </p:cNvPr>
            <p:cNvSpPr/>
            <p:nvPr/>
          </p:nvSpPr>
          <p:spPr>
            <a:xfrm rot="-10714904" flipH="1">
              <a:off x="4645896" y="4292304"/>
              <a:ext cx="1209210" cy="1033875"/>
            </a:xfrm>
            <a:custGeom>
              <a:avLst/>
              <a:gdLst/>
              <a:ahLst/>
              <a:cxnLst/>
              <a:rect l="l" t="t" r="r" b="b"/>
              <a:pathLst>
                <a:path w="1209210" h="1033875">
                  <a:moveTo>
                    <a:pt x="1209210" y="0"/>
                  </a:moveTo>
                  <a:lnTo>
                    <a:pt x="0" y="0"/>
                  </a:lnTo>
                  <a:lnTo>
                    <a:pt x="0" y="1033874"/>
                  </a:lnTo>
                  <a:lnTo>
                    <a:pt x="1209210" y="1033874"/>
                  </a:lnTo>
                  <a:lnTo>
                    <a:pt x="120921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4" name="AutoShape 61">
              <a:extLst>
                <a:ext uri="{FF2B5EF4-FFF2-40B4-BE49-F238E27FC236}">
                  <a16:creationId xmlns:a16="http://schemas.microsoft.com/office/drawing/2014/main" id="{700582A6-CD42-65BE-4F8E-A71B50C53250}"/>
                </a:ext>
              </a:extLst>
            </p:cNvPr>
            <p:cNvSpPr/>
            <p:nvPr/>
          </p:nvSpPr>
          <p:spPr>
            <a:xfrm>
              <a:off x="11645976" y="4789909"/>
              <a:ext cx="826782" cy="0"/>
            </a:xfrm>
            <a:prstGeom prst="line">
              <a:avLst/>
            </a:prstGeom>
            <a:ln w="19050" cap="flat">
              <a:solidFill>
                <a:srgbClr val="000000"/>
              </a:solidFill>
              <a:prstDash val="solid"/>
              <a:headEnd type="none" w="sm" len="sm"/>
              <a:tailEnd type="none" w="sm" len="sm"/>
            </a:ln>
          </p:spPr>
          <p:txBody>
            <a:bodyPr/>
            <a:lstStyle/>
            <a:p>
              <a:endParaRPr lang="en-MY"/>
            </a:p>
          </p:txBody>
        </p:sp>
        <p:sp>
          <p:nvSpPr>
            <p:cNvPr id="35" name="AutoShape 62">
              <a:extLst>
                <a:ext uri="{FF2B5EF4-FFF2-40B4-BE49-F238E27FC236}">
                  <a16:creationId xmlns:a16="http://schemas.microsoft.com/office/drawing/2014/main" id="{9794E206-4BC4-935A-CA2A-3FA107C034BF}"/>
                </a:ext>
              </a:extLst>
            </p:cNvPr>
            <p:cNvSpPr/>
            <p:nvPr/>
          </p:nvSpPr>
          <p:spPr>
            <a:xfrm>
              <a:off x="5819195" y="4789909"/>
              <a:ext cx="826782" cy="0"/>
            </a:xfrm>
            <a:prstGeom prst="line">
              <a:avLst/>
            </a:prstGeom>
            <a:ln w="19050" cap="flat">
              <a:solidFill>
                <a:srgbClr val="000000"/>
              </a:solidFill>
              <a:prstDash val="solid"/>
              <a:headEnd type="none" w="sm" len="sm"/>
              <a:tailEnd type="none" w="sm" len="sm"/>
            </a:ln>
          </p:spPr>
          <p:txBody>
            <a:bodyPr/>
            <a:lstStyle/>
            <a:p>
              <a:endParaRPr lang="en-MY"/>
            </a:p>
          </p:txBody>
        </p:sp>
        <p:sp>
          <p:nvSpPr>
            <p:cNvPr id="36" name="Freeform 63">
              <a:extLst>
                <a:ext uri="{FF2B5EF4-FFF2-40B4-BE49-F238E27FC236}">
                  <a16:creationId xmlns:a16="http://schemas.microsoft.com/office/drawing/2014/main" id="{EDAF8717-6C61-21F0-CAFC-D2D69C7B618E}"/>
                </a:ext>
              </a:extLst>
            </p:cNvPr>
            <p:cNvSpPr/>
            <p:nvPr/>
          </p:nvSpPr>
          <p:spPr>
            <a:xfrm rot="-10714904">
              <a:off x="12438164" y="5744094"/>
              <a:ext cx="1209210" cy="1033875"/>
            </a:xfrm>
            <a:custGeom>
              <a:avLst/>
              <a:gdLst/>
              <a:ahLst/>
              <a:cxnLst/>
              <a:rect l="l" t="t" r="r" b="b"/>
              <a:pathLst>
                <a:path w="1209210" h="1033875">
                  <a:moveTo>
                    <a:pt x="0" y="0"/>
                  </a:moveTo>
                  <a:lnTo>
                    <a:pt x="1209210" y="0"/>
                  </a:lnTo>
                  <a:lnTo>
                    <a:pt x="1209210" y="1033875"/>
                  </a:lnTo>
                  <a:lnTo>
                    <a:pt x="0" y="103387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7" name="Freeform 64">
              <a:extLst>
                <a:ext uri="{FF2B5EF4-FFF2-40B4-BE49-F238E27FC236}">
                  <a16:creationId xmlns:a16="http://schemas.microsoft.com/office/drawing/2014/main" id="{F42E3A7E-BFEC-32ED-A183-0C94F1D83DF3}"/>
                </a:ext>
              </a:extLst>
            </p:cNvPr>
            <p:cNvSpPr/>
            <p:nvPr/>
          </p:nvSpPr>
          <p:spPr>
            <a:xfrm rot="-10714904" flipH="1">
              <a:off x="4645896" y="5744094"/>
              <a:ext cx="1209210" cy="1033875"/>
            </a:xfrm>
            <a:custGeom>
              <a:avLst/>
              <a:gdLst/>
              <a:ahLst/>
              <a:cxnLst/>
              <a:rect l="l" t="t" r="r" b="b"/>
              <a:pathLst>
                <a:path w="1209210" h="1033875">
                  <a:moveTo>
                    <a:pt x="1209210" y="0"/>
                  </a:moveTo>
                  <a:lnTo>
                    <a:pt x="0" y="0"/>
                  </a:lnTo>
                  <a:lnTo>
                    <a:pt x="0" y="1033875"/>
                  </a:lnTo>
                  <a:lnTo>
                    <a:pt x="1209210" y="1033875"/>
                  </a:lnTo>
                  <a:lnTo>
                    <a:pt x="120921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8" name="AutoShape 65">
              <a:extLst>
                <a:ext uri="{FF2B5EF4-FFF2-40B4-BE49-F238E27FC236}">
                  <a16:creationId xmlns:a16="http://schemas.microsoft.com/office/drawing/2014/main" id="{E313D86B-DE33-5260-4DB6-4332A700509B}"/>
                </a:ext>
              </a:extLst>
            </p:cNvPr>
            <p:cNvSpPr/>
            <p:nvPr/>
          </p:nvSpPr>
          <p:spPr>
            <a:xfrm>
              <a:off x="11628315" y="6241699"/>
              <a:ext cx="844443" cy="0"/>
            </a:xfrm>
            <a:prstGeom prst="line">
              <a:avLst/>
            </a:prstGeom>
            <a:ln w="19050" cap="flat">
              <a:solidFill>
                <a:srgbClr val="000000"/>
              </a:solidFill>
              <a:prstDash val="solid"/>
              <a:headEnd type="none" w="sm" len="sm"/>
              <a:tailEnd type="none" w="sm" len="sm"/>
            </a:ln>
          </p:spPr>
          <p:txBody>
            <a:bodyPr/>
            <a:lstStyle/>
            <a:p>
              <a:endParaRPr lang="en-MY"/>
            </a:p>
          </p:txBody>
        </p:sp>
        <p:sp>
          <p:nvSpPr>
            <p:cNvPr id="39" name="AutoShape 66">
              <a:extLst>
                <a:ext uri="{FF2B5EF4-FFF2-40B4-BE49-F238E27FC236}">
                  <a16:creationId xmlns:a16="http://schemas.microsoft.com/office/drawing/2014/main" id="{18FCA417-FFBD-45E2-3717-74661DD02C96}"/>
                </a:ext>
              </a:extLst>
            </p:cNvPr>
            <p:cNvSpPr/>
            <p:nvPr/>
          </p:nvSpPr>
          <p:spPr>
            <a:xfrm>
              <a:off x="5819195" y="6241699"/>
              <a:ext cx="844443" cy="0"/>
            </a:xfrm>
            <a:prstGeom prst="line">
              <a:avLst/>
            </a:prstGeom>
            <a:ln w="19050" cap="flat">
              <a:solidFill>
                <a:srgbClr val="000000"/>
              </a:solidFill>
              <a:prstDash val="solid"/>
              <a:headEnd type="none" w="sm" len="sm"/>
              <a:tailEnd type="none" w="sm" len="sm"/>
            </a:ln>
          </p:spPr>
          <p:txBody>
            <a:bodyPr/>
            <a:lstStyle/>
            <a:p>
              <a:endParaRPr lang="en-MY"/>
            </a:p>
          </p:txBody>
        </p:sp>
        <p:grpSp>
          <p:nvGrpSpPr>
            <p:cNvPr id="40" name="Group 67">
              <a:extLst>
                <a:ext uri="{FF2B5EF4-FFF2-40B4-BE49-F238E27FC236}">
                  <a16:creationId xmlns:a16="http://schemas.microsoft.com/office/drawing/2014/main" id="{03C72522-C305-E43F-1841-CFDDC687858F}"/>
                </a:ext>
              </a:extLst>
            </p:cNvPr>
            <p:cNvGrpSpPr/>
            <p:nvPr/>
          </p:nvGrpSpPr>
          <p:grpSpPr>
            <a:xfrm>
              <a:off x="8387733" y="2914966"/>
              <a:ext cx="213764" cy="213764"/>
              <a:chOff x="0" y="0"/>
              <a:chExt cx="812800" cy="812800"/>
            </a:xfrm>
          </p:grpSpPr>
          <p:sp>
            <p:nvSpPr>
              <p:cNvPr id="638" name="Freeform 68">
                <a:extLst>
                  <a:ext uri="{FF2B5EF4-FFF2-40B4-BE49-F238E27FC236}">
                    <a16:creationId xmlns:a16="http://schemas.microsoft.com/office/drawing/2014/main" id="{A0D46501-3D8B-3BB1-CD33-0CD8E9868E7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639" name="TextBox 69">
                <a:extLst>
                  <a:ext uri="{FF2B5EF4-FFF2-40B4-BE49-F238E27FC236}">
                    <a16:creationId xmlns:a16="http://schemas.microsoft.com/office/drawing/2014/main" id="{A96D6FB9-C7C8-B07E-1D5C-4A7B53BBB46F}"/>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1" name="Group 70">
              <a:extLst>
                <a:ext uri="{FF2B5EF4-FFF2-40B4-BE49-F238E27FC236}">
                  <a16:creationId xmlns:a16="http://schemas.microsoft.com/office/drawing/2014/main" id="{E3ABD979-622B-04D3-EA54-7B7943FC3B23}"/>
                </a:ext>
              </a:extLst>
            </p:cNvPr>
            <p:cNvGrpSpPr/>
            <p:nvPr/>
          </p:nvGrpSpPr>
          <p:grpSpPr>
            <a:xfrm>
              <a:off x="8387733" y="7920270"/>
              <a:ext cx="213764" cy="213764"/>
              <a:chOff x="0" y="0"/>
              <a:chExt cx="812800" cy="812800"/>
            </a:xfrm>
          </p:grpSpPr>
          <p:sp>
            <p:nvSpPr>
              <p:cNvPr id="636" name="Freeform 71">
                <a:extLst>
                  <a:ext uri="{FF2B5EF4-FFF2-40B4-BE49-F238E27FC236}">
                    <a16:creationId xmlns:a16="http://schemas.microsoft.com/office/drawing/2014/main" id="{7814CBE2-FF53-B488-60A2-37DBB6CCFF5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637" name="TextBox 72">
                <a:extLst>
                  <a:ext uri="{FF2B5EF4-FFF2-40B4-BE49-F238E27FC236}">
                    <a16:creationId xmlns:a16="http://schemas.microsoft.com/office/drawing/2014/main" id="{BBE4FA24-3177-3470-0716-2CAB7EC45C51}"/>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2" name="Group 73">
              <a:extLst>
                <a:ext uri="{FF2B5EF4-FFF2-40B4-BE49-F238E27FC236}">
                  <a16:creationId xmlns:a16="http://schemas.microsoft.com/office/drawing/2014/main" id="{15E64D66-7A68-DB50-3ED0-A3E66369A40F}"/>
                </a:ext>
              </a:extLst>
            </p:cNvPr>
            <p:cNvGrpSpPr/>
            <p:nvPr/>
          </p:nvGrpSpPr>
          <p:grpSpPr>
            <a:xfrm>
              <a:off x="6935280" y="3896189"/>
              <a:ext cx="213764" cy="213764"/>
              <a:chOff x="0" y="0"/>
              <a:chExt cx="812800" cy="812800"/>
            </a:xfrm>
          </p:grpSpPr>
          <p:sp>
            <p:nvSpPr>
              <p:cNvPr id="634" name="Freeform 74">
                <a:extLst>
                  <a:ext uri="{FF2B5EF4-FFF2-40B4-BE49-F238E27FC236}">
                    <a16:creationId xmlns:a16="http://schemas.microsoft.com/office/drawing/2014/main" id="{01C5FCC7-D80B-4986-7C6E-E97F16494C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635" name="TextBox 75">
                <a:extLst>
                  <a:ext uri="{FF2B5EF4-FFF2-40B4-BE49-F238E27FC236}">
                    <a16:creationId xmlns:a16="http://schemas.microsoft.com/office/drawing/2014/main" id="{9DB4954E-6287-7179-14B0-ADA874224481}"/>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3" name="Group 76">
              <a:extLst>
                <a:ext uri="{FF2B5EF4-FFF2-40B4-BE49-F238E27FC236}">
                  <a16:creationId xmlns:a16="http://schemas.microsoft.com/office/drawing/2014/main" id="{B25BDA79-3D6D-0F96-6807-50782944F813}"/>
                </a:ext>
              </a:extLst>
            </p:cNvPr>
            <p:cNvGrpSpPr/>
            <p:nvPr/>
          </p:nvGrpSpPr>
          <p:grpSpPr>
            <a:xfrm>
              <a:off x="7008488" y="7035876"/>
              <a:ext cx="213764" cy="213764"/>
              <a:chOff x="0" y="0"/>
              <a:chExt cx="812800" cy="812800"/>
            </a:xfrm>
          </p:grpSpPr>
          <p:sp>
            <p:nvSpPr>
              <p:cNvPr id="632" name="Freeform 77">
                <a:extLst>
                  <a:ext uri="{FF2B5EF4-FFF2-40B4-BE49-F238E27FC236}">
                    <a16:creationId xmlns:a16="http://schemas.microsoft.com/office/drawing/2014/main" id="{0056CC40-5EF3-C2CA-83C6-501BCCB0F5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633" name="TextBox 78">
                <a:extLst>
                  <a:ext uri="{FF2B5EF4-FFF2-40B4-BE49-F238E27FC236}">
                    <a16:creationId xmlns:a16="http://schemas.microsoft.com/office/drawing/2014/main" id="{E4E29079-054F-699E-9B18-FE197F1B0E65}"/>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4" name="Group 79">
              <a:extLst>
                <a:ext uri="{FF2B5EF4-FFF2-40B4-BE49-F238E27FC236}">
                  <a16:creationId xmlns:a16="http://schemas.microsoft.com/office/drawing/2014/main" id="{A2B6738D-D749-6DF1-070A-CB756EC1CCAB}"/>
                </a:ext>
              </a:extLst>
            </p:cNvPr>
            <p:cNvGrpSpPr/>
            <p:nvPr/>
          </p:nvGrpSpPr>
          <p:grpSpPr>
            <a:xfrm>
              <a:off x="11039933" y="7035876"/>
              <a:ext cx="213764" cy="213764"/>
              <a:chOff x="0" y="0"/>
              <a:chExt cx="812800" cy="812800"/>
            </a:xfrm>
          </p:grpSpPr>
          <p:sp>
            <p:nvSpPr>
              <p:cNvPr id="630" name="Freeform 80">
                <a:extLst>
                  <a:ext uri="{FF2B5EF4-FFF2-40B4-BE49-F238E27FC236}">
                    <a16:creationId xmlns:a16="http://schemas.microsoft.com/office/drawing/2014/main" id="{95412FC5-801B-9051-0096-7E83962FFF7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631" name="TextBox 81">
                <a:extLst>
                  <a:ext uri="{FF2B5EF4-FFF2-40B4-BE49-F238E27FC236}">
                    <a16:creationId xmlns:a16="http://schemas.microsoft.com/office/drawing/2014/main" id="{3CE9E47F-9028-A9A5-B945-16C2D4106FC1}"/>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5" name="Group 82">
              <a:extLst>
                <a:ext uri="{FF2B5EF4-FFF2-40B4-BE49-F238E27FC236}">
                  <a16:creationId xmlns:a16="http://schemas.microsoft.com/office/drawing/2014/main" id="{7490219B-F48C-FA22-512C-B425A6881D3D}"/>
                </a:ext>
              </a:extLst>
            </p:cNvPr>
            <p:cNvGrpSpPr/>
            <p:nvPr/>
          </p:nvGrpSpPr>
          <p:grpSpPr>
            <a:xfrm>
              <a:off x="11144806" y="3896189"/>
              <a:ext cx="213764" cy="213764"/>
              <a:chOff x="0" y="0"/>
              <a:chExt cx="812800" cy="812800"/>
            </a:xfrm>
          </p:grpSpPr>
          <p:sp>
            <p:nvSpPr>
              <p:cNvPr id="628" name="Freeform 83">
                <a:extLst>
                  <a:ext uri="{FF2B5EF4-FFF2-40B4-BE49-F238E27FC236}">
                    <a16:creationId xmlns:a16="http://schemas.microsoft.com/office/drawing/2014/main" id="{485181DD-0CEF-B38B-67AD-7BA805A7013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629" name="TextBox 84">
                <a:extLst>
                  <a:ext uri="{FF2B5EF4-FFF2-40B4-BE49-F238E27FC236}">
                    <a16:creationId xmlns:a16="http://schemas.microsoft.com/office/drawing/2014/main" id="{293EEB7A-E940-17BE-A196-139A66D1C93E}"/>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6" name="Group 85">
              <a:extLst>
                <a:ext uri="{FF2B5EF4-FFF2-40B4-BE49-F238E27FC236}">
                  <a16:creationId xmlns:a16="http://schemas.microsoft.com/office/drawing/2014/main" id="{9CBB0694-29E7-4CC7-7A7D-6073B7BCD6C3}"/>
                </a:ext>
              </a:extLst>
            </p:cNvPr>
            <p:cNvGrpSpPr/>
            <p:nvPr/>
          </p:nvGrpSpPr>
          <p:grpSpPr>
            <a:xfrm>
              <a:off x="11494337" y="4683027"/>
              <a:ext cx="213764" cy="213764"/>
              <a:chOff x="0" y="0"/>
              <a:chExt cx="812800" cy="812800"/>
            </a:xfrm>
          </p:grpSpPr>
          <p:sp>
            <p:nvSpPr>
              <p:cNvPr id="626" name="Freeform 86">
                <a:extLst>
                  <a:ext uri="{FF2B5EF4-FFF2-40B4-BE49-F238E27FC236}">
                    <a16:creationId xmlns:a16="http://schemas.microsoft.com/office/drawing/2014/main" id="{ACF593E3-D80E-CB0D-8193-9D0120517CF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627" name="TextBox 87">
                <a:extLst>
                  <a:ext uri="{FF2B5EF4-FFF2-40B4-BE49-F238E27FC236}">
                    <a16:creationId xmlns:a16="http://schemas.microsoft.com/office/drawing/2014/main" id="{20DD2EF8-B160-E66F-7C5B-BFAD0F00511C}"/>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7" name="Group 88">
              <a:extLst>
                <a:ext uri="{FF2B5EF4-FFF2-40B4-BE49-F238E27FC236}">
                  <a16:creationId xmlns:a16="http://schemas.microsoft.com/office/drawing/2014/main" id="{9AEB13F8-32FA-FA0B-4A9B-D93C1461E1BC}"/>
                </a:ext>
              </a:extLst>
            </p:cNvPr>
            <p:cNvGrpSpPr/>
            <p:nvPr/>
          </p:nvGrpSpPr>
          <p:grpSpPr>
            <a:xfrm>
              <a:off x="11494337" y="6134817"/>
              <a:ext cx="213764" cy="213764"/>
              <a:chOff x="0" y="0"/>
              <a:chExt cx="812800" cy="812800"/>
            </a:xfrm>
          </p:grpSpPr>
          <p:sp>
            <p:nvSpPr>
              <p:cNvPr id="624" name="Freeform 89">
                <a:extLst>
                  <a:ext uri="{FF2B5EF4-FFF2-40B4-BE49-F238E27FC236}">
                    <a16:creationId xmlns:a16="http://schemas.microsoft.com/office/drawing/2014/main" id="{AE3FC27F-F09A-240C-4FFA-BADF6413F8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625" name="TextBox 90">
                <a:extLst>
                  <a:ext uri="{FF2B5EF4-FFF2-40B4-BE49-F238E27FC236}">
                    <a16:creationId xmlns:a16="http://schemas.microsoft.com/office/drawing/2014/main" id="{37EADC68-98F6-E64C-293B-5A6ED5EF362C}"/>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8" name="Group 91">
              <a:extLst>
                <a:ext uri="{FF2B5EF4-FFF2-40B4-BE49-F238E27FC236}">
                  <a16:creationId xmlns:a16="http://schemas.microsoft.com/office/drawing/2014/main" id="{A144B0FE-880A-39F0-D128-B33725C6E200}"/>
                </a:ext>
              </a:extLst>
            </p:cNvPr>
            <p:cNvGrpSpPr/>
            <p:nvPr/>
          </p:nvGrpSpPr>
          <p:grpSpPr>
            <a:xfrm>
              <a:off x="6556756" y="4683027"/>
              <a:ext cx="213764" cy="213764"/>
              <a:chOff x="0" y="0"/>
              <a:chExt cx="812800" cy="812800"/>
            </a:xfrm>
          </p:grpSpPr>
          <p:sp>
            <p:nvSpPr>
              <p:cNvPr id="596" name="Freeform 92">
                <a:extLst>
                  <a:ext uri="{FF2B5EF4-FFF2-40B4-BE49-F238E27FC236}">
                    <a16:creationId xmlns:a16="http://schemas.microsoft.com/office/drawing/2014/main" id="{F3EE8BCB-5B42-8A01-8E08-8E182F466A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97" name="TextBox 93">
                <a:extLst>
                  <a:ext uri="{FF2B5EF4-FFF2-40B4-BE49-F238E27FC236}">
                    <a16:creationId xmlns:a16="http://schemas.microsoft.com/office/drawing/2014/main" id="{2C0987E9-D104-BDC3-47E8-DF9CB8368CAE}"/>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9" name="Group 94">
              <a:extLst>
                <a:ext uri="{FF2B5EF4-FFF2-40B4-BE49-F238E27FC236}">
                  <a16:creationId xmlns:a16="http://schemas.microsoft.com/office/drawing/2014/main" id="{9CED8EC3-3B4D-797C-1D75-CBA19144153D}"/>
                </a:ext>
              </a:extLst>
            </p:cNvPr>
            <p:cNvGrpSpPr/>
            <p:nvPr/>
          </p:nvGrpSpPr>
          <p:grpSpPr>
            <a:xfrm>
              <a:off x="6556756" y="6145568"/>
              <a:ext cx="213764" cy="213764"/>
              <a:chOff x="0" y="0"/>
              <a:chExt cx="812800" cy="812800"/>
            </a:xfrm>
          </p:grpSpPr>
          <p:sp>
            <p:nvSpPr>
              <p:cNvPr id="594" name="Freeform 95">
                <a:extLst>
                  <a:ext uri="{FF2B5EF4-FFF2-40B4-BE49-F238E27FC236}">
                    <a16:creationId xmlns:a16="http://schemas.microsoft.com/office/drawing/2014/main" id="{08CB2B2C-A45E-320D-67D3-6B7E1D86E83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95" name="TextBox 96">
                <a:extLst>
                  <a:ext uri="{FF2B5EF4-FFF2-40B4-BE49-F238E27FC236}">
                    <a16:creationId xmlns:a16="http://schemas.microsoft.com/office/drawing/2014/main" id="{738E5DD8-DECF-AF6D-E0F1-353F64DD9AC3}"/>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50" name="Group 97">
              <a:extLst>
                <a:ext uri="{FF2B5EF4-FFF2-40B4-BE49-F238E27FC236}">
                  <a16:creationId xmlns:a16="http://schemas.microsoft.com/office/drawing/2014/main" id="{8588B7BE-741C-331D-4C4C-414DC892D7BE}"/>
                </a:ext>
              </a:extLst>
            </p:cNvPr>
            <p:cNvGrpSpPr/>
            <p:nvPr/>
          </p:nvGrpSpPr>
          <p:grpSpPr>
            <a:xfrm>
              <a:off x="9686749" y="2914966"/>
              <a:ext cx="213764" cy="213764"/>
              <a:chOff x="0" y="0"/>
              <a:chExt cx="812800" cy="812800"/>
            </a:xfrm>
          </p:grpSpPr>
          <p:sp>
            <p:nvSpPr>
              <p:cNvPr id="592" name="Freeform 98">
                <a:extLst>
                  <a:ext uri="{FF2B5EF4-FFF2-40B4-BE49-F238E27FC236}">
                    <a16:creationId xmlns:a16="http://schemas.microsoft.com/office/drawing/2014/main" id="{7B52A25F-0EB3-1978-EBF7-1BBB9DB00C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93" name="TextBox 99">
                <a:extLst>
                  <a:ext uri="{FF2B5EF4-FFF2-40B4-BE49-F238E27FC236}">
                    <a16:creationId xmlns:a16="http://schemas.microsoft.com/office/drawing/2014/main" id="{8B512AC9-0EBA-8E7C-907E-43752B201D8D}"/>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51" name="Group 100">
              <a:extLst>
                <a:ext uri="{FF2B5EF4-FFF2-40B4-BE49-F238E27FC236}">
                  <a16:creationId xmlns:a16="http://schemas.microsoft.com/office/drawing/2014/main" id="{D625FA2F-55A1-B200-438F-B6CC8F23955B}"/>
                </a:ext>
              </a:extLst>
            </p:cNvPr>
            <p:cNvGrpSpPr/>
            <p:nvPr/>
          </p:nvGrpSpPr>
          <p:grpSpPr>
            <a:xfrm>
              <a:off x="9686749" y="7920270"/>
              <a:ext cx="213764" cy="213764"/>
              <a:chOff x="0" y="0"/>
              <a:chExt cx="812800" cy="812800"/>
            </a:xfrm>
          </p:grpSpPr>
          <p:sp>
            <p:nvSpPr>
              <p:cNvPr id="590" name="Freeform 101">
                <a:extLst>
                  <a:ext uri="{FF2B5EF4-FFF2-40B4-BE49-F238E27FC236}">
                    <a16:creationId xmlns:a16="http://schemas.microsoft.com/office/drawing/2014/main" id="{803CE08E-E7FD-0B0C-A372-2459F545C38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91" name="TextBox 102">
                <a:extLst>
                  <a:ext uri="{FF2B5EF4-FFF2-40B4-BE49-F238E27FC236}">
                    <a16:creationId xmlns:a16="http://schemas.microsoft.com/office/drawing/2014/main" id="{C562493F-D572-40ED-F0C2-6D515BC10C71}"/>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sp>
          <p:nvSpPr>
            <p:cNvPr id="52" name="Freeform 103">
              <a:extLst>
                <a:ext uri="{FF2B5EF4-FFF2-40B4-BE49-F238E27FC236}">
                  <a16:creationId xmlns:a16="http://schemas.microsoft.com/office/drawing/2014/main" id="{84BBAC8B-7A20-61E8-8B82-6D7FDB8BBDA6}"/>
                </a:ext>
              </a:extLst>
            </p:cNvPr>
            <p:cNvSpPr/>
            <p:nvPr/>
          </p:nvSpPr>
          <p:spPr>
            <a:xfrm>
              <a:off x="6955620" y="3344759"/>
              <a:ext cx="4376759" cy="4376759"/>
            </a:xfrm>
            <a:custGeom>
              <a:avLst/>
              <a:gdLst/>
              <a:ahLst/>
              <a:cxnLst/>
              <a:rect l="l" t="t" r="r" b="b"/>
              <a:pathLst>
                <a:path w="4376759" h="4376759">
                  <a:moveTo>
                    <a:pt x="0" y="0"/>
                  </a:moveTo>
                  <a:lnTo>
                    <a:pt x="4376760" y="0"/>
                  </a:lnTo>
                  <a:lnTo>
                    <a:pt x="4376760" y="4376760"/>
                  </a:lnTo>
                  <a:lnTo>
                    <a:pt x="0" y="43767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MY"/>
            </a:p>
          </p:txBody>
        </p:sp>
        <p:sp>
          <p:nvSpPr>
            <p:cNvPr id="53" name="TextBox 104">
              <a:extLst>
                <a:ext uri="{FF2B5EF4-FFF2-40B4-BE49-F238E27FC236}">
                  <a16:creationId xmlns:a16="http://schemas.microsoft.com/office/drawing/2014/main" id="{CC8D378B-856A-A322-5BDC-3EBC56C6F37C}"/>
                </a:ext>
              </a:extLst>
            </p:cNvPr>
            <p:cNvSpPr txBox="1"/>
            <p:nvPr/>
          </p:nvSpPr>
          <p:spPr>
            <a:xfrm>
              <a:off x="7458537" y="4400550"/>
              <a:ext cx="3490965" cy="2657476"/>
            </a:xfrm>
            <a:prstGeom prst="rect">
              <a:avLst/>
            </a:prstGeom>
          </p:spPr>
          <p:txBody>
            <a:bodyPr lIns="0" tIns="0" rIns="0" bIns="0" rtlCol="0" anchor="t">
              <a:spAutoFit/>
            </a:bodyPr>
            <a:lstStyle/>
            <a:p>
              <a:pPr algn="ctr"/>
              <a:r>
                <a:rPr lang="en-US" sz="1800" b="1" dirty="0">
                  <a:solidFill>
                    <a:srgbClr val="000000"/>
                  </a:solidFill>
                  <a:latin typeface="Arial Bold"/>
                  <a:ea typeface="Arial Bold"/>
                  <a:cs typeface="Arial Bold"/>
                  <a:sym typeface="Arial Bold"/>
                </a:rPr>
                <a:t>PERANAN DAN TANGGUNGJAWAB PUSAT PENGURUSAN PROJEK (PPP)</a:t>
              </a:r>
            </a:p>
            <a:p>
              <a:pPr algn="ctr"/>
              <a:endParaRPr lang="en-US" sz="1800" b="1" dirty="0">
                <a:solidFill>
                  <a:srgbClr val="000000"/>
                </a:solidFill>
                <a:latin typeface="Arial Bold"/>
                <a:ea typeface="Arial Bold"/>
                <a:cs typeface="Arial Bold"/>
                <a:sym typeface="Arial Bold"/>
              </a:endParaRPr>
            </a:p>
          </p:txBody>
        </p:sp>
        <p:sp>
          <p:nvSpPr>
            <p:cNvPr id="54" name="TextBox 105">
              <a:extLst>
                <a:ext uri="{FF2B5EF4-FFF2-40B4-BE49-F238E27FC236}">
                  <a16:creationId xmlns:a16="http://schemas.microsoft.com/office/drawing/2014/main" id="{412743F2-E29E-DDA8-9EA9-B473D5398ABE}"/>
                </a:ext>
              </a:extLst>
            </p:cNvPr>
            <p:cNvSpPr txBox="1"/>
            <p:nvPr/>
          </p:nvSpPr>
          <p:spPr>
            <a:xfrm>
              <a:off x="11559093" y="1314477"/>
              <a:ext cx="3963568" cy="1070082"/>
            </a:xfrm>
            <a:prstGeom prst="rect">
              <a:avLst/>
            </a:prstGeom>
          </p:spPr>
          <p:txBody>
            <a:bodyPr lIns="0" tIns="0" rIns="0" bIns="0" rtlCol="0" anchor="t">
              <a:spAutoFit/>
            </a:bodyPr>
            <a:lstStyle/>
            <a:p>
              <a:pPr algn="l"/>
              <a:r>
                <a:rPr lang="en-US" sz="1100" b="1" dirty="0" err="1">
                  <a:solidFill>
                    <a:srgbClr val="383B3B"/>
                  </a:solidFill>
                  <a:latin typeface="Arial"/>
                  <a:ea typeface="Arial"/>
                  <a:cs typeface="Arial"/>
                  <a:sym typeface="Arial"/>
                </a:rPr>
                <a:t>Membantu</a:t>
              </a:r>
              <a:r>
                <a:rPr lang="en-US" sz="1100" b="1" dirty="0">
                  <a:solidFill>
                    <a:srgbClr val="383B3B"/>
                  </a:solidFill>
                  <a:latin typeface="Arial"/>
                  <a:ea typeface="Arial"/>
                  <a:cs typeface="Arial"/>
                  <a:sym typeface="Arial"/>
                </a:rPr>
                <a:t> KPT</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mempromosi</a:t>
              </a:r>
              <a:r>
                <a:rPr lang="en-US" sz="1100" b="1" dirty="0">
                  <a:solidFill>
                    <a:srgbClr val="383B3B"/>
                  </a:solidFill>
                  <a:latin typeface="Arial Bold"/>
                  <a:ea typeface="Arial Bold"/>
                  <a:cs typeface="Arial Bold"/>
                  <a:sym typeface="Arial Bold"/>
                </a:rPr>
                <a:t> dan </a:t>
              </a:r>
              <a:r>
                <a:rPr lang="en-US" sz="1100" b="1" dirty="0" err="1">
                  <a:solidFill>
                    <a:srgbClr val="383B3B"/>
                  </a:solidFill>
                  <a:latin typeface="Arial Bold"/>
                  <a:ea typeface="Arial Bold"/>
                  <a:cs typeface="Arial Bold"/>
                  <a:sym typeface="Arial Bold"/>
                </a:rPr>
                <a:t>mendapatkan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penyertaan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syarikat</a:t>
              </a:r>
              <a:r>
                <a:rPr lang="en-US" sz="1100" dirty="0">
                  <a:solidFill>
                    <a:srgbClr val="383B3B"/>
                  </a:solidFill>
                  <a:latin typeface="Arial"/>
                  <a:ea typeface="Arial"/>
                  <a:cs typeface="Arial"/>
                  <a:sym typeface="Arial"/>
                </a:rPr>
                <a:t> yang </a:t>
              </a:r>
              <a:r>
                <a:rPr lang="en-US" sz="1100" dirty="0" err="1">
                  <a:solidFill>
                    <a:srgbClr val="383B3B"/>
                  </a:solidFill>
                  <a:latin typeface="Arial"/>
                  <a:ea typeface="Arial"/>
                  <a:cs typeface="Arial"/>
                  <a:sym typeface="Arial"/>
                </a:rPr>
                <a:t>mempunyai</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permasalahan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dalam</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sains</a:t>
              </a:r>
              <a:r>
                <a:rPr lang="en-US" sz="1100" dirty="0">
                  <a:solidFill>
                    <a:srgbClr val="383B3B"/>
                  </a:solidFill>
                  <a:latin typeface="Arial"/>
                  <a:ea typeface="Arial"/>
                  <a:cs typeface="Arial"/>
                  <a:sym typeface="Arial"/>
                </a:rPr>
                <a:t> dan </a:t>
              </a:r>
              <a:r>
                <a:rPr lang="en-US" sz="1100" dirty="0" err="1">
                  <a:solidFill>
                    <a:srgbClr val="383B3B"/>
                  </a:solidFill>
                  <a:latin typeface="Arial"/>
                  <a:ea typeface="Arial"/>
                  <a:cs typeface="Arial"/>
                  <a:sym typeface="Arial"/>
                </a:rPr>
                <a:t>teknologi</a:t>
              </a:r>
              <a:endParaRPr lang="en-US" sz="1100" dirty="0">
                <a:solidFill>
                  <a:srgbClr val="383B3B"/>
                </a:solidFill>
                <a:latin typeface="Arial"/>
                <a:ea typeface="Arial"/>
                <a:cs typeface="Arial"/>
                <a:sym typeface="Arial"/>
              </a:endParaRPr>
            </a:p>
          </p:txBody>
        </p:sp>
        <p:sp>
          <p:nvSpPr>
            <p:cNvPr id="55" name="TextBox 106">
              <a:extLst>
                <a:ext uri="{FF2B5EF4-FFF2-40B4-BE49-F238E27FC236}">
                  <a16:creationId xmlns:a16="http://schemas.microsoft.com/office/drawing/2014/main" id="{BC53DED3-E81C-410B-99C5-4BAFD8638496}"/>
                </a:ext>
              </a:extLst>
            </p:cNvPr>
            <p:cNvSpPr txBox="1"/>
            <p:nvPr/>
          </p:nvSpPr>
          <p:spPr>
            <a:xfrm>
              <a:off x="2628097" y="1599681"/>
              <a:ext cx="4068171" cy="535041"/>
            </a:xfrm>
            <a:prstGeom prst="rect">
              <a:avLst/>
            </a:prstGeom>
          </p:spPr>
          <p:txBody>
            <a:bodyPr lIns="0" tIns="0" rIns="0" bIns="0" rtlCol="0" anchor="t">
              <a:spAutoFit/>
            </a:bodyPr>
            <a:lstStyle/>
            <a:p>
              <a:pPr algn="r"/>
              <a:r>
                <a:rPr lang="en-US" sz="1100" b="1" dirty="0" err="1">
                  <a:solidFill>
                    <a:srgbClr val="383B3B"/>
                  </a:solidFill>
                  <a:latin typeface="Arial"/>
                  <a:ea typeface="Arial"/>
                  <a:cs typeface="Arial"/>
                  <a:sym typeface="Arial"/>
                </a:rPr>
                <a:t>Menguruskan</a:t>
              </a:r>
              <a:r>
                <a:rPr lang="en-US" sz="1100" b="1"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isu</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teknikal</a:t>
              </a:r>
              <a:r>
                <a:rPr lang="en-US" sz="1100" b="1" dirty="0">
                  <a:solidFill>
                    <a:srgbClr val="383B3B"/>
                  </a:solidFill>
                  <a:latin typeface="Arial Bold"/>
                  <a:ea typeface="Arial Bold"/>
                  <a:cs typeface="Arial Bold"/>
                  <a:sym typeface="Arial Bold"/>
                </a:rPr>
                <a:t> dan </a:t>
              </a:r>
              <a:r>
                <a:rPr lang="en-US" sz="1100" b="1" dirty="0" err="1">
                  <a:solidFill>
                    <a:srgbClr val="383B3B"/>
                  </a:solidFill>
                  <a:latin typeface="Arial Bold"/>
                  <a:ea typeface="Arial Bold"/>
                  <a:cs typeface="Arial Bold"/>
                  <a:sym typeface="Arial Bold"/>
                </a:rPr>
                <a:t>perundangan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berkaitan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projek</a:t>
              </a:r>
              <a:endParaRPr lang="en-US" sz="1100" dirty="0">
                <a:solidFill>
                  <a:srgbClr val="383B3B"/>
                </a:solidFill>
                <a:latin typeface="Arial"/>
                <a:ea typeface="Arial"/>
                <a:cs typeface="Arial"/>
                <a:sym typeface="Arial"/>
              </a:endParaRPr>
            </a:p>
          </p:txBody>
        </p:sp>
        <p:sp>
          <p:nvSpPr>
            <p:cNvPr id="56" name="TextBox 107">
              <a:extLst>
                <a:ext uri="{FF2B5EF4-FFF2-40B4-BE49-F238E27FC236}">
                  <a16:creationId xmlns:a16="http://schemas.microsoft.com/office/drawing/2014/main" id="{97492060-1D63-26D7-7822-AC0ECFCEEB8C}"/>
                </a:ext>
              </a:extLst>
            </p:cNvPr>
            <p:cNvSpPr txBox="1"/>
            <p:nvPr/>
          </p:nvSpPr>
          <p:spPr>
            <a:xfrm>
              <a:off x="11524885" y="8596353"/>
              <a:ext cx="6032787" cy="1337604"/>
            </a:xfrm>
            <a:prstGeom prst="rect">
              <a:avLst/>
            </a:prstGeom>
          </p:spPr>
          <p:txBody>
            <a:bodyPr lIns="0" tIns="0" rIns="0" bIns="0" rtlCol="0" anchor="t">
              <a:spAutoFit/>
            </a:bodyPr>
            <a:lstStyle/>
            <a:p>
              <a:pPr algn="l"/>
              <a:r>
                <a:rPr lang="en-US" sz="1100" dirty="0" err="1">
                  <a:solidFill>
                    <a:srgbClr val="383B3B"/>
                  </a:solidFill>
                  <a:latin typeface="Arial"/>
                  <a:ea typeface="Arial"/>
                  <a:cs typeface="Arial"/>
                  <a:sym typeface="Arial"/>
                </a:rPr>
                <a:t>Sekiranya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terdapat</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isu</a:t>
              </a:r>
              <a:r>
                <a:rPr lang="en-US" sz="1100" dirty="0">
                  <a:solidFill>
                    <a:srgbClr val="383B3B"/>
                  </a:solidFill>
                  <a:latin typeface="Arial"/>
                  <a:ea typeface="Arial"/>
                  <a:cs typeface="Arial"/>
                  <a:sym typeface="Arial"/>
                </a:rPr>
                <a:t> yang </a:t>
              </a:r>
              <a:r>
                <a:rPr lang="en-US" sz="1100" dirty="0" err="1">
                  <a:solidFill>
                    <a:srgbClr val="383B3B"/>
                  </a:solidFill>
                  <a:latin typeface="Arial"/>
                  <a:ea typeface="Arial"/>
                  <a:cs typeface="Arial"/>
                  <a:sym typeface="Arial"/>
                </a:rPr>
                <a:t>timbul</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semasa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suatu</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projek</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dijalankan</a:t>
              </a:r>
              <a:r>
                <a:rPr lang="en-US" sz="1100" dirty="0">
                  <a:solidFill>
                    <a:srgbClr val="383B3B"/>
                  </a:solidFill>
                  <a:latin typeface="Arial"/>
                  <a:ea typeface="Arial"/>
                  <a:cs typeface="Arial"/>
                  <a:sym typeface="Arial"/>
                </a:rPr>
                <a:t>, PPP </a:t>
              </a:r>
              <a:r>
                <a:rPr lang="en-US" sz="1100" dirty="0" err="1">
                  <a:solidFill>
                    <a:srgbClr val="383B3B"/>
                  </a:solidFill>
                  <a:latin typeface="Arial"/>
                  <a:ea typeface="Arial"/>
                  <a:cs typeface="Arial"/>
                  <a:sym typeface="Arial"/>
                </a:rPr>
                <a:t>perlu</a:t>
              </a:r>
              <a:r>
                <a:rPr lang="en-US" sz="1100"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memaklumkan</a:t>
              </a:r>
              <a:r>
                <a:rPr lang="en-US" sz="1100" b="1" dirty="0">
                  <a:solidFill>
                    <a:srgbClr val="383B3B"/>
                  </a:solidFill>
                  <a:latin typeface="Arial Bold"/>
                  <a:ea typeface="Arial Bold"/>
                  <a:cs typeface="Arial Bold"/>
                  <a:sym typeface="Arial Bold"/>
                </a:rPr>
                <a:t> status </a:t>
              </a:r>
              <a:r>
                <a:rPr lang="en-US" sz="1100" b="1" dirty="0" err="1">
                  <a:solidFill>
                    <a:srgbClr val="383B3B"/>
                  </a:solidFill>
                  <a:latin typeface="Arial Bold"/>
                  <a:ea typeface="Arial Bold"/>
                  <a:cs typeface="Arial Bold"/>
                  <a:sym typeface="Arial Bold"/>
                </a:rPr>
                <a:t>projek</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kepada</a:t>
              </a:r>
              <a:r>
                <a:rPr lang="en-US" sz="1100" b="1" dirty="0">
                  <a:solidFill>
                    <a:srgbClr val="383B3B"/>
                  </a:solidFill>
                  <a:latin typeface="Arial Bold"/>
                  <a:ea typeface="Arial Bold"/>
                  <a:cs typeface="Arial Bold"/>
                  <a:sym typeface="Arial Bold"/>
                </a:rPr>
                <a:t> KPT </a:t>
              </a:r>
              <a:r>
                <a:rPr lang="en-US" sz="1100" b="1" dirty="0" err="1">
                  <a:solidFill>
                    <a:srgbClr val="383B3B"/>
                  </a:solidFill>
                  <a:latin typeface="Arial Bold"/>
                  <a:ea typeface="Arial Bold"/>
                  <a:cs typeface="Arial Bold"/>
                  <a:sym typeface="Arial Bold"/>
                </a:rPr>
                <a:t>dengan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kadar</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segera</a:t>
              </a:r>
              <a:r>
                <a:rPr lang="en-US" sz="1100" dirty="0">
                  <a:solidFill>
                    <a:srgbClr val="383B3B"/>
                  </a:solidFill>
                  <a:latin typeface="Arial"/>
                  <a:ea typeface="Arial"/>
                  <a:cs typeface="Arial"/>
                  <a:sym typeface="Arial"/>
                </a:rPr>
                <a:t> dan </a:t>
              </a:r>
              <a:r>
                <a:rPr lang="en-US" sz="1100" b="1" dirty="0" err="1">
                  <a:solidFill>
                    <a:srgbClr val="383B3B"/>
                  </a:solidFill>
                  <a:latin typeface="Arial Bold"/>
                  <a:ea typeface="Arial Bold"/>
                  <a:cs typeface="Arial Bold"/>
                  <a:sym typeface="Arial Bold"/>
                </a:rPr>
                <a:t>mengemukakan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perancangan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penyelesaian</a:t>
              </a:r>
              <a:r>
                <a:rPr lang="en-US" sz="1100" dirty="0">
                  <a:solidFill>
                    <a:srgbClr val="383B3B"/>
                  </a:solidFill>
                  <a:latin typeface="Arial"/>
                  <a:ea typeface="Arial"/>
                  <a:cs typeface="Arial"/>
                  <a:sym typeface="Arial"/>
                </a:rPr>
                <a:t> yang </a:t>
              </a:r>
              <a:r>
                <a:rPr lang="en-US" sz="1100" dirty="0" err="1">
                  <a:solidFill>
                    <a:srgbClr val="383B3B"/>
                  </a:solidFill>
                  <a:latin typeface="Arial"/>
                  <a:ea typeface="Arial"/>
                  <a:cs typeface="Arial"/>
                  <a:sym typeface="Arial"/>
                </a:rPr>
                <a:t>akan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diambil</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sebelum</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mengambil</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apa-apa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tindakan</a:t>
              </a:r>
              <a:endParaRPr lang="en-US" sz="1100" dirty="0">
                <a:solidFill>
                  <a:srgbClr val="383B3B"/>
                </a:solidFill>
                <a:latin typeface="Arial"/>
                <a:ea typeface="Arial"/>
                <a:cs typeface="Arial"/>
                <a:sym typeface="Arial"/>
              </a:endParaRPr>
            </a:p>
          </p:txBody>
        </p:sp>
        <p:sp>
          <p:nvSpPr>
            <p:cNvPr id="57" name="TextBox 108">
              <a:extLst>
                <a:ext uri="{FF2B5EF4-FFF2-40B4-BE49-F238E27FC236}">
                  <a16:creationId xmlns:a16="http://schemas.microsoft.com/office/drawing/2014/main" id="{8F8D8237-E3D2-D205-B37B-7B8C973DB759}"/>
                </a:ext>
              </a:extLst>
            </p:cNvPr>
            <p:cNvSpPr txBox="1"/>
            <p:nvPr/>
          </p:nvSpPr>
          <p:spPr>
            <a:xfrm>
              <a:off x="1028701" y="8615775"/>
              <a:ext cx="5741820" cy="796839"/>
            </a:xfrm>
            <a:prstGeom prst="rect">
              <a:avLst/>
            </a:prstGeom>
          </p:spPr>
          <p:txBody>
            <a:bodyPr lIns="0" tIns="0" rIns="0" bIns="0" rtlCol="0" anchor="t">
              <a:spAutoFit/>
            </a:bodyPr>
            <a:lstStyle/>
            <a:p>
              <a:pPr algn="r"/>
              <a:r>
                <a:rPr lang="en-US" sz="1100" b="1" dirty="0" err="1">
                  <a:solidFill>
                    <a:srgbClr val="383B3B"/>
                  </a:solidFill>
                  <a:latin typeface="Arial Bold"/>
                  <a:ea typeface="Arial Bold"/>
                  <a:cs typeface="Arial Bold"/>
                  <a:sym typeface="Arial Bold"/>
                </a:rPr>
                <a:t>Mengeluarkan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surat</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amaran</a:t>
              </a:r>
              <a:r>
                <a:rPr lang="en-US" sz="1100" b="1" dirty="0">
                  <a:solidFill>
                    <a:srgbClr val="383B3B"/>
                  </a:solidFill>
                  <a:latin typeface="Arial Bold"/>
                  <a:ea typeface="Arial Bold"/>
                  <a:cs typeface="Arial Bold"/>
                  <a:sym typeface="Arial Bold"/>
                </a:rPr>
                <a:t>/</a:t>
              </a:r>
              <a:r>
                <a:rPr lang="en-US" sz="1100" b="1" dirty="0" err="1">
                  <a:solidFill>
                    <a:srgbClr val="383B3B"/>
                  </a:solidFill>
                  <a:latin typeface="Arial Bold"/>
                  <a:ea typeface="Arial Bold"/>
                  <a:cs typeface="Arial Bold"/>
                  <a:sym typeface="Arial Bold"/>
                </a:rPr>
                <a:t>tunjuk</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sebab</a:t>
              </a:r>
              <a:r>
                <a:rPr lang="en-US" sz="1100" b="1" dirty="0">
                  <a:solidFill>
                    <a:srgbClr val="383B3B"/>
                  </a:solidFill>
                  <a:latin typeface="Arial Bold"/>
                  <a:ea typeface="Arial Bold"/>
                  <a:cs typeface="Arial Bold"/>
                  <a:sym typeface="Arial Bold"/>
                </a:rPr>
                <a:t> </a:t>
              </a:r>
            </a:p>
            <a:p>
              <a:pPr algn="r"/>
              <a:r>
                <a:rPr lang="en-US" sz="1100" dirty="0" err="1">
                  <a:solidFill>
                    <a:srgbClr val="383B3B"/>
                  </a:solidFill>
                  <a:latin typeface="Arial"/>
                  <a:ea typeface="Arial"/>
                  <a:cs typeface="Arial"/>
                  <a:sym typeface="Arial"/>
                </a:rPr>
                <a:t>terlebih</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dahulu</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kepada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ketua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penyelidik</a:t>
              </a:r>
              <a:r>
                <a:rPr lang="en-US" sz="1100" dirty="0">
                  <a:solidFill>
                    <a:srgbClr val="383B3B"/>
                  </a:solidFill>
                  <a:latin typeface="Arial"/>
                  <a:ea typeface="Arial"/>
                  <a:cs typeface="Arial"/>
                  <a:sym typeface="Arial"/>
                </a:rPr>
                <a:t> dan </a:t>
              </a:r>
              <a:r>
                <a:rPr lang="en-US" sz="1100" dirty="0" err="1">
                  <a:solidFill>
                    <a:srgbClr val="383B3B"/>
                  </a:solidFill>
                  <a:latin typeface="Arial"/>
                  <a:ea typeface="Arial"/>
                  <a:cs typeface="Arial"/>
                  <a:sym typeface="Arial"/>
                </a:rPr>
                <a:t>syarikat</a:t>
              </a:r>
              <a:r>
                <a:rPr lang="en-US" sz="1100" dirty="0">
                  <a:solidFill>
                    <a:srgbClr val="383B3B"/>
                  </a:solidFill>
                  <a:latin typeface="Arial"/>
                  <a:ea typeface="Arial"/>
                  <a:cs typeface="Arial"/>
                  <a:sym typeface="Arial"/>
                </a:rPr>
                <a:t> yang </a:t>
              </a:r>
              <a:r>
                <a:rPr lang="en-US" sz="1100" dirty="0" err="1">
                  <a:solidFill>
                    <a:srgbClr val="383B3B"/>
                  </a:solidFill>
                  <a:latin typeface="Arial"/>
                  <a:ea typeface="Arial"/>
                  <a:cs typeface="Arial"/>
                  <a:sym typeface="Arial"/>
                </a:rPr>
                <a:t>terlibat</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dalam</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kes</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sebagai</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peringatan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sebelum</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mengesyorkan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kepada</a:t>
              </a:r>
              <a:r>
                <a:rPr lang="en-US" sz="1100" dirty="0">
                  <a:solidFill>
                    <a:srgbClr val="383B3B"/>
                  </a:solidFill>
                  <a:latin typeface="Arial"/>
                  <a:ea typeface="Arial"/>
                  <a:cs typeface="Arial"/>
                  <a:sym typeface="Arial"/>
                </a:rPr>
                <a:t> KPT </a:t>
              </a:r>
              <a:r>
                <a:rPr lang="en-US" sz="1100" dirty="0" err="1">
                  <a:solidFill>
                    <a:srgbClr val="383B3B"/>
                  </a:solidFill>
                  <a:latin typeface="Arial"/>
                  <a:ea typeface="Arial"/>
                  <a:cs typeface="Arial"/>
                  <a:sym typeface="Arial"/>
                </a:rPr>
                <a:t>untuk</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mengenakan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tindakan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penalti</a:t>
              </a:r>
              <a:endParaRPr lang="en-US" sz="1100" dirty="0">
                <a:solidFill>
                  <a:srgbClr val="383B3B"/>
                </a:solidFill>
                <a:latin typeface="Arial"/>
                <a:ea typeface="Arial"/>
                <a:cs typeface="Arial"/>
                <a:sym typeface="Arial"/>
              </a:endParaRPr>
            </a:p>
          </p:txBody>
        </p:sp>
        <p:sp>
          <p:nvSpPr>
            <p:cNvPr id="58" name="TextBox 109">
              <a:extLst>
                <a:ext uri="{FF2B5EF4-FFF2-40B4-BE49-F238E27FC236}">
                  <a16:creationId xmlns:a16="http://schemas.microsoft.com/office/drawing/2014/main" id="{F251D67A-7E22-BA54-840F-5C21C35A9001}"/>
                </a:ext>
              </a:extLst>
            </p:cNvPr>
            <p:cNvSpPr txBox="1"/>
            <p:nvPr/>
          </p:nvSpPr>
          <p:spPr>
            <a:xfrm>
              <a:off x="12796083" y="2838422"/>
              <a:ext cx="4326216" cy="1070082"/>
            </a:xfrm>
            <a:prstGeom prst="rect">
              <a:avLst/>
            </a:prstGeom>
          </p:spPr>
          <p:txBody>
            <a:bodyPr wrap="square" lIns="0" tIns="0" rIns="0" bIns="0" rtlCol="0" anchor="t">
              <a:spAutoFit/>
            </a:bodyPr>
            <a:lstStyle/>
            <a:p>
              <a:pPr algn="l"/>
              <a:r>
                <a:rPr lang="en-US" sz="1100" dirty="0" err="1">
                  <a:solidFill>
                    <a:srgbClr val="383B3B"/>
                  </a:solidFill>
                  <a:latin typeface="Arial"/>
                  <a:ea typeface="Arial"/>
                  <a:cs typeface="Arial"/>
                  <a:sym typeface="Arial"/>
                </a:rPr>
                <a:t>Sekiranya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hasil</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projek</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melibatkan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aset</a:t>
              </a:r>
              <a:r>
                <a:rPr lang="en-US" sz="1100" dirty="0">
                  <a:solidFill>
                    <a:srgbClr val="383B3B"/>
                  </a:solidFill>
                  <a:latin typeface="Arial"/>
                  <a:ea typeface="Arial"/>
                  <a:cs typeface="Arial"/>
                  <a:sym typeface="Arial"/>
                </a:rPr>
                <a:t>/</a:t>
              </a:r>
              <a:r>
                <a:rPr lang="en-US" sz="1100" dirty="0" err="1">
                  <a:solidFill>
                    <a:srgbClr val="383B3B"/>
                  </a:solidFill>
                  <a:latin typeface="Arial"/>
                  <a:ea typeface="Arial"/>
                  <a:cs typeface="Arial"/>
                  <a:sym typeface="Arial"/>
                </a:rPr>
                <a:t>inventori</a:t>
              </a:r>
              <a:r>
                <a:rPr lang="en-US" sz="1100" dirty="0">
                  <a:solidFill>
                    <a:srgbClr val="383B3B"/>
                  </a:solidFill>
                  <a:latin typeface="Arial"/>
                  <a:ea typeface="Arial"/>
                  <a:cs typeface="Arial"/>
                  <a:sym typeface="Arial"/>
                </a:rPr>
                <a:t>, PPP </a:t>
              </a:r>
              <a:r>
                <a:rPr lang="en-US" sz="1100" dirty="0" err="1">
                  <a:solidFill>
                    <a:srgbClr val="383B3B"/>
                  </a:solidFill>
                  <a:latin typeface="Arial"/>
                  <a:ea typeface="Arial"/>
                  <a:cs typeface="Arial"/>
                  <a:sym typeface="Arial"/>
                </a:rPr>
                <a:t>perlu</a:t>
              </a:r>
              <a:r>
                <a:rPr lang="en-US" sz="1100"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merekodkan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kedudukan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aset</a:t>
              </a:r>
              <a:r>
                <a:rPr lang="en-US" sz="1100" b="1" dirty="0">
                  <a:solidFill>
                    <a:srgbClr val="383B3B"/>
                  </a:solidFill>
                  <a:latin typeface="Arial Bold"/>
                  <a:ea typeface="Arial Bold"/>
                  <a:cs typeface="Arial Bold"/>
                  <a:sym typeface="Arial Bold"/>
                </a:rPr>
                <a:t>/</a:t>
              </a:r>
              <a:r>
                <a:rPr lang="en-US" sz="1100" b="1" dirty="0" err="1">
                  <a:solidFill>
                    <a:srgbClr val="383B3B"/>
                  </a:solidFill>
                  <a:latin typeface="Arial Bold"/>
                  <a:ea typeface="Arial Bold"/>
                  <a:cs typeface="Arial Bold"/>
                  <a:sym typeface="Arial Bold"/>
                </a:rPr>
                <a:t>inventori</a:t>
              </a:r>
              <a:r>
                <a:rPr lang="en-US" sz="1100" b="1" dirty="0">
                  <a:solidFill>
                    <a:srgbClr val="383B3B"/>
                  </a:solidFill>
                  <a:latin typeface="Arial Bold"/>
                  <a:ea typeface="Arial Bold"/>
                  <a:cs typeface="Arial Bold"/>
                  <a:sym typeface="Arial Bold"/>
                </a:rPr>
                <a:t> dan </a:t>
              </a:r>
              <a:r>
                <a:rPr lang="en-US" sz="1100" b="1" dirty="0" err="1">
                  <a:solidFill>
                    <a:srgbClr val="383B3B"/>
                  </a:solidFill>
                  <a:latin typeface="Arial Bold"/>
                  <a:ea typeface="Arial Bold"/>
                  <a:cs typeface="Arial Bold"/>
                  <a:sym typeface="Arial Bold"/>
                </a:rPr>
                <a:t>memaklumkan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kepada</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Sekretariat</a:t>
              </a:r>
              <a:r>
                <a:rPr lang="en-US" sz="1100" b="1" dirty="0">
                  <a:solidFill>
                    <a:srgbClr val="383B3B"/>
                  </a:solidFill>
                  <a:latin typeface="Arial Bold"/>
                  <a:ea typeface="Arial Bold"/>
                  <a:cs typeface="Arial Bold"/>
                  <a:sym typeface="Arial Bold"/>
                </a:rPr>
                <a:t> PPRN</a:t>
              </a:r>
            </a:p>
          </p:txBody>
        </p:sp>
        <p:sp>
          <p:nvSpPr>
            <p:cNvPr id="59" name="TextBox 110">
              <a:extLst>
                <a:ext uri="{FF2B5EF4-FFF2-40B4-BE49-F238E27FC236}">
                  <a16:creationId xmlns:a16="http://schemas.microsoft.com/office/drawing/2014/main" id="{DD885A72-C7C6-89D1-17CB-7EAA953562B6}"/>
                </a:ext>
              </a:extLst>
            </p:cNvPr>
            <p:cNvSpPr txBox="1"/>
            <p:nvPr/>
          </p:nvSpPr>
          <p:spPr>
            <a:xfrm>
              <a:off x="1028701" y="2922014"/>
              <a:ext cx="4480686" cy="802561"/>
            </a:xfrm>
            <a:prstGeom prst="rect">
              <a:avLst/>
            </a:prstGeom>
          </p:spPr>
          <p:txBody>
            <a:bodyPr lIns="0" tIns="0" rIns="0" bIns="0" rtlCol="0" anchor="t">
              <a:spAutoFit/>
            </a:bodyPr>
            <a:lstStyle/>
            <a:p>
              <a:pPr algn="r"/>
              <a:r>
                <a:rPr lang="en-US" sz="1100" b="1" dirty="0" err="1">
                  <a:solidFill>
                    <a:srgbClr val="383B3B"/>
                  </a:solidFill>
                  <a:latin typeface="Arial"/>
                  <a:ea typeface="Arial"/>
                  <a:cs typeface="Arial"/>
                  <a:sym typeface="Arial"/>
                </a:rPr>
                <a:t>Memastikan</a:t>
              </a:r>
              <a:r>
                <a:rPr lang="en-US" sz="1100" b="1"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surat</a:t>
              </a:r>
              <a:r>
                <a:rPr lang="en-US" sz="1100" b="1" dirty="0">
                  <a:solidFill>
                    <a:srgbClr val="383B3B"/>
                  </a:solidFill>
                  <a:latin typeface="Arial Bold"/>
                  <a:ea typeface="Arial Bold"/>
                  <a:cs typeface="Arial Bold"/>
                  <a:sym typeface="Arial Bold"/>
                </a:rPr>
                <a:t> status </a:t>
              </a:r>
              <a:r>
                <a:rPr lang="en-US" sz="1100" b="1" dirty="0" err="1">
                  <a:solidFill>
                    <a:srgbClr val="383B3B"/>
                  </a:solidFill>
                  <a:latin typeface="Arial Bold"/>
                  <a:ea typeface="Arial Bold"/>
                  <a:cs typeface="Arial Bold"/>
                  <a:sym typeface="Arial Bold"/>
                </a:rPr>
                <a:t>projek</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diterima</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sebelum</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bayaran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profesional</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penuh</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dibayar</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kepada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penyelidik</a:t>
              </a:r>
              <a:endParaRPr lang="en-US" sz="1100" dirty="0">
                <a:solidFill>
                  <a:srgbClr val="383B3B"/>
                </a:solidFill>
                <a:latin typeface="Arial"/>
                <a:ea typeface="Arial"/>
                <a:cs typeface="Arial"/>
                <a:sym typeface="Arial"/>
              </a:endParaRPr>
            </a:p>
          </p:txBody>
        </p:sp>
        <p:sp>
          <p:nvSpPr>
            <p:cNvPr id="60" name="TextBox 111">
              <a:extLst>
                <a:ext uri="{FF2B5EF4-FFF2-40B4-BE49-F238E27FC236}">
                  <a16:creationId xmlns:a16="http://schemas.microsoft.com/office/drawing/2014/main" id="{8823C35F-4CB4-FA27-D15E-FE25C6649ECB}"/>
                </a:ext>
              </a:extLst>
            </p:cNvPr>
            <p:cNvSpPr txBox="1"/>
            <p:nvPr/>
          </p:nvSpPr>
          <p:spPr>
            <a:xfrm>
              <a:off x="12837245" y="7450370"/>
              <a:ext cx="4020027" cy="535041"/>
            </a:xfrm>
            <a:prstGeom prst="rect">
              <a:avLst/>
            </a:prstGeom>
          </p:spPr>
          <p:txBody>
            <a:bodyPr lIns="0" tIns="0" rIns="0" bIns="0" rtlCol="0" anchor="t">
              <a:spAutoFit/>
            </a:bodyPr>
            <a:lstStyle/>
            <a:p>
              <a:pPr algn="l"/>
              <a:r>
                <a:rPr lang="en-US" sz="1100" b="1" dirty="0" err="1">
                  <a:solidFill>
                    <a:srgbClr val="383B3B"/>
                  </a:solidFill>
                  <a:latin typeface="Arial"/>
                  <a:ea typeface="Arial"/>
                  <a:cs typeface="Arial"/>
                  <a:sym typeface="Arial"/>
                </a:rPr>
                <a:t>Menguruskan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perkara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berkenaan</a:t>
              </a:r>
              <a:r>
                <a:rPr lang="en-US" sz="1100"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harta</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intelek</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jika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berkaitan</a:t>
              </a:r>
              <a:r>
                <a:rPr lang="en-US" sz="1100" dirty="0">
                  <a:solidFill>
                    <a:srgbClr val="383B3B"/>
                  </a:solidFill>
                  <a:latin typeface="Arial"/>
                  <a:ea typeface="Arial"/>
                  <a:cs typeface="Arial"/>
                  <a:sym typeface="Arial"/>
                </a:rPr>
                <a:t>)</a:t>
              </a:r>
            </a:p>
          </p:txBody>
        </p:sp>
        <p:sp>
          <p:nvSpPr>
            <p:cNvPr id="61" name="TextBox 112">
              <a:extLst>
                <a:ext uri="{FF2B5EF4-FFF2-40B4-BE49-F238E27FC236}">
                  <a16:creationId xmlns:a16="http://schemas.microsoft.com/office/drawing/2014/main" id="{131DD323-F1B0-8F93-7569-363C699EA6D1}"/>
                </a:ext>
              </a:extLst>
            </p:cNvPr>
            <p:cNvSpPr txBox="1"/>
            <p:nvPr/>
          </p:nvSpPr>
          <p:spPr>
            <a:xfrm>
              <a:off x="1115622" y="7200425"/>
              <a:ext cx="4390142" cy="597628"/>
            </a:xfrm>
            <a:prstGeom prst="rect">
              <a:avLst/>
            </a:prstGeom>
          </p:spPr>
          <p:txBody>
            <a:bodyPr lIns="0" tIns="0" rIns="0" bIns="0" rtlCol="0" anchor="t">
              <a:spAutoFit/>
            </a:bodyPr>
            <a:lstStyle/>
            <a:p>
              <a:pPr algn="r"/>
              <a:r>
                <a:rPr lang="en-US" sz="1100" b="1" dirty="0" err="1">
                  <a:solidFill>
                    <a:srgbClr val="383B3B"/>
                  </a:solidFill>
                  <a:latin typeface="Arial Bold"/>
                  <a:ea typeface="Arial Bold"/>
                  <a:cs typeface="Arial Bold"/>
                  <a:sym typeface="Arial Bold"/>
                </a:rPr>
                <a:t>Menghantar</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maklumat</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berhubung</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projek</a:t>
              </a:r>
              <a:r>
                <a:rPr lang="en-US" sz="1100" b="1" dirty="0">
                  <a:solidFill>
                    <a:srgbClr val="383B3B"/>
                  </a:solidFill>
                  <a:latin typeface="Arial Bold"/>
                  <a:ea typeface="Arial Bold"/>
                  <a:cs typeface="Arial Bold"/>
                  <a:sym typeface="Arial Bold"/>
                </a:rPr>
                <a:t> yang </a:t>
              </a:r>
              <a:r>
                <a:rPr lang="en-US" sz="1100" b="1" dirty="0" err="1">
                  <a:solidFill>
                    <a:srgbClr val="383B3B"/>
                  </a:solidFill>
                  <a:latin typeface="Arial Bold"/>
                  <a:ea typeface="Arial Bold"/>
                  <a:cs typeface="Arial Bold"/>
                  <a:sym typeface="Arial Bold"/>
                </a:rPr>
                <a:t>terlibat</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dalam</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kes-kes</a:t>
              </a:r>
              <a:r>
                <a:rPr lang="en-US" sz="1100" dirty="0">
                  <a:solidFill>
                    <a:srgbClr val="383B3B"/>
                  </a:solidFill>
                  <a:latin typeface="Arial"/>
                  <a:ea typeface="Arial"/>
                  <a:cs typeface="Arial"/>
                  <a:sym typeface="Arial"/>
                </a:rPr>
                <a:t> di </a:t>
              </a:r>
              <a:r>
                <a:rPr lang="en-US" sz="1100" dirty="0" err="1">
                  <a:solidFill>
                    <a:srgbClr val="383B3B"/>
                  </a:solidFill>
                  <a:latin typeface="Arial"/>
                  <a:ea typeface="Arial"/>
                  <a:cs typeface="Arial"/>
                  <a:sym typeface="Arial"/>
                </a:rPr>
                <a:t>perkara</a:t>
              </a:r>
              <a:r>
                <a:rPr lang="en-US" sz="1100" dirty="0">
                  <a:solidFill>
                    <a:srgbClr val="383B3B"/>
                  </a:solidFill>
                  <a:latin typeface="Arial"/>
                  <a:ea typeface="Arial"/>
                  <a:cs typeface="Arial"/>
                  <a:sym typeface="Arial"/>
                </a:rPr>
                <a:t> 5.7.2 dan 5.7.3 di </a:t>
              </a:r>
              <a:r>
                <a:rPr lang="en-US" sz="1100" dirty="0" err="1">
                  <a:solidFill>
                    <a:srgbClr val="383B3B"/>
                  </a:solidFill>
                  <a:latin typeface="Arial"/>
                  <a:ea typeface="Arial"/>
                  <a:cs typeface="Arial"/>
                  <a:sym typeface="Arial"/>
                </a:rPr>
                <a:t>Bahagian</a:t>
              </a:r>
              <a:r>
                <a:rPr lang="en-US" sz="1100" dirty="0">
                  <a:solidFill>
                    <a:srgbClr val="383B3B"/>
                  </a:solidFill>
                  <a:latin typeface="Arial"/>
                  <a:ea typeface="Arial"/>
                  <a:cs typeface="Arial"/>
                  <a:sym typeface="Arial"/>
                </a:rPr>
                <a:t> 5 Garis Panduan </a:t>
              </a:r>
              <a:r>
                <a:rPr lang="en-US" sz="1100" dirty="0" err="1">
                  <a:solidFill>
                    <a:srgbClr val="383B3B"/>
                  </a:solidFill>
                  <a:latin typeface="Arial"/>
                  <a:ea typeface="Arial"/>
                  <a:cs typeface="Arial"/>
                  <a:sym typeface="Arial"/>
                </a:rPr>
                <a:t>Pelaksanaan</a:t>
              </a:r>
              <a:r>
                <a:rPr lang="en-US" sz="1100" dirty="0">
                  <a:solidFill>
                    <a:srgbClr val="383B3B"/>
                  </a:solidFill>
                  <a:latin typeface="Arial"/>
                  <a:ea typeface="Arial"/>
                  <a:cs typeface="Arial"/>
                  <a:sym typeface="Arial"/>
                </a:rPr>
                <a:t> PPRN 2.0</a:t>
              </a:r>
            </a:p>
          </p:txBody>
        </p:sp>
        <p:sp>
          <p:nvSpPr>
            <p:cNvPr id="62" name="TextBox 113">
              <a:extLst>
                <a:ext uri="{FF2B5EF4-FFF2-40B4-BE49-F238E27FC236}">
                  <a16:creationId xmlns:a16="http://schemas.microsoft.com/office/drawing/2014/main" id="{B5C0F4A2-70E0-D903-EF11-FD92CFA09FD6}"/>
                </a:ext>
              </a:extLst>
            </p:cNvPr>
            <p:cNvSpPr txBox="1"/>
            <p:nvPr/>
          </p:nvSpPr>
          <p:spPr>
            <a:xfrm>
              <a:off x="13717132" y="4306073"/>
              <a:ext cx="4326216" cy="1070082"/>
            </a:xfrm>
            <a:prstGeom prst="rect">
              <a:avLst/>
            </a:prstGeom>
          </p:spPr>
          <p:txBody>
            <a:bodyPr lIns="0" tIns="0" rIns="0" bIns="0" rtlCol="0" anchor="t">
              <a:spAutoFit/>
            </a:bodyPr>
            <a:lstStyle/>
            <a:p>
              <a:pPr algn="l"/>
              <a:r>
                <a:rPr lang="en-US" sz="1100" b="1" dirty="0" err="1">
                  <a:solidFill>
                    <a:srgbClr val="383B3B"/>
                  </a:solidFill>
                  <a:latin typeface="Arial"/>
                  <a:ea typeface="Arial"/>
                  <a:cs typeface="Arial"/>
                  <a:sym typeface="Arial"/>
                </a:rPr>
                <a:t>Memastikan</a:t>
              </a:r>
              <a:r>
                <a:rPr lang="en-US" sz="1100" b="1"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hasil</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projek</a:t>
              </a:r>
              <a:r>
                <a:rPr lang="en-US" sz="1100" dirty="0">
                  <a:solidFill>
                    <a:srgbClr val="383B3B"/>
                  </a:solidFill>
                  <a:latin typeface="Arial"/>
                  <a:ea typeface="Arial"/>
                  <a:cs typeface="Arial"/>
                  <a:sym typeface="Arial"/>
                </a:rPr>
                <a:t> yang </a:t>
              </a:r>
              <a:r>
                <a:rPr lang="en-US" sz="1100" dirty="0" err="1">
                  <a:solidFill>
                    <a:srgbClr val="383B3B"/>
                  </a:solidFill>
                  <a:latin typeface="Arial"/>
                  <a:ea typeface="Arial"/>
                  <a:cs typeface="Arial"/>
                  <a:sym typeface="Arial"/>
                </a:rPr>
                <a:t>diserahkan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kepada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syarikat</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tidak</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boleh</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dijual</a:t>
              </a:r>
              <a:r>
                <a:rPr lang="en-US" sz="1100" b="1" dirty="0">
                  <a:solidFill>
                    <a:srgbClr val="383B3B"/>
                  </a:solidFill>
                  <a:latin typeface="Arial Bold"/>
                  <a:ea typeface="Arial Bold"/>
                  <a:cs typeface="Arial Bold"/>
                  <a:sym typeface="Arial Bold"/>
                </a:rPr>
                <a:t> dan </a:t>
              </a:r>
              <a:r>
                <a:rPr lang="en-US" sz="1100" b="1" dirty="0" err="1">
                  <a:solidFill>
                    <a:srgbClr val="383B3B"/>
                  </a:solidFill>
                  <a:latin typeface="Arial Bold"/>
                  <a:ea typeface="Arial Bold"/>
                  <a:cs typeface="Arial Bold"/>
                  <a:sym typeface="Arial Bold"/>
                </a:rPr>
                <a:t>dipindah</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milik</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dalam</a:t>
              </a:r>
              <a:r>
                <a:rPr lang="en-US" sz="1100" b="1" dirty="0">
                  <a:solidFill>
                    <a:srgbClr val="383B3B"/>
                  </a:solidFill>
                  <a:latin typeface="Arial Bold"/>
                  <a:ea typeface="Arial Bold"/>
                  <a:cs typeface="Arial Bold"/>
                  <a:sym typeface="Arial Bold"/>
                </a:rPr>
                <a:t> masa dua (2) </a:t>
              </a:r>
              <a:r>
                <a:rPr lang="en-US" sz="1100" b="1" dirty="0" err="1">
                  <a:solidFill>
                    <a:srgbClr val="383B3B"/>
                  </a:solidFill>
                  <a:latin typeface="Arial Bold"/>
                  <a:ea typeface="Arial Bold"/>
                  <a:cs typeface="Arial Bold"/>
                  <a:sym typeface="Arial Bold"/>
                </a:rPr>
                <a:t>tahun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selepas</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tarikh</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serahan</a:t>
              </a:r>
              <a:r>
                <a:rPr lang="en-US" sz="1100" b="1" dirty="0">
                  <a:solidFill>
                    <a:srgbClr val="383B3B"/>
                  </a:solidFill>
                  <a:latin typeface="Arial Bold"/>
                  <a:ea typeface="Arial Bold"/>
                  <a:cs typeface="Arial Bold"/>
                  <a:sym typeface="Arial Bold"/>
                </a:rPr>
                <a:t> </a:t>
              </a:r>
              <a:r>
                <a:rPr lang="en-US" sz="1100" b="1" dirty="0" err="1">
                  <a:solidFill>
                    <a:srgbClr val="383B3B"/>
                  </a:solidFill>
                  <a:latin typeface="Arial Bold"/>
                  <a:ea typeface="Arial Bold"/>
                  <a:cs typeface="Arial Bold"/>
                  <a:sym typeface="Arial Bold"/>
                </a:rPr>
                <a:t>projek</a:t>
              </a:r>
              <a:endParaRPr lang="en-US" sz="1100" b="1" dirty="0">
                <a:solidFill>
                  <a:srgbClr val="383B3B"/>
                </a:solidFill>
                <a:latin typeface="Arial Bold"/>
                <a:ea typeface="Arial Bold"/>
                <a:cs typeface="Arial Bold"/>
                <a:sym typeface="Arial Bold"/>
              </a:endParaRPr>
            </a:p>
          </p:txBody>
        </p:sp>
        <p:sp>
          <p:nvSpPr>
            <p:cNvPr id="63" name="TextBox 114">
              <a:extLst>
                <a:ext uri="{FF2B5EF4-FFF2-40B4-BE49-F238E27FC236}">
                  <a16:creationId xmlns:a16="http://schemas.microsoft.com/office/drawing/2014/main" id="{3EED5FED-93EF-0E7E-5B79-6F5896008435}"/>
                </a:ext>
              </a:extLst>
            </p:cNvPr>
            <p:cNvSpPr txBox="1"/>
            <p:nvPr/>
          </p:nvSpPr>
          <p:spPr>
            <a:xfrm>
              <a:off x="13717132" y="5852818"/>
              <a:ext cx="4121266" cy="802561"/>
            </a:xfrm>
            <a:prstGeom prst="rect">
              <a:avLst/>
            </a:prstGeom>
          </p:spPr>
          <p:txBody>
            <a:bodyPr lIns="0" tIns="0" rIns="0" bIns="0" rtlCol="0" anchor="t">
              <a:spAutoFit/>
            </a:bodyPr>
            <a:lstStyle/>
            <a:p>
              <a:pPr algn="l"/>
              <a:r>
                <a:rPr lang="en-US" sz="1100" b="1" dirty="0" err="1">
                  <a:solidFill>
                    <a:srgbClr val="383B3B"/>
                  </a:solidFill>
                  <a:latin typeface="Arial"/>
                  <a:ea typeface="Arial"/>
                  <a:cs typeface="Arial"/>
                  <a:sym typeface="Arial"/>
                </a:rPr>
                <a:t>Menguruskan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perkara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berkaitan</a:t>
              </a:r>
              <a:r>
                <a:rPr lang="en-US" sz="1100" dirty="0">
                  <a:solidFill>
                    <a:srgbClr val="383B3B"/>
                  </a:solidFill>
                  <a:latin typeface="Arial"/>
                  <a:ea typeface="Arial"/>
                  <a:cs typeface="Arial"/>
                  <a:sym typeface="Arial"/>
                </a:rPr>
                <a:t> </a:t>
              </a:r>
              <a:r>
                <a:rPr lang="en-US" sz="1100" b="1" dirty="0" err="1">
                  <a:solidFill>
                    <a:srgbClr val="383B3B"/>
                  </a:solidFill>
                  <a:latin typeface="Arial Bold"/>
                  <a:ea typeface="Arial Bold"/>
                  <a:cs typeface="Arial Bold"/>
                  <a:sym typeface="Arial Bold"/>
                </a:rPr>
                <a:t>aset</a:t>
              </a:r>
              <a:r>
                <a:rPr lang="en-US" sz="1100" b="1" dirty="0">
                  <a:solidFill>
                    <a:srgbClr val="383B3B"/>
                  </a:solidFill>
                  <a:latin typeface="Arial Bold"/>
                  <a:ea typeface="Arial Bold"/>
                  <a:cs typeface="Arial Bold"/>
                  <a:sym typeface="Arial Bold"/>
                </a:rPr>
                <a:t>/</a:t>
              </a:r>
              <a:r>
                <a:rPr lang="en-US" sz="1100" b="1" dirty="0" err="1">
                  <a:solidFill>
                    <a:srgbClr val="383B3B"/>
                  </a:solidFill>
                  <a:latin typeface="Arial Bold"/>
                  <a:ea typeface="Arial Bold"/>
                  <a:cs typeface="Arial Bold"/>
                  <a:sym typeface="Arial Bold"/>
                </a:rPr>
                <a:t>inventori</a:t>
              </a:r>
              <a:r>
                <a:rPr lang="en-US" sz="1100" dirty="0">
                  <a:solidFill>
                    <a:srgbClr val="383B3B"/>
                  </a:solidFill>
                  <a:latin typeface="Arial"/>
                  <a:ea typeface="Arial"/>
                  <a:cs typeface="Arial"/>
                  <a:sym typeface="Arial"/>
                </a:rPr>
                <a:t> dan </a:t>
              </a:r>
              <a:r>
                <a:rPr lang="en-US" sz="1100" dirty="0" err="1">
                  <a:solidFill>
                    <a:srgbClr val="383B3B"/>
                  </a:solidFill>
                  <a:latin typeface="Arial"/>
                  <a:ea typeface="Arial"/>
                  <a:cs typeface="Arial"/>
                  <a:sym typeface="Arial"/>
                </a:rPr>
                <a:t>menyatakannya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dalam</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MoA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projek</a:t>
              </a:r>
              <a:endParaRPr lang="en-US" sz="1100" dirty="0">
                <a:solidFill>
                  <a:srgbClr val="383B3B"/>
                </a:solidFill>
                <a:latin typeface="Arial"/>
                <a:ea typeface="Arial"/>
                <a:cs typeface="Arial"/>
                <a:sym typeface="Arial"/>
              </a:endParaRPr>
            </a:p>
          </p:txBody>
        </p:sp>
        <p:sp>
          <p:nvSpPr>
            <p:cNvPr id="576" name="TextBox 115">
              <a:extLst>
                <a:ext uri="{FF2B5EF4-FFF2-40B4-BE49-F238E27FC236}">
                  <a16:creationId xmlns:a16="http://schemas.microsoft.com/office/drawing/2014/main" id="{BC52C626-DCC9-ED0B-FE26-60EA578E50D9}"/>
                </a:ext>
              </a:extLst>
            </p:cNvPr>
            <p:cNvSpPr txBox="1"/>
            <p:nvPr/>
          </p:nvSpPr>
          <p:spPr>
            <a:xfrm>
              <a:off x="10687223" y="1640477"/>
              <a:ext cx="444054" cy="367482"/>
            </a:xfrm>
            <a:prstGeom prst="rect">
              <a:avLst/>
            </a:prstGeom>
          </p:spPr>
          <p:txBody>
            <a:bodyPr lIns="0" tIns="0" rIns="0" bIns="0" rtlCol="0" anchor="t">
              <a:spAutoFit/>
            </a:bodyPr>
            <a:lstStyle/>
            <a:p>
              <a:pPr algn="ctr">
                <a:lnSpc>
                  <a:spcPts val="2652"/>
                </a:lnSpc>
              </a:pPr>
              <a:r>
                <a:rPr lang="en-US" sz="1800" b="1" dirty="0">
                  <a:solidFill>
                    <a:srgbClr val="FFFFFF"/>
                  </a:solidFill>
                  <a:latin typeface="Open Sauce Bold"/>
                  <a:ea typeface="Open Sauce Bold"/>
                  <a:cs typeface="Open Sauce Bold"/>
                  <a:sym typeface="Open Sauce Bold"/>
                </a:rPr>
                <a:t>24</a:t>
              </a:r>
            </a:p>
          </p:txBody>
        </p:sp>
        <p:sp>
          <p:nvSpPr>
            <p:cNvPr id="577" name="TextBox 116">
              <a:extLst>
                <a:ext uri="{FF2B5EF4-FFF2-40B4-BE49-F238E27FC236}">
                  <a16:creationId xmlns:a16="http://schemas.microsoft.com/office/drawing/2014/main" id="{AFED5F7A-3B29-C7FE-EED2-EF2109321C98}"/>
                </a:ext>
              </a:extLst>
            </p:cNvPr>
            <p:cNvSpPr txBox="1"/>
            <p:nvPr/>
          </p:nvSpPr>
          <p:spPr>
            <a:xfrm>
              <a:off x="7099832" y="1640477"/>
              <a:ext cx="444054" cy="367482"/>
            </a:xfrm>
            <a:prstGeom prst="rect">
              <a:avLst/>
            </a:prstGeom>
          </p:spPr>
          <p:txBody>
            <a:bodyPr lIns="0" tIns="0" rIns="0" bIns="0" rtlCol="0" anchor="t">
              <a:spAutoFit/>
            </a:bodyPr>
            <a:lstStyle/>
            <a:p>
              <a:pPr algn="ctr">
                <a:lnSpc>
                  <a:spcPts val="2652"/>
                </a:lnSpc>
              </a:pPr>
              <a:r>
                <a:rPr lang="en-US" sz="1800" b="1" dirty="0">
                  <a:solidFill>
                    <a:srgbClr val="FFFFFF"/>
                  </a:solidFill>
                  <a:latin typeface="Open Sauce Bold"/>
                  <a:ea typeface="Open Sauce Bold"/>
                  <a:cs typeface="Open Sauce Bold"/>
                  <a:sym typeface="Open Sauce Bold"/>
                </a:rPr>
                <a:t>13</a:t>
              </a:r>
            </a:p>
          </p:txBody>
        </p:sp>
        <p:sp>
          <p:nvSpPr>
            <p:cNvPr id="578" name="TextBox 117">
              <a:extLst>
                <a:ext uri="{FF2B5EF4-FFF2-40B4-BE49-F238E27FC236}">
                  <a16:creationId xmlns:a16="http://schemas.microsoft.com/office/drawing/2014/main" id="{BEE1974E-62CB-AA47-9227-580F6F942114}"/>
                </a:ext>
              </a:extLst>
            </p:cNvPr>
            <p:cNvSpPr txBox="1"/>
            <p:nvPr/>
          </p:nvSpPr>
          <p:spPr>
            <a:xfrm>
              <a:off x="10687223" y="8995295"/>
              <a:ext cx="444054" cy="367482"/>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19</a:t>
              </a:r>
            </a:p>
          </p:txBody>
        </p:sp>
        <p:sp>
          <p:nvSpPr>
            <p:cNvPr id="579" name="TextBox 118">
              <a:extLst>
                <a:ext uri="{FF2B5EF4-FFF2-40B4-BE49-F238E27FC236}">
                  <a16:creationId xmlns:a16="http://schemas.microsoft.com/office/drawing/2014/main" id="{F9B33B5E-9602-4C5D-3492-5875DEC96A57}"/>
                </a:ext>
              </a:extLst>
            </p:cNvPr>
            <p:cNvSpPr txBox="1"/>
            <p:nvPr/>
          </p:nvSpPr>
          <p:spPr>
            <a:xfrm>
              <a:off x="7099832" y="8995295"/>
              <a:ext cx="444054" cy="367482"/>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18</a:t>
              </a:r>
            </a:p>
          </p:txBody>
        </p:sp>
        <p:sp>
          <p:nvSpPr>
            <p:cNvPr id="580" name="TextBox 119">
              <a:extLst>
                <a:ext uri="{FF2B5EF4-FFF2-40B4-BE49-F238E27FC236}">
                  <a16:creationId xmlns:a16="http://schemas.microsoft.com/office/drawing/2014/main" id="{D9CF20F3-39D2-C927-F666-FBC9EA1C071C}"/>
                </a:ext>
              </a:extLst>
            </p:cNvPr>
            <p:cNvSpPr txBox="1"/>
            <p:nvPr/>
          </p:nvSpPr>
          <p:spPr>
            <a:xfrm>
              <a:off x="11920452" y="3121330"/>
              <a:ext cx="444054" cy="367482"/>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23</a:t>
              </a:r>
            </a:p>
          </p:txBody>
        </p:sp>
        <p:sp>
          <p:nvSpPr>
            <p:cNvPr id="581" name="TextBox 120">
              <a:extLst>
                <a:ext uri="{FF2B5EF4-FFF2-40B4-BE49-F238E27FC236}">
                  <a16:creationId xmlns:a16="http://schemas.microsoft.com/office/drawing/2014/main" id="{871CDB3C-964C-412F-B858-99047FFA6FCB}"/>
                </a:ext>
              </a:extLst>
            </p:cNvPr>
            <p:cNvSpPr txBox="1"/>
            <p:nvPr/>
          </p:nvSpPr>
          <p:spPr>
            <a:xfrm>
              <a:off x="5893897" y="3121330"/>
              <a:ext cx="444054" cy="367482"/>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14</a:t>
              </a:r>
            </a:p>
          </p:txBody>
        </p:sp>
        <p:sp>
          <p:nvSpPr>
            <p:cNvPr id="582" name="TextBox 121">
              <a:extLst>
                <a:ext uri="{FF2B5EF4-FFF2-40B4-BE49-F238E27FC236}">
                  <a16:creationId xmlns:a16="http://schemas.microsoft.com/office/drawing/2014/main" id="{9A056EBE-5645-7D80-B5FD-E64F9AF21F01}"/>
                </a:ext>
              </a:extLst>
            </p:cNvPr>
            <p:cNvSpPr txBox="1"/>
            <p:nvPr/>
          </p:nvSpPr>
          <p:spPr>
            <a:xfrm>
              <a:off x="11920452" y="7460123"/>
              <a:ext cx="444054" cy="367482"/>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20</a:t>
              </a:r>
            </a:p>
          </p:txBody>
        </p:sp>
        <p:sp>
          <p:nvSpPr>
            <p:cNvPr id="583" name="TextBox 122">
              <a:extLst>
                <a:ext uri="{FF2B5EF4-FFF2-40B4-BE49-F238E27FC236}">
                  <a16:creationId xmlns:a16="http://schemas.microsoft.com/office/drawing/2014/main" id="{0F9BAE56-8C55-1BBF-AE38-9F891051A76B}"/>
                </a:ext>
              </a:extLst>
            </p:cNvPr>
            <p:cNvSpPr txBox="1"/>
            <p:nvPr/>
          </p:nvSpPr>
          <p:spPr>
            <a:xfrm>
              <a:off x="5852179" y="7460123"/>
              <a:ext cx="444054" cy="367482"/>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17</a:t>
              </a:r>
            </a:p>
          </p:txBody>
        </p:sp>
        <p:sp>
          <p:nvSpPr>
            <p:cNvPr id="584" name="TextBox 123">
              <a:extLst>
                <a:ext uri="{FF2B5EF4-FFF2-40B4-BE49-F238E27FC236}">
                  <a16:creationId xmlns:a16="http://schemas.microsoft.com/office/drawing/2014/main" id="{3AD0BA03-4D90-9333-9332-CC8E8B10B833}"/>
                </a:ext>
              </a:extLst>
            </p:cNvPr>
            <p:cNvSpPr txBox="1"/>
            <p:nvPr/>
          </p:nvSpPr>
          <p:spPr>
            <a:xfrm>
              <a:off x="12869464" y="4554336"/>
              <a:ext cx="444054" cy="367482"/>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22</a:t>
              </a:r>
            </a:p>
          </p:txBody>
        </p:sp>
        <p:sp>
          <p:nvSpPr>
            <p:cNvPr id="585" name="TextBox 124">
              <a:extLst>
                <a:ext uri="{FF2B5EF4-FFF2-40B4-BE49-F238E27FC236}">
                  <a16:creationId xmlns:a16="http://schemas.microsoft.com/office/drawing/2014/main" id="{D778AFC5-C1C6-674D-CEFB-815CAB1C2FA5}"/>
                </a:ext>
              </a:extLst>
            </p:cNvPr>
            <p:cNvSpPr txBox="1"/>
            <p:nvPr/>
          </p:nvSpPr>
          <p:spPr>
            <a:xfrm>
              <a:off x="4939439" y="4554336"/>
              <a:ext cx="444054" cy="367482"/>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15</a:t>
              </a:r>
            </a:p>
          </p:txBody>
        </p:sp>
        <p:sp>
          <p:nvSpPr>
            <p:cNvPr id="586" name="TextBox 125">
              <a:extLst>
                <a:ext uri="{FF2B5EF4-FFF2-40B4-BE49-F238E27FC236}">
                  <a16:creationId xmlns:a16="http://schemas.microsoft.com/office/drawing/2014/main" id="{40663F2D-2764-572F-BE1D-395FB5DD309F}"/>
                </a:ext>
              </a:extLst>
            </p:cNvPr>
            <p:cNvSpPr txBox="1"/>
            <p:nvPr/>
          </p:nvSpPr>
          <p:spPr>
            <a:xfrm>
              <a:off x="12869464" y="6008333"/>
              <a:ext cx="444054" cy="367482"/>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21</a:t>
              </a:r>
            </a:p>
          </p:txBody>
        </p:sp>
        <p:sp>
          <p:nvSpPr>
            <p:cNvPr id="587" name="TextBox 126">
              <a:extLst>
                <a:ext uri="{FF2B5EF4-FFF2-40B4-BE49-F238E27FC236}">
                  <a16:creationId xmlns:a16="http://schemas.microsoft.com/office/drawing/2014/main" id="{40B3BB2F-2D95-4988-2F97-482C7A20C03E}"/>
                </a:ext>
              </a:extLst>
            </p:cNvPr>
            <p:cNvSpPr txBox="1"/>
            <p:nvPr/>
          </p:nvSpPr>
          <p:spPr>
            <a:xfrm>
              <a:off x="4939439" y="6008333"/>
              <a:ext cx="444054" cy="367482"/>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16</a:t>
              </a:r>
            </a:p>
          </p:txBody>
        </p:sp>
        <p:sp>
          <p:nvSpPr>
            <p:cNvPr id="588" name="TextBox 128">
              <a:extLst>
                <a:ext uri="{FF2B5EF4-FFF2-40B4-BE49-F238E27FC236}">
                  <a16:creationId xmlns:a16="http://schemas.microsoft.com/office/drawing/2014/main" id="{1E7AB94C-F7E9-EE8F-7D29-E0C406881EEB}"/>
                </a:ext>
              </a:extLst>
            </p:cNvPr>
            <p:cNvSpPr txBox="1"/>
            <p:nvPr/>
          </p:nvSpPr>
          <p:spPr>
            <a:xfrm>
              <a:off x="441062" y="5830116"/>
              <a:ext cx="4133370" cy="398419"/>
            </a:xfrm>
            <a:prstGeom prst="rect">
              <a:avLst/>
            </a:prstGeom>
          </p:spPr>
          <p:txBody>
            <a:bodyPr lIns="0" tIns="0" rIns="0" bIns="0" rtlCol="0" anchor="t">
              <a:spAutoFit/>
            </a:bodyPr>
            <a:lstStyle/>
            <a:p>
              <a:pPr algn="r"/>
              <a:r>
                <a:rPr lang="en-US" sz="1100" b="1" dirty="0" err="1">
                  <a:solidFill>
                    <a:srgbClr val="000000"/>
                  </a:solidFill>
                  <a:latin typeface="Arial Bold"/>
                  <a:ea typeface="Arial Bold"/>
                  <a:cs typeface="Arial Bold"/>
                  <a:sym typeface="Arial Bold"/>
                </a:rPr>
                <a:t>Membenarkan</a:t>
              </a:r>
              <a:r>
                <a:rPr lang="en-US" sz="1100" b="1" dirty="0">
                  <a:solidFill>
                    <a:srgbClr val="000000"/>
                  </a:solidFill>
                  <a:latin typeface="Arial Bold"/>
                  <a:ea typeface="Arial Bold"/>
                  <a:cs typeface="Arial Bold"/>
                  <a:sym typeface="Arial Bold"/>
                </a:rPr>
                <a:t> KPT</a:t>
              </a:r>
              <a:r>
                <a:rPr lang="en-US" sz="1100" dirty="0">
                  <a:solidFill>
                    <a:srgbClr val="000000"/>
                  </a:solidFill>
                  <a:latin typeface="Arial"/>
                  <a:ea typeface="Arial"/>
                  <a:cs typeface="Arial"/>
                  <a:sym typeface="Arial"/>
                </a:rPr>
                <a:t> pada </a:t>
              </a:r>
              <a:r>
                <a:rPr lang="en-US" sz="1100" dirty="0" err="1">
                  <a:solidFill>
                    <a:srgbClr val="000000"/>
                  </a:solidFill>
                  <a:latin typeface="Arial"/>
                  <a:ea typeface="Arial"/>
                  <a:cs typeface="Arial"/>
                  <a:sym typeface="Arial"/>
                </a:rPr>
                <a:t>bila-bila</a:t>
              </a:r>
              <a:r>
                <a:rPr lang="en-US" sz="1100" dirty="0">
                  <a:solidFill>
                    <a:srgbClr val="000000"/>
                  </a:solidFill>
                  <a:latin typeface="Arial"/>
                  <a:ea typeface="Arial"/>
                  <a:cs typeface="Arial"/>
                  <a:sym typeface="Arial"/>
                </a:rPr>
                <a:t> masa </a:t>
              </a:r>
              <a:r>
                <a:rPr lang="en-US" sz="1100" b="1" dirty="0" err="1">
                  <a:solidFill>
                    <a:srgbClr val="000000"/>
                  </a:solidFill>
                  <a:latin typeface="Arial Bold"/>
                  <a:ea typeface="Arial Bold"/>
                  <a:cs typeface="Arial Bold"/>
                  <a:sym typeface="Arial Bold"/>
                </a:rPr>
                <a:t>menyemak</a:t>
              </a:r>
              <a:r>
                <a:rPr lang="en-US" sz="1100" b="1" dirty="0">
                  <a:solidFill>
                    <a:srgbClr val="000000"/>
                  </a:solidFill>
                  <a:latin typeface="Arial Bold"/>
                  <a:ea typeface="Arial Bold"/>
                  <a:cs typeface="Arial Bold"/>
                  <a:sym typeface="Arial Bold"/>
                </a:rPr>
                <a:t> </a:t>
              </a:r>
              <a:r>
                <a:rPr lang="en-US" sz="1100" b="1" dirty="0" err="1">
                  <a:solidFill>
                    <a:srgbClr val="000000"/>
                  </a:solidFill>
                  <a:latin typeface="Arial Bold"/>
                  <a:ea typeface="Arial Bold"/>
                  <a:cs typeface="Arial Bold"/>
                  <a:sym typeface="Arial Bold"/>
                </a:rPr>
                <a:t>akaun</a:t>
              </a:r>
              <a:r>
                <a:rPr lang="en-US" sz="1100" b="1" dirty="0">
                  <a:solidFill>
                    <a:srgbClr val="000000"/>
                  </a:solidFill>
                  <a:latin typeface="Arial Bold"/>
                  <a:ea typeface="Arial Bold"/>
                  <a:cs typeface="Arial Bold"/>
                  <a:sym typeface="Arial Bold"/>
                </a:rPr>
                <a:t> </a:t>
              </a:r>
              <a:r>
                <a:rPr lang="en-US" sz="1100" b="1" dirty="0" err="1">
                  <a:solidFill>
                    <a:srgbClr val="000000"/>
                  </a:solidFill>
                  <a:latin typeface="Arial Bold"/>
                  <a:ea typeface="Arial Bold"/>
                  <a:cs typeface="Arial Bold"/>
                  <a:sym typeface="Arial Bold"/>
                </a:rPr>
                <a:t>atau</a:t>
              </a:r>
              <a:r>
                <a:rPr lang="en-US" sz="1100" b="1" dirty="0">
                  <a:solidFill>
                    <a:srgbClr val="000000"/>
                  </a:solidFill>
                  <a:latin typeface="Arial Bold"/>
                  <a:ea typeface="Arial Bold"/>
                  <a:cs typeface="Arial Bold"/>
                  <a:sym typeface="Arial Bold"/>
                </a:rPr>
                <a:t> </a:t>
              </a:r>
              <a:r>
                <a:rPr lang="en-US" sz="1100" b="1" dirty="0" err="1">
                  <a:solidFill>
                    <a:srgbClr val="000000"/>
                  </a:solidFill>
                  <a:latin typeface="Arial Bold"/>
                  <a:ea typeface="Arial Bold"/>
                  <a:cs typeface="Arial Bold"/>
                  <a:sym typeface="Arial Bold"/>
                </a:rPr>
                <a:t>apa-apa</a:t>
              </a:r>
              <a:r>
                <a:rPr lang="en-US" sz="1100" b="1" dirty="0">
                  <a:solidFill>
                    <a:srgbClr val="000000"/>
                  </a:solidFill>
                  <a:latin typeface="Arial Bold"/>
                  <a:ea typeface="Arial Bold"/>
                  <a:cs typeface="Arial Bold"/>
                  <a:sym typeface="Arial Bold"/>
                </a:rPr>
                <a:t> </a:t>
              </a:r>
              <a:r>
                <a:rPr lang="en-US" sz="1100" b="1" dirty="0" err="1">
                  <a:solidFill>
                    <a:srgbClr val="000000"/>
                  </a:solidFill>
                  <a:latin typeface="Arial Bold"/>
                  <a:ea typeface="Arial Bold"/>
                  <a:cs typeface="Arial Bold"/>
                  <a:sym typeface="Arial Bold"/>
                </a:rPr>
                <a:t>dokumen</a:t>
              </a:r>
              <a:r>
                <a:rPr lang="en-US" sz="1100" b="1" dirty="0">
                  <a:solidFill>
                    <a:srgbClr val="000000"/>
                  </a:solidFill>
                  <a:latin typeface="Arial Bold"/>
                  <a:ea typeface="Arial Bold"/>
                  <a:cs typeface="Arial Bold"/>
                  <a:sym typeface="Arial Bold"/>
                </a:rPr>
                <a:t> </a:t>
              </a:r>
              <a:r>
                <a:rPr lang="en-US" sz="1100" b="1" dirty="0" err="1">
                  <a:solidFill>
                    <a:srgbClr val="000000"/>
                  </a:solidFill>
                  <a:latin typeface="Arial Bold"/>
                  <a:ea typeface="Arial Bold"/>
                  <a:cs typeface="Arial Bold"/>
                  <a:sym typeface="Arial Bold"/>
                </a:rPr>
                <a:t>berkaitan</a:t>
              </a:r>
              <a:r>
                <a:rPr lang="en-US" sz="1100" b="1" dirty="0">
                  <a:solidFill>
                    <a:srgbClr val="000000"/>
                  </a:solidFill>
                  <a:latin typeface="Arial Bold"/>
                  <a:ea typeface="Arial Bold"/>
                  <a:cs typeface="Arial Bold"/>
                  <a:sym typeface="Arial Bold"/>
                </a:rPr>
                <a:t> </a:t>
              </a:r>
              <a:r>
                <a:rPr lang="en-US" sz="1100" b="1" dirty="0" err="1">
                  <a:solidFill>
                    <a:srgbClr val="000000"/>
                  </a:solidFill>
                  <a:latin typeface="Arial Bold"/>
                  <a:ea typeface="Arial Bold"/>
                  <a:cs typeface="Arial Bold"/>
                  <a:sym typeface="Arial Bold"/>
                </a:rPr>
                <a:t>projek</a:t>
              </a:r>
              <a:endParaRPr lang="en-US" sz="1100" b="1" dirty="0">
                <a:solidFill>
                  <a:srgbClr val="000000"/>
                </a:solidFill>
                <a:latin typeface="Arial Bold"/>
                <a:ea typeface="Arial Bold"/>
                <a:cs typeface="Arial Bold"/>
                <a:sym typeface="Arial Bold"/>
              </a:endParaRPr>
            </a:p>
          </p:txBody>
        </p:sp>
        <p:sp>
          <p:nvSpPr>
            <p:cNvPr id="589" name="TextBox 129">
              <a:extLst>
                <a:ext uri="{FF2B5EF4-FFF2-40B4-BE49-F238E27FC236}">
                  <a16:creationId xmlns:a16="http://schemas.microsoft.com/office/drawing/2014/main" id="{E48E9274-01A5-94C1-85F6-80DEBF2332F5}"/>
                </a:ext>
              </a:extLst>
            </p:cNvPr>
            <p:cNvSpPr txBox="1"/>
            <p:nvPr/>
          </p:nvSpPr>
          <p:spPr>
            <a:xfrm>
              <a:off x="567507" y="4278429"/>
              <a:ext cx="3993497" cy="1070082"/>
            </a:xfrm>
            <a:prstGeom prst="rect">
              <a:avLst/>
            </a:prstGeom>
          </p:spPr>
          <p:txBody>
            <a:bodyPr lIns="0" tIns="0" rIns="0" bIns="0" rtlCol="0" anchor="t">
              <a:spAutoFit/>
            </a:bodyPr>
            <a:lstStyle/>
            <a:p>
              <a:pPr algn="r"/>
              <a:r>
                <a:rPr lang="en-US" sz="1100" b="1" dirty="0" err="1">
                  <a:solidFill>
                    <a:srgbClr val="000000"/>
                  </a:solidFill>
                  <a:latin typeface="Arial"/>
                  <a:ea typeface="Arial"/>
                  <a:cs typeface="Arial"/>
                  <a:sym typeface="Arial"/>
                </a:rPr>
                <a:t>Memastikan</a:t>
              </a:r>
              <a:r>
                <a:rPr lang="en-US" sz="1100" b="1" dirty="0">
                  <a:solidFill>
                    <a:srgbClr val="000000"/>
                  </a:solidFill>
                  <a:latin typeface="Arial"/>
                  <a:ea typeface="Arial"/>
                  <a:cs typeface="Arial"/>
                  <a:sym typeface="Arial"/>
                </a:rPr>
                <a:t> </a:t>
              </a:r>
              <a:r>
                <a:rPr lang="en-US" sz="1100" b="1" dirty="0" err="1">
                  <a:solidFill>
                    <a:srgbClr val="000000"/>
                  </a:solidFill>
                  <a:latin typeface="Arial Bold"/>
                  <a:ea typeface="Arial Bold"/>
                  <a:cs typeface="Arial Bold"/>
                  <a:sym typeface="Arial Bold"/>
                </a:rPr>
                <a:t>syarikat</a:t>
              </a:r>
              <a:r>
                <a:rPr lang="en-US" sz="1100" b="1" dirty="0">
                  <a:solidFill>
                    <a:srgbClr val="000000"/>
                  </a:solidFill>
                  <a:latin typeface="Arial Bold"/>
                  <a:ea typeface="Arial Bold"/>
                  <a:cs typeface="Arial Bold"/>
                  <a:sym typeface="Arial Bold"/>
                </a:rPr>
                <a:t> </a:t>
              </a:r>
              <a:r>
                <a:rPr lang="en-US" sz="1100" b="1" dirty="0" err="1">
                  <a:solidFill>
                    <a:srgbClr val="000000"/>
                  </a:solidFill>
                  <a:latin typeface="Arial Bold"/>
                  <a:ea typeface="Arial Bold"/>
                  <a:cs typeface="Arial Bold"/>
                  <a:sym typeface="Arial Bold"/>
                </a:rPr>
                <a:t>memberikan</a:t>
              </a:r>
              <a:r>
                <a:rPr lang="en-US" sz="1100" b="1" dirty="0">
                  <a:solidFill>
                    <a:srgbClr val="000000"/>
                  </a:solidFill>
                  <a:latin typeface="Arial Bold"/>
                  <a:ea typeface="Arial Bold"/>
                  <a:cs typeface="Arial Bold"/>
                  <a:sym typeface="Arial Bold"/>
                </a:rPr>
                <a:t> </a:t>
              </a:r>
              <a:r>
                <a:rPr lang="en-US" sz="1100" b="1" dirty="0" err="1">
                  <a:solidFill>
                    <a:srgbClr val="000000"/>
                  </a:solidFill>
                  <a:latin typeface="Arial Bold"/>
                  <a:ea typeface="Arial Bold"/>
                  <a:cs typeface="Arial Bold"/>
                  <a:sym typeface="Arial Bold"/>
                </a:rPr>
                <a:t>komitmen</a:t>
              </a:r>
              <a:r>
                <a:rPr lang="en-US" sz="1100" b="1" dirty="0">
                  <a:solidFill>
                    <a:srgbClr val="000000"/>
                  </a:solidFill>
                  <a:latin typeface="Arial Bold"/>
                  <a:ea typeface="Arial Bold"/>
                  <a:cs typeface="Arial Bold"/>
                  <a:sym typeface="Arial Bold"/>
                </a:rPr>
                <a:t> </a:t>
              </a:r>
              <a:r>
                <a:rPr lang="en-US" sz="1100" b="1" dirty="0" err="1">
                  <a:solidFill>
                    <a:srgbClr val="000000"/>
                  </a:solidFill>
                  <a:latin typeface="Arial Bold"/>
                  <a:ea typeface="Arial Bold"/>
                  <a:cs typeface="Arial Bold"/>
                  <a:sym typeface="Arial Bold"/>
                </a:rPr>
                <a:t>sewajarnya</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dalam</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pelaksanaan</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projek</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sebagaimana</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terma</a:t>
              </a:r>
              <a:r>
                <a:rPr lang="en-US" sz="1100" dirty="0">
                  <a:solidFill>
                    <a:srgbClr val="000000"/>
                  </a:solidFill>
                  <a:latin typeface="Arial"/>
                  <a:ea typeface="Arial"/>
                  <a:cs typeface="Arial"/>
                  <a:sym typeface="Arial"/>
                </a:rPr>
                <a:t> dan </a:t>
              </a:r>
              <a:r>
                <a:rPr lang="en-US" sz="1100" dirty="0" err="1">
                  <a:solidFill>
                    <a:srgbClr val="000000"/>
                  </a:solidFill>
                  <a:latin typeface="Arial"/>
                  <a:ea typeface="Arial"/>
                  <a:cs typeface="Arial"/>
                  <a:sym typeface="Arial"/>
                </a:rPr>
                <a:t>syarat</a:t>
              </a:r>
              <a:r>
                <a:rPr lang="en-US" sz="1100" dirty="0">
                  <a:solidFill>
                    <a:srgbClr val="000000"/>
                  </a:solidFill>
                  <a:latin typeface="Arial"/>
                  <a:ea typeface="Arial"/>
                  <a:cs typeface="Arial"/>
                  <a:sym typeface="Arial"/>
                </a:rPr>
                <a:t> yang </a:t>
              </a:r>
              <a:r>
                <a:rPr lang="en-US" sz="1100" dirty="0" err="1">
                  <a:solidFill>
                    <a:srgbClr val="000000"/>
                  </a:solidFill>
                  <a:latin typeface="Arial"/>
                  <a:ea typeface="Arial"/>
                  <a:cs typeface="Arial"/>
                  <a:sym typeface="Arial"/>
                </a:rPr>
                <a:t>dipersetujui</a:t>
              </a:r>
              <a:endParaRPr lang="en-US" sz="1100" dirty="0">
                <a:solidFill>
                  <a:srgbClr val="000000"/>
                </a:solidFill>
                <a:latin typeface="Arial"/>
                <a:ea typeface="Arial"/>
                <a:cs typeface="Arial"/>
                <a:sym typeface="Arial"/>
              </a:endParaRPr>
            </a:p>
          </p:txBody>
        </p:sp>
      </p:grpSp>
      <p:sp>
        <p:nvSpPr>
          <p:cNvPr id="599" name="Slide Number Placeholder 598">
            <a:extLst>
              <a:ext uri="{FF2B5EF4-FFF2-40B4-BE49-F238E27FC236}">
                <a16:creationId xmlns:a16="http://schemas.microsoft.com/office/drawing/2014/main" id="{565026A3-5CC8-3D1A-D9A1-3F08D0EDBAC7}"/>
              </a:ext>
            </a:extLst>
          </p:cNvPr>
          <p:cNvSpPr>
            <a:spLocks noGrp="1"/>
          </p:cNvSpPr>
          <p:nvPr>
            <p:ph type="sldNum" idx="12"/>
          </p:nvPr>
        </p:nvSpPr>
        <p:spPr/>
        <p:txBody>
          <a:bodyPr/>
          <a:lstStyle/>
          <a:p>
            <a:r>
              <a:rPr lang="en-MY"/>
              <a:t>KPT | </a:t>
            </a:r>
            <a:fld id="{00000000-1234-1234-1234-123412341234}" type="slidenum">
              <a:rPr lang="en-MY" smtClean="0"/>
              <a:pPr/>
              <a:t>20</a:t>
            </a:fld>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3">
          <a:extLst>
            <a:ext uri="{FF2B5EF4-FFF2-40B4-BE49-F238E27FC236}">
              <a16:creationId xmlns:a16="http://schemas.microsoft.com/office/drawing/2014/main" id="{8D7C8CD2-3876-9DCF-05DD-A6DB5400C8E2}"/>
            </a:ext>
          </a:extLst>
        </p:cNvPr>
        <p:cNvGrpSpPr/>
        <p:nvPr/>
      </p:nvGrpSpPr>
      <p:grpSpPr>
        <a:xfrm>
          <a:off x="0" y="0"/>
          <a:ext cx="0" cy="0"/>
          <a:chOff x="0" y="0"/>
          <a:chExt cx="0" cy="0"/>
        </a:xfrm>
      </p:grpSpPr>
      <p:cxnSp>
        <p:nvCxnSpPr>
          <p:cNvPr id="580" name="Google Shape;580;p15">
            <a:extLst>
              <a:ext uri="{FF2B5EF4-FFF2-40B4-BE49-F238E27FC236}">
                <a16:creationId xmlns:a16="http://schemas.microsoft.com/office/drawing/2014/main" id="{0F1F6FCD-7B45-2350-3C5A-241443FB9C22}"/>
              </a:ext>
            </a:extLst>
          </p:cNvPr>
          <p:cNvCxnSpPr/>
          <p:nvPr/>
        </p:nvCxnSpPr>
        <p:spPr>
          <a:xfrm>
            <a:off x="274638" y="685800"/>
            <a:ext cx="550862" cy="0"/>
          </a:xfrm>
          <a:prstGeom prst="straightConnector1">
            <a:avLst/>
          </a:prstGeom>
          <a:noFill/>
          <a:ln w="57150" cap="flat" cmpd="sng">
            <a:solidFill>
              <a:srgbClr val="22357B"/>
            </a:solidFill>
            <a:prstDash val="solid"/>
            <a:miter lim="800000"/>
            <a:headEnd type="none" w="sm" len="sm"/>
            <a:tailEnd type="none" w="sm" len="sm"/>
          </a:ln>
        </p:spPr>
      </p:cxnSp>
      <p:sp>
        <p:nvSpPr>
          <p:cNvPr id="589" name="Google Shape;589;p15">
            <a:extLst>
              <a:ext uri="{FF2B5EF4-FFF2-40B4-BE49-F238E27FC236}">
                <a16:creationId xmlns:a16="http://schemas.microsoft.com/office/drawing/2014/main" id="{2A072132-0E25-0FA4-60E9-76DA6BFEC560}"/>
              </a:ext>
            </a:extLst>
          </p:cNvPr>
          <p:cNvSpPr txBox="1"/>
          <p:nvPr/>
        </p:nvSpPr>
        <p:spPr>
          <a:xfrm>
            <a:off x="160146" y="7111"/>
            <a:ext cx="11125200" cy="7270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Twentieth Century"/>
              <a:buNone/>
            </a:pPr>
            <a:r>
              <a:rPr lang="en-MY" sz="2800" b="1" dirty="0">
                <a:solidFill>
                  <a:schemeClr val="dk1"/>
                </a:solidFill>
                <a:latin typeface="Twentieth Century"/>
                <a:ea typeface="Twentieth Century"/>
                <a:cs typeface="Twentieth Century"/>
                <a:sym typeface="Twentieth Century"/>
              </a:rPr>
              <a:t>PERANAN DAN TANGGUNGJAWAB SYARIKAT</a:t>
            </a:r>
            <a:endParaRPr dirty="0"/>
          </a:p>
        </p:txBody>
      </p:sp>
      <p:grpSp>
        <p:nvGrpSpPr>
          <p:cNvPr id="2" name="Group 1">
            <a:extLst>
              <a:ext uri="{FF2B5EF4-FFF2-40B4-BE49-F238E27FC236}">
                <a16:creationId xmlns:a16="http://schemas.microsoft.com/office/drawing/2014/main" id="{701B4F04-19AC-C200-31AE-BD748B7CEF22}"/>
              </a:ext>
            </a:extLst>
          </p:cNvPr>
          <p:cNvGrpSpPr/>
          <p:nvPr/>
        </p:nvGrpSpPr>
        <p:grpSpPr>
          <a:xfrm>
            <a:off x="142031" y="802750"/>
            <a:ext cx="12049969" cy="5727356"/>
            <a:chOff x="262404" y="1309647"/>
            <a:chExt cx="17780946" cy="8451292"/>
          </a:xfrm>
        </p:grpSpPr>
        <p:grpSp>
          <p:nvGrpSpPr>
            <p:cNvPr id="3" name="Group 3">
              <a:extLst>
                <a:ext uri="{FF2B5EF4-FFF2-40B4-BE49-F238E27FC236}">
                  <a16:creationId xmlns:a16="http://schemas.microsoft.com/office/drawing/2014/main" id="{6DF29DA9-0C04-919A-B036-16654344363D}"/>
                </a:ext>
              </a:extLst>
            </p:cNvPr>
            <p:cNvGrpSpPr/>
            <p:nvPr/>
          </p:nvGrpSpPr>
          <p:grpSpPr>
            <a:xfrm>
              <a:off x="6534466" y="2914966"/>
              <a:ext cx="5219069" cy="5219069"/>
              <a:chOff x="0" y="0"/>
              <a:chExt cx="812800" cy="812800"/>
            </a:xfrm>
          </p:grpSpPr>
          <p:sp>
            <p:nvSpPr>
              <p:cNvPr id="604" name="Freeform 4">
                <a:extLst>
                  <a:ext uri="{FF2B5EF4-FFF2-40B4-BE49-F238E27FC236}">
                    <a16:creationId xmlns:a16="http://schemas.microsoft.com/office/drawing/2014/main" id="{09C982DE-34F4-49E5-45DD-235F4EA8BF7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000000"/>
                </a:solidFill>
                <a:prstDash val="sysDot"/>
                <a:miter/>
              </a:ln>
            </p:spPr>
            <p:txBody>
              <a:bodyPr/>
              <a:lstStyle/>
              <a:p>
                <a:endParaRPr lang="en-MY"/>
              </a:p>
            </p:txBody>
          </p:sp>
          <p:sp>
            <p:nvSpPr>
              <p:cNvPr id="605" name="TextBox 5">
                <a:extLst>
                  <a:ext uri="{FF2B5EF4-FFF2-40B4-BE49-F238E27FC236}">
                    <a16:creationId xmlns:a16="http://schemas.microsoft.com/office/drawing/2014/main" id="{78841F40-98F2-B47B-45AB-A549493470D3}"/>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 name="Group 7">
              <a:extLst>
                <a:ext uri="{FF2B5EF4-FFF2-40B4-BE49-F238E27FC236}">
                  <a16:creationId xmlns:a16="http://schemas.microsoft.com/office/drawing/2014/main" id="{96333228-A183-393C-B9E0-12D29EAEBE84}"/>
                </a:ext>
              </a:extLst>
            </p:cNvPr>
            <p:cNvGrpSpPr/>
            <p:nvPr/>
          </p:nvGrpSpPr>
          <p:grpSpPr>
            <a:xfrm>
              <a:off x="10878777" y="1309647"/>
              <a:ext cx="4844967" cy="1166040"/>
              <a:chOff x="0" y="0"/>
              <a:chExt cx="1276041" cy="307105"/>
            </a:xfrm>
          </p:grpSpPr>
          <p:sp>
            <p:nvSpPr>
              <p:cNvPr id="602" name="Freeform 8">
                <a:extLst>
                  <a:ext uri="{FF2B5EF4-FFF2-40B4-BE49-F238E27FC236}">
                    <a16:creationId xmlns:a16="http://schemas.microsoft.com/office/drawing/2014/main" id="{A489B1CB-84F2-AF1B-863E-B0B8DD71DBDA}"/>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603" name="TextBox 9">
                <a:extLst>
                  <a:ext uri="{FF2B5EF4-FFF2-40B4-BE49-F238E27FC236}">
                    <a16:creationId xmlns:a16="http://schemas.microsoft.com/office/drawing/2014/main" id="{C0D36482-3DB7-A059-6513-A288CCCEC0BD}"/>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5" name="Group 10">
              <a:extLst>
                <a:ext uri="{FF2B5EF4-FFF2-40B4-BE49-F238E27FC236}">
                  <a16:creationId xmlns:a16="http://schemas.microsoft.com/office/drawing/2014/main" id="{45E4C2DB-1F3B-A0A4-E1B2-F14983EAB63F}"/>
                </a:ext>
              </a:extLst>
            </p:cNvPr>
            <p:cNvGrpSpPr/>
            <p:nvPr/>
          </p:nvGrpSpPr>
          <p:grpSpPr>
            <a:xfrm rot="-10800000">
              <a:off x="1917296" y="8573313"/>
              <a:ext cx="5491927" cy="1166040"/>
              <a:chOff x="0" y="0"/>
              <a:chExt cx="1446434" cy="307105"/>
            </a:xfrm>
          </p:grpSpPr>
          <p:sp>
            <p:nvSpPr>
              <p:cNvPr id="600" name="Freeform 11">
                <a:extLst>
                  <a:ext uri="{FF2B5EF4-FFF2-40B4-BE49-F238E27FC236}">
                    <a16:creationId xmlns:a16="http://schemas.microsoft.com/office/drawing/2014/main" id="{48DD146C-E11B-6AD4-0261-04E329204A08}"/>
                  </a:ext>
                </a:extLst>
              </p:cNvPr>
              <p:cNvSpPr/>
              <p:nvPr/>
            </p:nvSpPr>
            <p:spPr>
              <a:xfrm>
                <a:off x="0" y="0"/>
                <a:ext cx="1446434"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601" name="TextBox 12">
                <a:extLst>
                  <a:ext uri="{FF2B5EF4-FFF2-40B4-BE49-F238E27FC236}">
                    <a16:creationId xmlns:a16="http://schemas.microsoft.com/office/drawing/2014/main" id="{4798ACAC-6A0C-8A01-25C6-6E96F74009C8}"/>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6" name="Group 13">
              <a:extLst>
                <a:ext uri="{FF2B5EF4-FFF2-40B4-BE49-F238E27FC236}">
                  <a16:creationId xmlns:a16="http://schemas.microsoft.com/office/drawing/2014/main" id="{34F93608-923A-9117-3096-A5597528007C}"/>
                </a:ext>
              </a:extLst>
            </p:cNvPr>
            <p:cNvGrpSpPr/>
            <p:nvPr/>
          </p:nvGrpSpPr>
          <p:grpSpPr>
            <a:xfrm>
              <a:off x="10878777" y="8573313"/>
              <a:ext cx="4844967" cy="1166040"/>
              <a:chOff x="0" y="0"/>
              <a:chExt cx="1276041" cy="307105"/>
            </a:xfrm>
          </p:grpSpPr>
          <p:sp>
            <p:nvSpPr>
              <p:cNvPr id="598" name="Freeform 14">
                <a:extLst>
                  <a:ext uri="{FF2B5EF4-FFF2-40B4-BE49-F238E27FC236}">
                    <a16:creationId xmlns:a16="http://schemas.microsoft.com/office/drawing/2014/main" id="{4C71F23F-829E-58CC-1BC7-6E60AE647A03}"/>
                  </a:ext>
                </a:extLst>
              </p:cNvPr>
              <p:cNvSpPr/>
              <p:nvPr/>
            </p:nvSpPr>
            <p:spPr>
              <a:xfrm>
                <a:off x="0" y="0"/>
                <a:ext cx="1171074"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99" name="TextBox 15">
                <a:extLst>
                  <a:ext uri="{FF2B5EF4-FFF2-40B4-BE49-F238E27FC236}">
                    <a16:creationId xmlns:a16="http://schemas.microsoft.com/office/drawing/2014/main" id="{ED11B05A-4C4A-F2C3-7C66-F411AB356B1B}"/>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7" name="Group 16">
              <a:extLst>
                <a:ext uri="{FF2B5EF4-FFF2-40B4-BE49-F238E27FC236}">
                  <a16:creationId xmlns:a16="http://schemas.microsoft.com/office/drawing/2014/main" id="{8285E361-40C9-3E05-CD40-D26B8CC4638F}"/>
                </a:ext>
              </a:extLst>
            </p:cNvPr>
            <p:cNvGrpSpPr/>
            <p:nvPr/>
          </p:nvGrpSpPr>
          <p:grpSpPr>
            <a:xfrm rot="-10800000">
              <a:off x="2564256" y="1309647"/>
              <a:ext cx="4844967" cy="1166040"/>
              <a:chOff x="0" y="0"/>
              <a:chExt cx="1276041" cy="307105"/>
            </a:xfrm>
          </p:grpSpPr>
          <p:sp>
            <p:nvSpPr>
              <p:cNvPr id="596" name="Freeform 17">
                <a:extLst>
                  <a:ext uri="{FF2B5EF4-FFF2-40B4-BE49-F238E27FC236}">
                    <a16:creationId xmlns:a16="http://schemas.microsoft.com/office/drawing/2014/main" id="{507856B5-3D7C-577E-8485-EF8EBAE5AA44}"/>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97" name="TextBox 18">
                <a:extLst>
                  <a:ext uri="{FF2B5EF4-FFF2-40B4-BE49-F238E27FC236}">
                    <a16:creationId xmlns:a16="http://schemas.microsoft.com/office/drawing/2014/main" id="{C30A5787-7332-5D34-5196-9CD54E53407F}"/>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8" name="Group 19">
              <a:extLst>
                <a:ext uri="{FF2B5EF4-FFF2-40B4-BE49-F238E27FC236}">
                  <a16:creationId xmlns:a16="http://schemas.microsoft.com/office/drawing/2014/main" id="{8C39B19B-7386-8E01-3F3A-910DF6E1F716}"/>
                </a:ext>
              </a:extLst>
            </p:cNvPr>
            <p:cNvGrpSpPr/>
            <p:nvPr/>
          </p:nvGrpSpPr>
          <p:grpSpPr>
            <a:xfrm>
              <a:off x="12231280" y="2763643"/>
              <a:ext cx="5003984" cy="1166040"/>
              <a:chOff x="0" y="0"/>
              <a:chExt cx="1317922" cy="307105"/>
            </a:xfrm>
          </p:grpSpPr>
          <p:sp>
            <p:nvSpPr>
              <p:cNvPr id="594" name="Freeform 20">
                <a:extLst>
                  <a:ext uri="{FF2B5EF4-FFF2-40B4-BE49-F238E27FC236}">
                    <a16:creationId xmlns:a16="http://schemas.microsoft.com/office/drawing/2014/main" id="{A728A90A-71A5-C201-F69E-60A31176FBE4}"/>
                  </a:ext>
                </a:extLst>
              </p:cNvPr>
              <p:cNvSpPr/>
              <p:nvPr/>
            </p:nvSpPr>
            <p:spPr>
              <a:xfrm>
                <a:off x="0" y="0"/>
                <a:ext cx="1317922"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95" name="TextBox 21">
                <a:extLst>
                  <a:ext uri="{FF2B5EF4-FFF2-40B4-BE49-F238E27FC236}">
                    <a16:creationId xmlns:a16="http://schemas.microsoft.com/office/drawing/2014/main" id="{5C376948-BFA0-3150-BD10-143681081CAF}"/>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9" name="Group 22">
              <a:extLst>
                <a:ext uri="{FF2B5EF4-FFF2-40B4-BE49-F238E27FC236}">
                  <a16:creationId xmlns:a16="http://schemas.microsoft.com/office/drawing/2014/main" id="{456202C2-C3EA-0C69-829C-78EE26883077}"/>
                </a:ext>
              </a:extLst>
            </p:cNvPr>
            <p:cNvGrpSpPr/>
            <p:nvPr/>
          </p:nvGrpSpPr>
          <p:grpSpPr>
            <a:xfrm rot="-10800000">
              <a:off x="1211753" y="7119317"/>
              <a:ext cx="4844967" cy="1166040"/>
              <a:chOff x="0" y="0"/>
              <a:chExt cx="1276041" cy="307105"/>
            </a:xfrm>
          </p:grpSpPr>
          <p:sp>
            <p:nvSpPr>
              <p:cNvPr id="562" name="Freeform 23">
                <a:extLst>
                  <a:ext uri="{FF2B5EF4-FFF2-40B4-BE49-F238E27FC236}">
                    <a16:creationId xmlns:a16="http://schemas.microsoft.com/office/drawing/2014/main" id="{B0D0B6CD-2A0A-E886-3828-96E7C9A74AE3}"/>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63" name="TextBox 24">
                <a:extLst>
                  <a:ext uri="{FF2B5EF4-FFF2-40B4-BE49-F238E27FC236}">
                    <a16:creationId xmlns:a16="http://schemas.microsoft.com/office/drawing/2014/main" id="{A0F7D2BA-2F35-4B18-E304-9E3AC120C1AE}"/>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10" name="Group 25">
              <a:extLst>
                <a:ext uri="{FF2B5EF4-FFF2-40B4-BE49-F238E27FC236}">
                  <a16:creationId xmlns:a16="http://schemas.microsoft.com/office/drawing/2014/main" id="{38C5B21B-F03A-2B2F-01A3-C64E488688AB}"/>
                </a:ext>
              </a:extLst>
            </p:cNvPr>
            <p:cNvGrpSpPr/>
            <p:nvPr/>
          </p:nvGrpSpPr>
          <p:grpSpPr>
            <a:xfrm>
              <a:off x="12231280" y="7121220"/>
              <a:ext cx="4844967" cy="1166040"/>
              <a:chOff x="0" y="0"/>
              <a:chExt cx="1276041" cy="307105"/>
            </a:xfrm>
          </p:grpSpPr>
          <p:sp>
            <p:nvSpPr>
              <p:cNvPr id="560" name="Freeform 26">
                <a:extLst>
                  <a:ext uri="{FF2B5EF4-FFF2-40B4-BE49-F238E27FC236}">
                    <a16:creationId xmlns:a16="http://schemas.microsoft.com/office/drawing/2014/main" id="{43D79DAA-ADF9-2398-D236-9F3DA6A760C0}"/>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61" name="TextBox 27">
                <a:extLst>
                  <a:ext uri="{FF2B5EF4-FFF2-40B4-BE49-F238E27FC236}">
                    <a16:creationId xmlns:a16="http://schemas.microsoft.com/office/drawing/2014/main" id="{D564C5C2-FBFB-1EE7-9977-85D7BA165B11}"/>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11" name="Group 28">
              <a:extLst>
                <a:ext uri="{FF2B5EF4-FFF2-40B4-BE49-F238E27FC236}">
                  <a16:creationId xmlns:a16="http://schemas.microsoft.com/office/drawing/2014/main" id="{18748EED-D69A-B6DB-78B7-9420F371F4F7}"/>
                </a:ext>
              </a:extLst>
            </p:cNvPr>
            <p:cNvGrpSpPr/>
            <p:nvPr/>
          </p:nvGrpSpPr>
          <p:grpSpPr>
            <a:xfrm rot="-10800000">
              <a:off x="1028700" y="2761739"/>
              <a:ext cx="5028020" cy="1166040"/>
              <a:chOff x="0" y="0"/>
              <a:chExt cx="1324252" cy="307105"/>
            </a:xfrm>
          </p:grpSpPr>
          <p:sp>
            <p:nvSpPr>
              <p:cNvPr id="558" name="Freeform 29">
                <a:extLst>
                  <a:ext uri="{FF2B5EF4-FFF2-40B4-BE49-F238E27FC236}">
                    <a16:creationId xmlns:a16="http://schemas.microsoft.com/office/drawing/2014/main" id="{70640395-63D9-FFA3-F85C-8DCB342306CF}"/>
                  </a:ext>
                </a:extLst>
              </p:cNvPr>
              <p:cNvSpPr/>
              <p:nvPr/>
            </p:nvSpPr>
            <p:spPr>
              <a:xfrm>
                <a:off x="0" y="0"/>
                <a:ext cx="1324252" cy="307105"/>
              </a:xfrm>
              <a:custGeom>
                <a:avLst/>
                <a:gdLst/>
                <a:ahLst/>
                <a:cxnLst/>
                <a:rect l="l" t="t" r="r" b="b"/>
                <a:pathLst>
                  <a:path w="1324252" h="307105">
                    <a:moveTo>
                      <a:pt x="153553" y="0"/>
                    </a:moveTo>
                    <a:lnTo>
                      <a:pt x="1170699" y="0"/>
                    </a:lnTo>
                    <a:cubicBezTo>
                      <a:pt x="1255504" y="0"/>
                      <a:pt x="1324252" y="68748"/>
                      <a:pt x="1324252" y="153553"/>
                    </a:cubicBezTo>
                    <a:lnTo>
                      <a:pt x="1324252" y="153553"/>
                    </a:lnTo>
                    <a:cubicBezTo>
                      <a:pt x="1324252" y="238357"/>
                      <a:pt x="1255504" y="307105"/>
                      <a:pt x="1170699"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59" name="TextBox 30">
                <a:extLst>
                  <a:ext uri="{FF2B5EF4-FFF2-40B4-BE49-F238E27FC236}">
                    <a16:creationId xmlns:a16="http://schemas.microsoft.com/office/drawing/2014/main" id="{E4BAF8F1-F0F9-F81F-9DBE-A1BF2FC06CE2}"/>
                  </a:ext>
                </a:extLst>
              </p:cNvPr>
              <p:cNvSpPr txBox="1"/>
              <p:nvPr/>
            </p:nvSpPr>
            <p:spPr>
              <a:xfrm>
                <a:off x="0" y="0"/>
                <a:ext cx="1324252" cy="307105"/>
              </a:xfrm>
              <a:prstGeom prst="rect">
                <a:avLst/>
              </a:prstGeom>
            </p:spPr>
            <p:txBody>
              <a:bodyPr lIns="50800" tIns="50800" rIns="50800" bIns="50800" rtlCol="0" anchor="ctr"/>
              <a:lstStyle/>
              <a:p>
                <a:pPr algn="ctr">
                  <a:lnSpc>
                    <a:spcPts val="1920"/>
                  </a:lnSpc>
                </a:pPr>
                <a:endParaRPr/>
              </a:p>
            </p:txBody>
          </p:sp>
        </p:grpSp>
        <p:grpSp>
          <p:nvGrpSpPr>
            <p:cNvPr id="12" name="Group 31">
              <a:extLst>
                <a:ext uri="{FF2B5EF4-FFF2-40B4-BE49-F238E27FC236}">
                  <a16:creationId xmlns:a16="http://schemas.microsoft.com/office/drawing/2014/main" id="{F234761E-5BD6-CE3B-D32F-7F9A03A03BE1}"/>
                </a:ext>
              </a:extLst>
            </p:cNvPr>
            <p:cNvGrpSpPr/>
            <p:nvPr/>
          </p:nvGrpSpPr>
          <p:grpSpPr>
            <a:xfrm>
              <a:off x="13001973" y="4217640"/>
              <a:ext cx="4844967" cy="1166040"/>
              <a:chOff x="0" y="0"/>
              <a:chExt cx="1276041" cy="307105"/>
            </a:xfrm>
          </p:grpSpPr>
          <p:sp>
            <p:nvSpPr>
              <p:cNvPr id="556" name="Freeform 32">
                <a:extLst>
                  <a:ext uri="{FF2B5EF4-FFF2-40B4-BE49-F238E27FC236}">
                    <a16:creationId xmlns:a16="http://schemas.microsoft.com/office/drawing/2014/main" id="{A5044616-ECA4-3217-5926-48EEEF893165}"/>
                  </a:ext>
                </a:extLst>
              </p:cNvPr>
              <p:cNvSpPr/>
              <p:nvPr/>
            </p:nvSpPr>
            <p:spPr>
              <a:xfrm>
                <a:off x="0" y="1877"/>
                <a:ext cx="1276041" cy="291592"/>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57" name="TextBox 33">
                <a:extLst>
                  <a:ext uri="{FF2B5EF4-FFF2-40B4-BE49-F238E27FC236}">
                    <a16:creationId xmlns:a16="http://schemas.microsoft.com/office/drawing/2014/main" id="{F54B5B5D-82DE-109D-951A-79E439E92A07}"/>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13" name="Group 34">
              <a:extLst>
                <a:ext uri="{FF2B5EF4-FFF2-40B4-BE49-F238E27FC236}">
                  <a16:creationId xmlns:a16="http://schemas.microsoft.com/office/drawing/2014/main" id="{C01D8DB0-2500-110A-501C-BF91257D53A4}"/>
                </a:ext>
              </a:extLst>
            </p:cNvPr>
            <p:cNvGrpSpPr/>
            <p:nvPr/>
          </p:nvGrpSpPr>
          <p:grpSpPr>
            <a:xfrm rot="-10800000">
              <a:off x="262404" y="5665320"/>
              <a:ext cx="5023623" cy="1166040"/>
              <a:chOff x="0" y="0"/>
              <a:chExt cx="1323094" cy="307105"/>
            </a:xfrm>
          </p:grpSpPr>
          <p:sp>
            <p:nvSpPr>
              <p:cNvPr id="554" name="Freeform 35">
                <a:extLst>
                  <a:ext uri="{FF2B5EF4-FFF2-40B4-BE49-F238E27FC236}">
                    <a16:creationId xmlns:a16="http://schemas.microsoft.com/office/drawing/2014/main" id="{E8283E5F-1287-AF97-7FC1-29ADF46C0D7D}"/>
                  </a:ext>
                </a:extLst>
              </p:cNvPr>
              <p:cNvSpPr/>
              <p:nvPr/>
            </p:nvSpPr>
            <p:spPr>
              <a:xfrm>
                <a:off x="0" y="0"/>
                <a:ext cx="1323094" cy="307105"/>
              </a:xfrm>
              <a:custGeom>
                <a:avLst/>
                <a:gdLst/>
                <a:ahLst/>
                <a:cxnLst/>
                <a:rect l="l" t="t" r="r" b="b"/>
                <a:pathLst>
                  <a:path w="1323094" h="307105">
                    <a:moveTo>
                      <a:pt x="153553" y="0"/>
                    </a:moveTo>
                    <a:lnTo>
                      <a:pt x="1169542" y="0"/>
                    </a:lnTo>
                    <a:cubicBezTo>
                      <a:pt x="1254346" y="0"/>
                      <a:pt x="1323094" y="68748"/>
                      <a:pt x="1323094" y="153553"/>
                    </a:cubicBezTo>
                    <a:lnTo>
                      <a:pt x="1323094" y="153553"/>
                    </a:lnTo>
                    <a:cubicBezTo>
                      <a:pt x="1323094" y="238357"/>
                      <a:pt x="1254346" y="307105"/>
                      <a:pt x="1169542"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55" name="TextBox 36">
                <a:extLst>
                  <a:ext uri="{FF2B5EF4-FFF2-40B4-BE49-F238E27FC236}">
                    <a16:creationId xmlns:a16="http://schemas.microsoft.com/office/drawing/2014/main" id="{1E5E9D3B-835A-1F4A-24F7-4464EBC790B0}"/>
                  </a:ext>
                </a:extLst>
              </p:cNvPr>
              <p:cNvSpPr txBox="1"/>
              <p:nvPr/>
            </p:nvSpPr>
            <p:spPr>
              <a:xfrm>
                <a:off x="0" y="0"/>
                <a:ext cx="1323094" cy="307105"/>
              </a:xfrm>
              <a:prstGeom prst="rect">
                <a:avLst/>
              </a:prstGeom>
            </p:spPr>
            <p:txBody>
              <a:bodyPr lIns="50800" tIns="50800" rIns="50800" bIns="50800" rtlCol="0" anchor="ctr"/>
              <a:lstStyle/>
              <a:p>
                <a:pPr algn="ctr">
                  <a:lnSpc>
                    <a:spcPts val="1920"/>
                  </a:lnSpc>
                </a:pPr>
                <a:endParaRPr/>
              </a:p>
            </p:txBody>
          </p:sp>
        </p:grpSp>
        <p:grpSp>
          <p:nvGrpSpPr>
            <p:cNvPr id="14" name="Group 37">
              <a:extLst>
                <a:ext uri="{FF2B5EF4-FFF2-40B4-BE49-F238E27FC236}">
                  <a16:creationId xmlns:a16="http://schemas.microsoft.com/office/drawing/2014/main" id="{BD0FFA00-9751-9D7E-101A-E2BF19ECB443}"/>
                </a:ext>
              </a:extLst>
            </p:cNvPr>
            <p:cNvGrpSpPr/>
            <p:nvPr/>
          </p:nvGrpSpPr>
          <p:grpSpPr>
            <a:xfrm>
              <a:off x="13001973" y="5432330"/>
              <a:ext cx="5041377" cy="1589453"/>
              <a:chOff x="0" y="-62446"/>
              <a:chExt cx="1327770" cy="418621"/>
            </a:xfrm>
          </p:grpSpPr>
          <p:sp>
            <p:nvSpPr>
              <p:cNvPr id="552" name="Freeform 38">
                <a:extLst>
                  <a:ext uri="{FF2B5EF4-FFF2-40B4-BE49-F238E27FC236}">
                    <a16:creationId xmlns:a16="http://schemas.microsoft.com/office/drawing/2014/main" id="{CD6423D3-7E8F-5D3D-6C1F-2E7310F3518C}"/>
                  </a:ext>
                </a:extLst>
              </p:cNvPr>
              <p:cNvSpPr/>
              <p:nvPr/>
            </p:nvSpPr>
            <p:spPr>
              <a:xfrm>
                <a:off x="0" y="-62446"/>
                <a:ext cx="1284347" cy="418621"/>
              </a:xfrm>
              <a:custGeom>
                <a:avLst/>
                <a:gdLst/>
                <a:ahLst/>
                <a:cxnLst/>
                <a:rect l="l" t="t" r="r" b="b"/>
                <a:pathLst>
                  <a:path w="1327770" h="307105">
                    <a:moveTo>
                      <a:pt x="153553" y="0"/>
                    </a:moveTo>
                    <a:lnTo>
                      <a:pt x="1174217" y="0"/>
                    </a:lnTo>
                    <a:cubicBezTo>
                      <a:pt x="1214942" y="0"/>
                      <a:pt x="1253999" y="16178"/>
                      <a:pt x="1282796" y="44975"/>
                    </a:cubicBezTo>
                    <a:cubicBezTo>
                      <a:pt x="1311592" y="73771"/>
                      <a:pt x="1327770" y="112828"/>
                      <a:pt x="1327770" y="153553"/>
                    </a:cubicBezTo>
                    <a:lnTo>
                      <a:pt x="1327770" y="153553"/>
                    </a:lnTo>
                    <a:cubicBezTo>
                      <a:pt x="1327770" y="238357"/>
                      <a:pt x="1259022" y="307105"/>
                      <a:pt x="1174217"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53" name="TextBox 39">
                <a:extLst>
                  <a:ext uri="{FF2B5EF4-FFF2-40B4-BE49-F238E27FC236}">
                    <a16:creationId xmlns:a16="http://schemas.microsoft.com/office/drawing/2014/main" id="{7E641374-CEC5-0FD0-84E7-C7841258603A}"/>
                  </a:ext>
                </a:extLst>
              </p:cNvPr>
              <p:cNvSpPr txBox="1"/>
              <p:nvPr/>
            </p:nvSpPr>
            <p:spPr>
              <a:xfrm>
                <a:off x="0" y="0"/>
                <a:ext cx="1327770" cy="307105"/>
              </a:xfrm>
              <a:prstGeom prst="rect">
                <a:avLst/>
              </a:prstGeom>
            </p:spPr>
            <p:txBody>
              <a:bodyPr lIns="50800" tIns="50800" rIns="50800" bIns="50800" rtlCol="0" anchor="ctr"/>
              <a:lstStyle/>
              <a:p>
                <a:pPr algn="ctr">
                  <a:lnSpc>
                    <a:spcPts val="1920"/>
                  </a:lnSpc>
                </a:pPr>
                <a:endParaRPr/>
              </a:p>
            </p:txBody>
          </p:sp>
        </p:grpSp>
        <p:grpSp>
          <p:nvGrpSpPr>
            <p:cNvPr id="15" name="Group 40">
              <a:extLst>
                <a:ext uri="{FF2B5EF4-FFF2-40B4-BE49-F238E27FC236}">
                  <a16:creationId xmlns:a16="http://schemas.microsoft.com/office/drawing/2014/main" id="{FD5E10F3-2F34-3F64-60C7-7BC46F4B2D03}"/>
                </a:ext>
              </a:extLst>
            </p:cNvPr>
            <p:cNvGrpSpPr/>
            <p:nvPr/>
          </p:nvGrpSpPr>
          <p:grpSpPr>
            <a:xfrm rot="-10800000">
              <a:off x="441061" y="4213530"/>
              <a:ext cx="4844967" cy="1166040"/>
              <a:chOff x="0" y="0"/>
              <a:chExt cx="1276041" cy="307105"/>
            </a:xfrm>
          </p:grpSpPr>
          <p:sp>
            <p:nvSpPr>
              <p:cNvPr id="550" name="Freeform 41">
                <a:extLst>
                  <a:ext uri="{FF2B5EF4-FFF2-40B4-BE49-F238E27FC236}">
                    <a16:creationId xmlns:a16="http://schemas.microsoft.com/office/drawing/2014/main" id="{1B667CA0-9669-4FEF-DCE0-EC068A5E3688}"/>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51" name="TextBox 42">
                <a:extLst>
                  <a:ext uri="{FF2B5EF4-FFF2-40B4-BE49-F238E27FC236}">
                    <a16:creationId xmlns:a16="http://schemas.microsoft.com/office/drawing/2014/main" id="{EAEB5FF8-C59D-FC08-DCA1-DE5CDB8C20B5}"/>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sp>
          <p:nvSpPr>
            <p:cNvPr id="16" name="Freeform 43">
              <a:extLst>
                <a:ext uri="{FF2B5EF4-FFF2-40B4-BE49-F238E27FC236}">
                  <a16:creationId xmlns:a16="http://schemas.microsoft.com/office/drawing/2014/main" id="{A79108BD-9FD7-FDA9-4BCF-2255D6A254F1}"/>
                </a:ext>
              </a:extLst>
            </p:cNvPr>
            <p:cNvSpPr/>
            <p:nvPr/>
          </p:nvSpPr>
          <p:spPr>
            <a:xfrm rot="8185095">
              <a:off x="10265112" y="1438509"/>
              <a:ext cx="1209210" cy="1033875"/>
            </a:xfrm>
            <a:custGeom>
              <a:avLst/>
              <a:gdLst/>
              <a:ahLst/>
              <a:cxnLst/>
              <a:rect l="l" t="t" r="r" b="b"/>
              <a:pathLst>
                <a:path w="1209210" h="1033875">
                  <a:moveTo>
                    <a:pt x="0" y="0"/>
                  </a:moveTo>
                  <a:lnTo>
                    <a:pt x="1209210" y="0"/>
                  </a:lnTo>
                  <a:lnTo>
                    <a:pt x="1209210" y="1033875"/>
                  </a:lnTo>
                  <a:lnTo>
                    <a:pt x="0" y="10338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MY"/>
            </a:p>
          </p:txBody>
        </p:sp>
        <p:sp>
          <p:nvSpPr>
            <p:cNvPr id="17" name="Freeform 44">
              <a:extLst>
                <a:ext uri="{FF2B5EF4-FFF2-40B4-BE49-F238E27FC236}">
                  <a16:creationId xmlns:a16="http://schemas.microsoft.com/office/drawing/2014/main" id="{C8F6D547-9BA6-3039-A613-F6AE658C92F4}"/>
                </a:ext>
              </a:extLst>
            </p:cNvPr>
            <p:cNvSpPr/>
            <p:nvPr/>
          </p:nvSpPr>
          <p:spPr>
            <a:xfrm rot="-8184000" flipH="1">
              <a:off x="6814143" y="1438509"/>
              <a:ext cx="1209210" cy="1033875"/>
            </a:xfrm>
            <a:custGeom>
              <a:avLst/>
              <a:gdLst/>
              <a:ahLst/>
              <a:cxnLst/>
              <a:rect l="l" t="t" r="r" b="b"/>
              <a:pathLst>
                <a:path w="1209210" h="1033875">
                  <a:moveTo>
                    <a:pt x="1209210" y="0"/>
                  </a:moveTo>
                  <a:lnTo>
                    <a:pt x="0" y="0"/>
                  </a:lnTo>
                  <a:lnTo>
                    <a:pt x="0" y="1033875"/>
                  </a:lnTo>
                  <a:lnTo>
                    <a:pt x="1209210" y="1033875"/>
                  </a:lnTo>
                  <a:lnTo>
                    <a:pt x="120921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MY"/>
            </a:p>
          </p:txBody>
        </p:sp>
        <p:sp>
          <p:nvSpPr>
            <p:cNvPr id="18" name="AutoShape 45">
              <a:extLst>
                <a:ext uri="{FF2B5EF4-FFF2-40B4-BE49-F238E27FC236}">
                  <a16:creationId xmlns:a16="http://schemas.microsoft.com/office/drawing/2014/main" id="{C3C2D357-544B-4A01-6C80-B156C641F213}"/>
                </a:ext>
              </a:extLst>
            </p:cNvPr>
            <p:cNvSpPr/>
            <p:nvPr/>
          </p:nvSpPr>
          <p:spPr>
            <a:xfrm flipV="1">
              <a:off x="9793631" y="2344835"/>
              <a:ext cx="659357" cy="659357"/>
            </a:xfrm>
            <a:prstGeom prst="line">
              <a:avLst/>
            </a:prstGeom>
            <a:ln w="19050" cap="flat">
              <a:solidFill>
                <a:srgbClr val="000000"/>
              </a:solidFill>
              <a:prstDash val="solid"/>
              <a:headEnd type="none" w="sm" len="sm"/>
              <a:tailEnd type="none" w="sm" len="sm"/>
            </a:ln>
          </p:spPr>
          <p:txBody>
            <a:bodyPr/>
            <a:lstStyle/>
            <a:p>
              <a:endParaRPr lang="en-MY"/>
            </a:p>
          </p:txBody>
        </p:sp>
        <p:sp>
          <p:nvSpPr>
            <p:cNvPr id="19" name="AutoShape 46">
              <a:extLst>
                <a:ext uri="{FF2B5EF4-FFF2-40B4-BE49-F238E27FC236}">
                  <a16:creationId xmlns:a16="http://schemas.microsoft.com/office/drawing/2014/main" id="{C9F71E74-7E97-F241-D74C-D9487B9E0E97}"/>
                </a:ext>
              </a:extLst>
            </p:cNvPr>
            <p:cNvSpPr/>
            <p:nvPr/>
          </p:nvSpPr>
          <p:spPr>
            <a:xfrm>
              <a:off x="7832468" y="2344835"/>
              <a:ext cx="659357" cy="659357"/>
            </a:xfrm>
            <a:prstGeom prst="line">
              <a:avLst/>
            </a:prstGeom>
            <a:ln w="19050" cap="flat">
              <a:solidFill>
                <a:srgbClr val="000000"/>
              </a:solidFill>
              <a:prstDash val="solid"/>
              <a:headEnd type="none" w="sm" len="sm"/>
              <a:tailEnd type="none" w="sm" len="sm"/>
            </a:ln>
          </p:spPr>
          <p:txBody>
            <a:bodyPr/>
            <a:lstStyle/>
            <a:p>
              <a:endParaRPr lang="en-MY"/>
            </a:p>
          </p:txBody>
        </p:sp>
        <p:sp>
          <p:nvSpPr>
            <p:cNvPr id="20" name="AutoShape 47">
              <a:extLst>
                <a:ext uri="{FF2B5EF4-FFF2-40B4-BE49-F238E27FC236}">
                  <a16:creationId xmlns:a16="http://schemas.microsoft.com/office/drawing/2014/main" id="{4F4798C9-8187-293B-BDB5-3364C30187C7}"/>
                </a:ext>
              </a:extLst>
            </p:cNvPr>
            <p:cNvSpPr/>
            <p:nvPr/>
          </p:nvSpPr>
          <p:spPr>
            <a:xfrm>
              <a:off x="9795144" y="8013212"/>
              <a:ext cx="686661" cy="686661"/>
            </a:xfrm>
            <a:prstGeom prst="line">
              <a:avLst/>
            </a:prstGeom>
            <a:ln w="19050" cap="flat">
              <a:solidFill>
                <a:srgbClr val="000000"/>
              </a:solidFill>
              <a:prstDash val="solid"/>
              <a:headEnd type="none" w="sm" len="sm"/>
              <a:tailEnd type="none" w="sm" len="sm"/>
            </a:ln>
          </p:spPr>
          <p:txBody>
            <a:bodyPr/>
            <a:lstStyle/>
            <a:p>
              <a:endParaRPr lang="en-MY"/>
            </a:p>
          </p:txBody>
        </p:sp>
        <p:sp>
          <p:nvSpPr>
            <p:cNvPr id="21" name="AutoShape 48">
              <a:extLst>
                <a:ext uri="{FF2B5EF4-FFF2-40B4-BE49-F238E27FC236}">
                  <a16:creationId xmlns:a16="http://schemas.microsoft.com/office/drawing/2014/main" id="{7B1A99BA-206B-68E5-4EB9-12746DC999D0}"/>
                </a:ext>
              </a:extLst>
            </p:cNvPr>
            <p:cNvSpPr/>
            <p:nvPr/>
          </p:nvSpPr>
          <p:spPr>
            <a:xfrm flipV="1">
              <a:off x="7807954" y="8013212"/>
              <a:ext cx="686661" cy="686661"/>
            </a:xfrm>
            <a:prstGeom prst="line">
              <a:avLst/>
            </a:prstGeom>
            <a:ln w="19050" cap="flat">
              <a:solidFill>
                <a:srgbClr val="000000"/>
              </a:solidFill>
              <a:prstDash val="solid"/>
              <a:headEnd type="none" w="sm" len="sm"/>
              <a:tailEnd type="none" w="sm" len="sm"/>
            </a:ln>
          </p:spPr>
          <p:txBody>
            <a:bodyPr/>
            <a:lstStyle/>
            <a:p>
              <a:endParaRPr lang="en-MY"/>
            </a:p>
          </p:txBody>
        </p:sp>
        <p:sp>
          <p:nvSpPr>
            <p:cNvPr id="22" name="Freeform 49">
              <a:extLst>
                <a:ext uri="{FF2B5EF4-FFF2-40B4-BE49-F238E27FC236}">
                  <a16:creationId xmlns:a16="http://schemas.microsoft.com/office/drawing/2014/main" id="{141E6E02-7A03-B465-F5A4-57117FD72193}"/>
                </a:ext>
              </a:extLst>
            </p:cNvPr>
            <p:cNvSpPr/>
            <p:nvPr/>
          </p:nvSpPr>
          <p:spPr>
            <a:xfrm rot="-7847999">
              <a:off x="10265112" y="8639396"/>
              <a:ext cx="1209210" cy="1033875"/>
            </a:xfrm>
            <a:custGeom>
              <a:avLst/>
              <a:gdLst/>
              <a:ahLst/>
              <a:cxnLst/>
              <a:rect l="l" t="t" r="r" b="b"/>
              <a:pathLst>
                <a:path w="1209210" h="1033875">
                  <a:moveTo>
                    <a:pt x="0" y="0"/>
                  </a:moveTo>
                  <a:lnTo>
                    <a:pt x="1209210" y="0"/>
                  </a:lnTo>
                  <a:lnTo>
                    <a:pt x="1209210" y="1033875"/>
                  </a:lnTo>
                  <a:lnTo>
                    <a:pt x="0" y="103387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3" name="Freeform 50">
              <a:extLst>
                <a:ext uri="{FF2B5EF4-FFF2-40B4-BE49-F238E27FC236}">
                  <a16:creationId xmlns:a16="http://schemas.microsoft.com/office/drawing/2014/main" id="{74D6F52D-DB95-67B2-908B-ECC6E95E6973}"/>
                </a:ext>
              </a:extLst>
            </p:cNvPr>
            <p:cNvSpPr/>
            <p:nvPr/>
          </p:nvSpPr>
          <p:spPr>
            <a:xfrm rot="7847999" flipH="1">
              <a:off x="6814143" y="8639396"/>
              <a:ext cx="1209210" cy="1033875"/>
            </a:xfrm>
            <a:custGeom>
              <a:avLst/>
              <a:gdLst/>
              <a:ahLst/>
              <a:cxnLst/>
              <a:rect l="l" t="t" r="r" b="b"/>
              <a:pathLst>
                <a:path w="1209210" h="1033875">
                  <a:moveTo>
                    <a:pt x="1209210" y="0"/>
                  </a:moveTo>
                  <a:lnTo>
                    <a:pt x="0" y="0"/>
                  </a:lnTo>
                  <a:lnTo>
                    <a:pt x="0" y="1033875"/>
                  </a:lnTo>
                  <a:lnTo>
                    <a:pt x="1209210" y="1033875"/>
                  </a:lnTo>
                  <a:lnTo>
                    <a:pt x="120921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4" name="Freeform 51">
              <a:extLst>
                <a:ext uri="{FF2B5EF4-FFF2-40B4-BE49-F238E27FC236}">
                  <a16:creationId xmlns:a16="http://schemas.microsoft.com/office/drawing/2014/main" id="{3527155C-1F23-8AF1-04E4-B2DF00489534}"/>
                </a:ext>
              </a:extLst>
            </p:cNvPr>
            <p:cNvSpPr/>
            <p:nvPr/>
          </p:nvSpPr>
          <p:spPr>
            <a:xfrm rot="8787401">
              <a:off x="11490836" y="2915024"/>
              <a:ext cx="1209210" cy="1033875"/>
            </a:xfrm>
            <a:custGeom>
              <a:avLst/>
              <a:gdLst/>
              <a:ahLst/>
              <a:cxnLst/>
              <a:rect l="l" t="t" r="r" b="b"/>
              <a:pathLst>
                <a:path w="1209210" h="1033875">
                  <a:moveTo>
                    <a:pt x="0" y="0"/>
                  </a:moveTo>
                  <a:lnTo>
                    <a:pt x="1209210" y="0"/>
                  </a:lnTo>
                  <a:lnTo>
                    <a:pt x="1209210" y="1033874"/>
                  </a:lnTo>
                  <a:lnTo>
                    <a:pt x="0" y="103387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5" name="Freeform 52">
              <a:extLst>
                <a:ext uri="{FF2B5EF4-FFF2-40B4-BE49-F238E27FC236}">
                  <a16:creationId xmlns:a16="http://schemas.microsoft.com/office/drawing/2014/main" id="{738DD71C-F901-9AC3-3D8A-B5F36A1EC979}"/>
                </a:ext>
              </a:extLst>
            </p:cNvPr>
            <p:cNvSpPr/>
            <p:nvPr/>
          </p:nvSpPr>
          <p:spPr>
            <a:xfrm rot="-8790000" flipH="1" flipV="1">
              <a:off x="5583915" y="2915024"/>
              <a:ext cx="1209210" cy="1033875"/>
            </a:xfrm>
            <a:custGeom>
              <a:avLst/>
              <a:gdLst/>
              <a:ahLst/>
              <a:cxnLst/>
              <a:rect l="l" t="t" r="r" b="b"/>
              <a:pathLst>
                <a:path w="1209210" h="1033875">
                  <a:moveTo>
                    <a:pt x="1209210" y="1033874"/>
                  </a:moveTo>
                  <a:lnTo>
                    <a:pt x="0" y="1033874"/>
                  </a:lnTo>
                  <a:lnTo>
                    <a:pt x="0" y="0"/>
                  </a:lnTo>
                  <a:lnTo>
                    <a:pt x="1209210" y="0"/>
                  </a:lnTo>
                  <a:lnTo>
                    <a:pt x="1209210" y="1033874"/>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6" name="AutoShape 53">
              <a:extLst>
                <a:ext uri="{FF2B5EF4-FFF2-40B4-BE49-F238E27FC236}">
                  <a16:creationId xmlns:a16="http://schemas.microsoft.com/office/drawing/2014/main" id="{167DCC29-BA98-8275-1384-54B3AB8AE831}"/>
                </a:ext>
              </a:extLst>
            </p:cNvPr>
            <p:cNvSpPr/>
            <p:nvPr/>
          </p:nvSpPr>
          <p:spPr>
            <a:xfrm flipV="1">
              <a:off x="11251688" y="3745668"/>
              <a:ext cx="367610" cy="257403"/>
            </a:xfrm>
            <a:prstGeom prst="line">
              <a:avLst/>
            </a:prstGeom>
            <a:ln w="19050" cap="flat">
              <a:solidFill>
                <a:srgbClr val="000000"/>
              </a:solidFill>
              <a:prstDash val="solid"/>
              <a:headEnd type="none" w="sm" len="sm"/>
              <a:tailEnd type="none" w="sm" len="sm"/>
            </a:ln>
          </p:spPr>
          <p:txBody>
            <a:bodyPr/>
            <a:lstStyle/>
            <a:p>
              <a:endParaRPr lang="en-MY"/>
            </a:p>
          </p:txBody>
        </p:sp>
        <p:sp>
          <p:nvSpPr>
            <p:cNvPr id="27" name="AutoShape 54">
              <a:extLst>
                <a:ext uri="{FF2B5EF4-FFF2-40B4-BE49-F238E27FC236}">
                  <a16:creationId xmlns:a16="http://schemas.microsoft.com/office/drawing/2014/main" id="{ECD4DD8E-4E4E-2E24-BE68-FD3B2FC2CF7C}"/>
                </a:ext>
              </a:extLst>
            </p:cNvPr>
            <p:cNvSpPr/>
            <p:nvPr/>
          </p:nvSpPr>
          <p:spPr>
            <a:xfrm>
              <a:off x="6674552" y="3745668"/>
              <a:ext cx="367610" cy="257403"/>
            </a:xfrm>
            <a:prstGeom prst="line">
              <a:avLst/>
            </a:prstGeom>
            <a:ln w="19050" cap="flat">
              <a:solidFill>
                <a:srgbClr val="000000"/>
              </a:solidFill>
              <a:prstDash val="solid"/>
              <a:headEnd type="none" w="sm" len="sm"/>
              <a:tailEnd type="none" w="sm" len="sm"/>
            </a:ln>
          </p:spPr>
          <p:txBody>
            <a:bodyPr/>
            <a:lstStyle/>
            <a:p>
              <a:endParaRPr lang="en-MY"/>
            </a:p>
          </p:txBody>
        </p:sp>
        <p:sp>
          <p:nvSpPr>
            <p:cNvPr id="28" name="Freeform 55">
              <a:extLst>
                <a:ext uri="{FF2B5EF4-FFF2-40B4-BE49-F238E27FC236}">
                  <a16:creationId xmlns:a16="http://schemas.microsoft.com/office/drawing/2014/main" id="{29531083-7155-FABD-2644-D2810AD24D76}"/>
                </a:ext>
              </a:extLst>
            </p:cNvPr>
            <p:cNvSpPr/>
            <p:nvPr/>
          </p:nvSpPr>
          <p:spPr>
            <a:xfrm rot="-9246122">
              <a:off x="11507881" y="7187303"/>
              <a:ext cx="1209210" cy="1033875"/>
            </a:xfrm>
            <a:custGeom>
              <a:avLst/>
              <a:gdLst/>
              <a:ahLst/>
              <a:cxnLst/>
              <a:rect l="l" t="t" r="r" b="b"/>
              <a:pathLst>
                <a:path w="1209210" h="1033875">
                  <a:moveTo>
                    <a:pt x="0" y="0"/>
                  </a:moveTo>
                  <a:lnTo>
                    <a:pt x="1209210" y="0"/>
                  </a:lnTo>
                  <a:lnTo>
                    <a:pt x="1209210" y="1033875"/>
                  </a:lnTo>
                  <a:lnTo>
                    <a:pt x="0" y="103387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9" name="Freeform 56">
              <a:extLst>
                <a:ext uri="{FF2B5EF4-FFF2-40B4-BE49-F238E27FC236}">
                  <a16:creationId xmlns:a16="http://schemas.microsoft.com/office/drawing/2014/main" id="{1575F8EA-14F1-48C1-54CD-AB8128B4C918}"/>
                </a:ext>
              </a:extLst>
            </p:cNvPr>
            <p:cNvSpPr/>
            <p:nvPr/>
          </p:nvSpPr>
          <p:spPr>
            <a:xfrm rot="9246000" flipH="1" flipV="1">
              <a:off x="5583915" y="7187303"/>
              <a:ext cx="1209210" cy="1033875"/>
            </a:xfrm>
            <a:custGeom>
              <a:avLst/>
              <a:gdLst/>
              <a:ahLst/>
              <a:cxnLst/>
              <a:rect l="l" t="t" r="r" b="b"/>
              <a:pathLst>
                <a:path w="1209210" h="1033875">
                  <a:moveTo>
                    <a:pt x="1209210" y="1033875"/>
                  </a:moveTo>
                  <a:lnTo>
                    <a:pt x="0" y="1033875"/>
                  </a:lnTo>
                  <a:lnTo>
                    <a:pt x="0" y="0"/>
                  </a:lnTo>
                  <a:lnTo>
                    <a:pt x="1209210" y="0"/>
                  </a:lnTo>
                  <a:lnTo>
                    <a:pt x="1209210" y="1033875"/>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0" name="AutoShape 57">
              <a:extLst>
                <a:ext uri="{FF2B5EF4-FFF2-40B4-BE49-F238E27FC236}">
                  <a16:creationId xmlns:a16="http://schemas.microsoft.com/office/drawing/2014/main" id="{948A0013-1F29-0B1D-2844-DDCF2FD0B66A}"/>
                </a:ext>
              </a:extLst>
            </p:cNvPr>
            <p:cNvSpPr/>
            <p:nvPr/>
          </p:nvSpPr>
          <p:spPr>
            <a:xfrm>
              <a:off x="11146815" y="7142758"/>
              <a:ext cx="454404" cy="318177"/>
            </a:xfrm>
            <a:prstGeom prst="line">
              <a:avLst/>
            </a:prstGeom>
            <a:ln w="19050" cap="flat">
              <a:solidFill>
                <a:srgbClr val="000000"/>
              </a:solidFill>
              <a:prstDash val="solid"/>
              <a:headEnd type="none" w="sm" len="sm"/>
              <a:tailEnd type="none" w="sm" len="sm"/>
            </a:ln>
          </p:spPr>
          <p:txBody>
            <a:bodyPr/>
            <a:lstStyle/>
            <a:p>
              <a:endParaRPr lang="en-MY"/>
            </a:p>
          </p:txBody>
        </p:sp>
        <p:sp>
          <p:nvSpPr>
            <p:cNvPr id="31" name="AutoShape 58">
              <a:extLst>
                <a:ext uri="{FF2B5EF4-FFF2-40B4-BE49-F238E27FC236}">
                  <a16:creationId xmlns:a16="http://schemas.microsoft.com/office/drawing/2014/main" id="{B46915A5-8BE4-78BB-DA16-06D8CCDF3E57}"/>
                </a:ext>
              </a:extLst>
            </p:cNvPr>
            <p:cNvSpPr/>
            <p:nvPr/>
          </p:nvSpPr>
          <p:spPr>
            <a:xfrm flipV="1">
              <a:off x="6680015" y="7142758"/>
              <a:ext cx="454404" cy="318177"/>
            </a:xfrm>
            <a:prstGeom prst="line">
              <a:avLst/>
            </a:prstGeom>
            <a:ln w="19050" cap="flat">
              <a:solidFill>
                <a:srgbClr val="000000"/>
              </a:solidFill>
              <a:prstDash val="solid"/>
              <a:headEnd type="none" w="sm" len="sm"/>
              <a:tailEnd type="none" w="sm" len="sm"/>
            </a:ln>
          </p:spPr>
          <p:txBody>
            <a:bodyPr/>
            <a:lstStyle/>
            <a:p>
              <a:endParaRPr lang="en-MY"/>
            </a:p>
          </p:txBody>
        </p:sp>
        <p:sp>
          <p:nvSpPr>
            <p:cNvPr id="32" name="Freeform 59">
              <a:extLst>
                <a:ext uri="{FF2B5EF4-FFF2-40B4-BE49-F238E27FC236}">
                  <a16:creationId xmlns:a16="http://schemas.microsoft.com/office/drawing/2014/main" id="{8AB26E77-3578-5CA5-95B7-CB963FE04F97}"/>
                </a:ext>
              </a:extLst>
            </p:cNvPr>
            <p:cNvSpPr/>
            <p:nvPr/>
          </p:nvSpPr>
          <p:spPr>
            <a:xfrm rot="-10714904">
              <a:off x="12438164" y="4292304"/>
              <a:ext cx="1209210" cy="1033875"/>
            </a:xfrm>
            <a:custGeom>
              <a:avLst/>
              <a:gdLst/>
              <a:ahLst/>
              <a:cxnLst/>
              <a:rect l="l" t="t" r="r" b="b"/>
              <a:pathLst>
                <a:path w="1209210" h="1033875">
                  <a:moveTo>
                    <a:pt x="0" y="0"/>
                  </a:moveTo>
                  <a:lnTo>
                    <a:pt x="1209210" y="0"/>
                  </a:lnTo>
                  <a:lnTo>
                    <a:pt x="1209210" y="1033874"/>
                  </a:lnTo>
                  <a:lnTo>
                    <a:pt x="0" y="103387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3" name="Freeform 60">
              <a:extLst>
                <a:ext uri="{FF2B5EF4-FFF2-40B4-BE49-F238E27FC236}">
                  <a16:creationId xmlns:a16="http://schemas.microsoft.com/office/drawing/2014/main" id="{E79812FB-349F-449A-7DC6-3A59F9C25B4C}"/>
                </a:ext>
              </a:extLst>
            </p:cNvPr>
            <p:cNvSpPr/>
            <p:nvPr/>
          </p:nvSpPr>
          <p:spPr>
            <a:xfrm rot="-10714904" flipH="1">
              <a:off x="4645896" y="4292304"/>
              <a:ext cx="1209210" cy="1033875"/>
            </a:xfrm>
            <a:custGeom>
              <a:avLst/>
              <a:gdLst/>
              <a:ahLst/>
              <a:cxnLst/>
              <a:rect l="l" t="t" r="r" b="b"/>
              <a:pathLst>
                <a:path w="1209210" h="1033875">
                  <a:moveTo>
                    <a:pt x="1209210" y="0"/>
                  </a:moveTo>
                  <a:lnTo>
                    <a:pt x="0" y="0"/>
                  </a:lnTo>
                  <a:lnTo>
                    <a:pt x="0" y="1033874"/>
                  </a:lnTo>
                  <a:lnTo>
                    <a:pt x="1209210" y="1033874"/>
                  </a:lnTo>
                  <a:lnTo>
                    <a:pt x="120921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4" name="AutoShape 61">
              <a:extLst>
                <a:ext uri="{FF2B5EF4-FFF2-40B4-BE49-F238E27FC236}">
                  <a16:creationId xmlns:a16="http://schemas.microsoft.com/office/drawing/2014/main" id="{B011559E-990E-79F1-9EDD-2139EE7451DB}"/>
                </a:ext>
              </a:extLst>
            </p:cNvPr>
            <p:cNvSpPr/>
            <p:nvPr/>
          </p:nvSpPr>
          <p:spPr>
            <a:xfrm>
              <a:off x="11645976" y="4789909"/>
              <a:ext cx="826782" cy="0"/>
            </a:xfrm>
            <a:prstGeom prst="line">
              <a:avLst/>
            </a:prstGeom>
            <a:ln w="19050" cap="flat">
              <a:solidFill>
                <a:srgbClr val="000000"/>
              </a:solidFill>
              <a:prstDash val="solid"/>
              <a:headEnd type="none" w="sm" len="sm"/>
              <a:tailEnd type="none" w="sm" len="sm"/>
            </a:ln>
          </p:spPr>
          <p:txBody>
            <a:bodyPr/>
            <a:lstStyle/>
            <a:p>
              <a:endParaRPr lang="en-MY"/>
            </a:p>
          </p:txBody>
        </p:sp>
        <p:sp>
          <p:nvSpPr>
            <p:cNvPr id="35" name="AutoShape 62">
              <a:extLst>
                <a:ext uri="{FF2B5EF4-FFF2-40B4-BE49-F238E27FC236}">
                  <a16:creationId xmlns:a16="http://schemas.microsoft.com/office/drawing/2014/main" id="{9B3B60D0-44CE-5AC9-F8BF-94CC42A03F0B}"/>
                </a:ext>
              </a:extLst>
            </p:cNvPr>
            <p:cNvSpPr/>
            <p:nvPr/>
          </p:nvSpPr>
          <p:spPr>
            <a:xfrm>
              <a:off x="5819195" y="4789909"/>
              <a:ext cx="826782" cy="0"/>
            </a:xfrm>
            <a:prstGeom prst="line">
              <a:avLst/>
            </a:prstGeom>
            <a:ln w="19050" cap="flat">
              <a:solidFill>
                <a:srgbClr val="000000"/>
              </a:solidFill>
              <a:prstDash val="solid"/>
              <a:headEnd type="none" w="sm" len="sm"/>
              <a:tailEnd type="none" w="sm" len="sm"/>
            </a:ln>
          </p:spPr>
          <p:txBody>
            <a:bodyPr/>
            <a:lstStyle/>
            <a:p>
              <a:endParaRPr lang="en-MY"/>
            </a:p>
          </p:txBody>
        </p:sp>
        <p:sp>
          <p:nvSpPr>
            <p:cNvPr id="36" name="Freeform 63">
              <a:extLst>
                <a:ext uri="{FF2B5EF4-FFF2-40B4-BE49-F238E27FC236}">
                  <a16:creationId xmlns:a16="http://schemas.microsoft.com/office/drawing/2014/main" id="{AF06B739-E93F-755B-6648-DDA8E77071BC}"/>
                </a:ext>
              </a:extLst>
            </p:cNvPr>
            <p:cNvSpPr/>
            <p:nvPr/>
          </p:nvSpPr>
          <p:spPr>
            <a:xfrm rot="-10714904">
              <a:off x="12438164" y="5744094"/>
              <a:ext cx="1209210" cy="1033875"/>
            </a:xfrm>
            <a:custGeom>
              <a:avLst/>
              <a:gdLst/>
              <a:ahLst/>
              <a:cxnLst/>
              <a:rect l="l" t="t" r="r" b="b"/>
              <a:pathLst>
                <a:path w="1209210" h="1033875">
                  <a:moveTo>
                    <a:pt x="0" y="0"/>
                  </a:moveTo>
                  <a:lnTo>
                    <a:pt x="1209210" y="0"/>
                  </a:lnTo>
                  <a:lnTo>
                    <a:pt x="1209210" y="1033875"/>
                  </a:lnTo>
                  <a:lnTo>
                    <a:pt x="0" y="103387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7" name="Freeform 64">
              <a:extLst>
                <a:ext uri="{FF2B5EF4-FFF2-40B4-BE49-F238E27FC236}">
                  <a16:creationId xmlns:a16="http://schemas.microsoft.com/office/drawing/2014/main" id="{F6BF3DF2-A584-5DCA-7BC8-28FAEA81C2B2}"/>
                </a:ext>
              </a:extLst>
            </p:cNvPr>
            <p:cNvSpPr/>
            <p:nvPr/>
          </p:nvSpPr>
          <p:spPr>
            <a:xfrm rot="-10714904" flipH="1">
              <a:off x="4645896" y="5744094"/>
              <a:ext cx="1209210" cy="1033875"/>
            </a:xfrm>
            <a:custGeom>
              <a:avLst/>
              <a:gdLst/>
              <a:ahLst/>
              <a:cxnLst/>
              <a:rect l="l" t="t" r="r" b="b"/>
              <a:pathLst>
                <a:path w="1209210" h="1033875">
                  <a:moveTo>
                    <a:pt x="1209210" y="0"/>
                  </a:moveTo>
                  <a:lnTo>
                    <a:pt x="0" y="0"/>
                  </a:lnTo>
                  <a:lnTo>
                    <a:pt x="0" y="1033875"/>
                  </a:lnTo>
                  <a:lnTo>
                    <a:pt x="1209210" y="1033875"/>
                  </a:lnTo>
                  <a:lnTo>
                    <a:pt x="120921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8" name="AutoShape 65">
              <a:extLst>
                <a:ext uri="{FF2B5EF4-FFF2-40B4-BE49-F238E27FC236}">
                  <a16:creationId xmlns:a16="http://schemas.microsoft.com/office/drawing/2014/main" id="{104DAD35-382F-98AD-FF6E-751631546353}"/>
                </a:ext>
              </a:extLst>
            </p:cNvPr>
            <p:cNvSpPr/>
            <p:nvPr/>
          </p:nvSpPr>
          <p:spPr>
            <a:xfrm>
              <a:off x="11628315" y="6241699"/>
              <a:ext cx="844443" cy="0"/>
            </a:xfrm>
            <a:prstGeom prst="line">
              <a:avLst/>
            </a:prstGeom>
            <a:ln w="19050" cap="flat">
              <a:solidFill>
                <a:srgbClr val="000000"/>
              </a:solidFill>
              <a:prstDash val="solid"/>
              <a:headEnd type="none" w="sm" len="sm"/>
              <a:tailEnd type="none" w="sm" len="sm"/>
            </a:ln>
          </p:spPr>
          <p:txBody>
            <a:bodyPr/>
            <a:lstStyle/>
            <a:p>
              <a:endParaRPr lang="en-MY"/>
            </a:p>
          </p:txBody>
        </p:sp>
        <p:sp>
          <p:nvSpPr>
            <p:cNvPr id="39" name="AutoShape 66">
              <a:extLst>
                <a:ext uri="{FF2B5EF4-FFF2-40B4-BE49-F238E27FC236}">
                  <a16:creationId xmlns:a16="http://schemas.microsoft.com/office/drawing/2014/main" id="{FC0A810E-53D1-6239-D19D-B097D633D3B2}"/>
                </a:ext>
              </a:extLst>
            </p:cNvPr>
            <p:cNvSpPr/>
            <p:nvPr/>
          </p:nvSpPr>
          <p:spPr>
            <a:xfrm>
              <a:off x="5819195" y="6241699"/>
              <a:ext cx="844443" cy="0"/>
            </a:xfrm>
            <a:prstGeom prst="line">
              <a:avLst/>
            </a:prstGeom>
            <a:ln w="19050" cap="flat">
              <a:solidFill>
                <a:srgbClr val="000000"/>
              </a:solidFill>
              <a:prstDash val="solid"/>
              <a:headEnd type="none" w="sm" len="sm"/>
              <a:tailEnd type="none" w="sm" len="sm"/>
            </a:ln>
          </p:spPr>
          <p:txBody>
            <a:bodyPr/>
            <a:lstStyle/>
            <a:p>
              <a:endParaRPr lang="en-MY"/>
            </a:p>
          </p:txBody>
        </p:sp>
        <p:grpSp>
          <p:nvGrpSpPr>
            <p:cNvPr id="40" name="Group 67">
              <a:extLst>
                <a:ext uri="{FF2B5EF4-FFF2-40B4-BE49-F238E27FC236}">
                  <a16:creationId xmlns:a16="http://schemas.microsoft.com/office/drawing/2014/main" id="{B290122A-77DB-9751-80DF-1E8F6626A96A}"/>
                </a:ext>
              </a:extLst>
            </p:cNvPr>
            <p:cNvGrpSpPr/>
            <p:nvPr/>
          </p:nvGrpSpPr>
          <p:grpSpPr>
            <a:xfrm>
              <a:off x="8387733" y="2914966"/>
              <a:ext cx="213764" cy="213764"/>
              <a:chOff x="0" y="0"/>
              <a:chExt cx="812800" cy="812800"/>
            </a:xfrm>
          </p:grpSpPr>
          <p:sp>
            <p:nvSpPr>
              <p:cNvPr id="548" name="Freeform 68">
                <a:extLst>
                  <a:ext uri="{FF2B5EF4-FFF2-40B4-BE49-F238E27FC236}">
                    <a16:creationId xmlns:a16="http://schemas.microsoft.com/office/drawing/2014/main" id="{35A7CDC7-9FE3-AF3E-9D4E-F1B20EDBDDF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7C80"/>
                </a:solidFill>
                <a:prstDash val="solid"/>
                <a:miter/>
              </a:ln>
            </p:spPr>
            <p:txBody>
              <a:bodyPr/>
              <a:lstStyle/>
              <a:p>
                <a:endParaRPr lang="en-MY"/>
              </a:p>
            </p:txBody>
          </p:sp>
          <p:sp>
            <p:nvSpPr>
              <p:cNvPr id="549" name="TextBox 69">
                <a:extLst>
                  <a:ext uri="{FF2B5EF4-FFF2-40B4-BE49-F238E27FC236}">
                    <a16:creationId xmlns:a16="http://schemas.microsoft.com/office/drawing/2014/main" id="{E87F2EEE-3186-85AA-5A9E-264775B6B17B}"/>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1" name="Group 70">
              <a:extLst>
                <a:ext uri="{FF2B5EF4-FFF2-40B4-BE49-F238E27FC236}">
                  <a16:creationId xmlns:a16="http://schemas.microsoft.com/office/drawing/2014/main" id="{19D34E75-243A-4013-4EE0-BF3F01FDA223}"/>
                </a:ext>
              </a:extLst>
            </p:cNvPr>
            <p:cNvGrpSpPr/>
            <p:nvPr/>
          </p:nvGrpSpPr>
          <p:grpSpPr>
            <a:xfrm>
              <a:off x="8387733" y="7920270"/>
              <a:ext cx="213764" cy="213764"/>
              <a:chOff x="0" y="0"/>
              <a:chExt cx="812800" cy="812800"/>
            </a:xfrm>
          </p:grpSpPr>
          <p:sp>
            <p:nvSpPr>
              <p:cNvPr id="546" name="Freeform 71">
                <a:extLst>
                  <a:ext uri="{FF2B5EF4-FFF2-40B4-BE49-F238E27FC236}">
                    <a16:creationId xmlns:a16="http://schemas.microsoft.com/office/drawing/2014/main" id="{B0428AD0-CA81-1111-B2AF-516FEA36EB3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7C80"/>
                </a:solidFill>
                <a:prstDash val="solid"/>
                <a:miter/>
              </a:ln>
            </p:spPr>
            <p:txBody>
              <a:bodyPr/>
              <a:lstStyle/>
              <a:p>
                <a:endParaRPr lang="en-MY"/>
              </a:p>
            </p:txBody>
          </p:sp>
          <p:sp>
            <p:nvSpPr>
              <p:cNvPr id="547" name="TextBox 72">
                <a:extLst>
                  <a:ext uri="{FF2B5EF4-FFF2-40B4-BE49-F238E27FC236}">
                    <a16:creationId xmlns:a16="http://schemas.microsoft.com/office/drawing/2014/main" id="{91FD67A4-5DC1-971E-5A2B-846668EF9106}"/>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2" name="Group 73">
              <a:extLst>
                <a:ext uri="{FF2B5EF4-FFF2-40B4-BE49-F238E27FC236}">
                  <a16:creationId xmlns:a16="http://schemas.microsoft.com/office/drawing/2014/main" id="{1A650457-DCB5-F93B-1479-930520D463BE}"/>
                </a:ext>
              </a:extLst>
            </p:cNvPr>
            <p:cNvGrpSpPr/>
            <p:nvPr/>
          </p:nvGrpSpPr>
          <p:grpSpPr>
            <a:xfrm>
              <a:off x="6935280" y="3896189"/>
              <a:ext cx="213764" cy="213764"/>
              <a:chOff x="0" y="0"/>
              <a:chExt cx="812800" cy="812800"/>
            </a:xfrm>
          </p:grpSpPr>
          <p:sp>
            <p:nvSpPr>
              <p:cNvPr id="544" name="Freeform 74">
                <a:extLst>
                  <a:ext uri="{FF2B5EF4-FFF2-40B4-BE49-F238E27FC236}">
                    <a16:creationId xmlns:a16="http://schemas.microsoft.com/office/drawing/2014/main" id="{896AB268-7229-90B6-AC1E-71AAA2D279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7C80"/>
                </a:solidFill>
                <a:prstDash val="solid"/>
                <a:miter/>
              </a:ln>
            </p:spPr>
            <p:txBody>
              <a:bodyPr/>
              <a:lstStyle/>
              <a:p>
                <a:endParaRPr lang="en-MY"/>
              </a:p>
            </p:txBody>
          </p:sp>
          <p:sp>
            <p:nvSpPr>
              <p:cNvPr id="545" name="TextBox 75">
                <a:extLst>
                  <a:ext uri="{FF2B5EF4-FFF2-40B4-BE49-F238E27FC236}">
                    <a16:creationId xmlns:a16="http://schemas.microsoft.com/office/drawing/2014/main" id="{363B3D00-1C10-E1DC-5B62-9C7E78B5BB7A}"/>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3" name="Group 76">
              <a:extLst>
                <a:ext uri="{FF2B5EF4-FFF2-40B4-BE49-F238E27FC236}">
                  <a16:creationId xmlns:a16="http://schemas.microsoft.com/office/drawing/2014/main" id="{E56F732F-7E8D-F58B-15FB-B2F99A3E68C2}"/>
                </a:ext>
              </a:extLst>
            </p:cNvPr>
            <p:cNvGrpSpPr/>
            <p:nvPr/>
          </p:nvGrpSpPr>
          <p:grpSpPr>
            <a:xfrm>
              <a:off x="7008488" y="7035876"/>
              <a:ext cx="213764" cy="213764"/>
              <a:chOff x="0" y="0"/>
              <a:chExt cx="812800" cy="812800"/>
            </a:xfrm>
          </p:grpSpPr>
          <p:sp>
            <p:nvSpPr>
              <p:cNvPr id="542" name="Freeform 77">
                <a:extLst>
                  <a:ext uri="{FF2B5EF4-FFF2-40B4-BE49-F238E27FC236}">
                    <a16:creationId xmlns:a16="http://schemas.microsoft.com/office/drawing/2014/main" id="{944EC345-D305-9FD0-37DA-51ACF54FB3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43" name="TextBox 78">
                <a:extLst>
                  <a:ext uri="{FF2B5EF4-FFF2-40B4-BE49-F238E27FC236}">
                    <a16:creationId xmlns:a16="http://schemas.microsoft.com/office/drawing/2014/main" id="{6ED2B8E4-EA75-7C9C-2B4E-8D4105FFCC1E}"/>
                  </a:ext>
                </a:extLst>
              </p:cNvPr>
              <p:cNvSpPr txBox="1"/>
              <p:nvPr/>
            </p:nvSpPr>
            <p:spPr>
              <a:xfrm>
                <a:off x="76200" y="76200"/>
                <a:ext cx="660400" cy="660400"/>
              </a:xfrm>
              <a:prstGeom prst="rect">
                <a:avLst/>
              </a:prstGeom>
              <a:ln>
                <a:solidFill>
                  <a:srgbClr val="FF7C80"/>
                </a:solidFill>
              </a:ln>
            </p:spPr>
            <p:txBody>
              <a:bodyPr lIns="50800" tIns="50800" rIns="50800" bIns="50800" rtlCol="0" anchor="ctr"/>
              <a:lstStyle/>
              <a:p>
                <a:pPr algn="ctr">
                  <a:lnSpc>
                    <a:spcPts val="1920"/>
                  </a:lnSpc>
                </a:pPr>
                <a:endParaRPr/>
              </a:p>
            </p:txBody>
          </p:sp>
        </p:grpSp>
        <p:grpSp>
          <p:nvGrpSpPr>
            <p:cNvPr id="44" name="Group 79">
              <a:extLst>
                <a:ext uri="{FF2B5EF4-FFF2-40B4-BE49-F238E27FC236}">
                  <a16:creationId xmlns:a16="http://schemas.microsoft.com/office/drawing/2014/main" id="{FDAEAD37-654C-2486-F3FE-D42C76309F00}"/>
                </a:ext>
              </a:extLst>
            </p:cNvPr>
            <p:cNvGrpSpPr/>
            <p:nvPr/>
          </p:nvGrpSpPr>
          <p:grpSpPr>
            <a:xfrm>
              <a:off x="11039933" y="7035876"/>
              <a:ext cx="213764" cy="213764"/>
              <a:chOff x="0" y="0"/>
              <a:chExt cx="812800" cy="812800"/>
            </a:xfrm>
          </p:grpSpPr>
          <p:sp>
            <p:nvSpPr>
              <p:cNvPr id="540" name="Freeform 80">
                <a:extLst>
                  <a:ext uri="{FF2B5EF4-FFF2-40B4-BE49-F238E27FC236}">
                    <a16:creationId xmlns:a16="http://schemas.microsoft.com/office/drawing/2014/main" id="{570BE83D-2148-1EA9-B7F9-C9F58FB2C5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7C80"/>
                </a:solidFill>
                <a:prstDash val="solid"/>
                <a:miter/>
              </a:ln>
            </p:spPr>
            <p:txBody>
              <a:bodyPr/>
              <a:lstStyle/>
              <a:p>
                <a:endParaRPr lang="en-MY"/>
              </a:p>
            </p:txBody>
          </p:sp>
          <p:sp>
            <p:nvSpPr>
              <p:cNvPr id="541" name="TextBox 81">
                <a:extLst>
                  <a:ext uri="{FF2B5EF4-FFF2-40B4-BE49-F238E27FC236}">
                    <a16:creationId xmlns:a16="http://schemas.microsoft.com/office/drawing/2014/main" id="{A58BD0C2-8770-3834-3046-EA7A428D67B9}"/>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5" name="Group 82">
              <a:extLst>
                <a:ext uri="{FF2B5EF4-FFF2-40B4-BE49-F238E27FC236}">
                  <a16:creationId xmlns:a16="http://schemas.microsoft.com/office/drawing/2014/main" id="{54A8C444-BB29-D44D-E9C4-F98F79E925E4}"/>
                </a:ext>
              </a:extLst>
            </p:cNvPr>
            <p:cNvGrpSpPr/>
            <p:nvPr/>
          </p:nvGrpSpPr>
          <p:grpSpPr>
            <a:xfrm>
              <a:off x="11144806" y="3896189"/>
              <a:ext cx="213764" cy="213764"/>
              <a:chOff x="0" y="0"/>
              <a:chExt cx="812800" cy="812800"/>
            </a:xfrm>
          </p:grpSpPr>
          <p:sp>
            <p:nvSpPr>
              <p:cNvPr id="538" name="Freeform 83">
                <a:extLst>
                  <a:ext uri="{FF2B5EF4-FFF2-40B4-BE49-F238E27FC236}">
                    <a16:creationId xmlns:a16="http://schemas.microsoft.com/office/drawing/2014/main" id="{5A055B1D-26E3-BA85-BF95-2FE64E163A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7C80"/>
                </a:solidFill>
                <a:prstDash val="solid"/>
                <a:miter/>
              </a:ln>
            </p:spPr>
            <p:txBody>
              <a:bodyPr/>
              <a:lstStyle/>
              <a:p>
                <a:endParaRPr lang="en-MY"/>
              </a:p>
            </p:txBody>
          </p:sp>
          <p:sp>
            <p:nvSpPr>
              <p:cNvPr id="539" name="TextBox 84">
                <a:extLst>
                  <a:ext uri="{FF2B5EF4-FFF2-40B4-BE49-F238E27FC236}">
                    <a16:creationId xmlns:a16="http://schemas.microsoft.com/office/drawing/2014/main" id="{7ACB23A4-5CF4-795F-CD82-7A78B8469824}"/>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6" name="Group 85">
              <a:extLst>
                <a:ext uri="{FF2B5EF4-FFF2-40B4-BE49-F238E27FC236}">
                  <a16:creationId xmlns:a16="http://schemas.microsoft.com/office/drawing/2014/main" id="{5D273064-B62A-DB76-7278-38D231F8C172}"/>
                </a:ext>
              </a:extLst>
            </p:cNvPr>
            <p:cNvGrpSpPr/>
            <p:nvPr/>
          </p:nvGrpSpPr>
          <p:grpSpPr>
            <a:xfrm>
              <a:off x="11494337" y="4683027"/>
              <a:ext cx="213764" cy="213764"/>
              <a:chOff x="0" y="0"/>
              <a:chExt cx="812800" cy="812800"/>
            </a:xfrm>
          </p:grpSpPr>
          <p:sp>
            <p:nvSpPr>
              <p:cNvPr id="536" name="Freeform 86">
                <a:extLst>
                  <a:ext uri="{FF2B5EF4-FFF2-40B4-BE49-F238E27FC236}">
                    <a16:creationId xmlns:a16="http://schemas.microsoft.com/office/drawing/2014/main" id="{071DD3EF-D8F8-F0AB-0E18-A2270682271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7C80"/>
                </a:solidFill>
                <a:prstDash val="solid"/>
                <a:miter/>
              </a:ln>
            </p:spPr>
            <p:txBody>
              <a:bodyPr/>
              <a:lstStyle/>
              <a:p>
                <a:endParaRPr lang="en-MY"/>
              </a:p>
            </p:txBody>
          </p:sp>
          <p:sp>
            <p:nvSpPr>
              <p:cNvPr id="537" name="TextBox 87">
                <a:extLst>
                  <a:ext uri="{FF2B5EF4-FFF2-40B4-BE49-F238E27FC236}">
                    <a16:creationId xmlns:a16="http://schemas.microsoft.com/office/drawing/2014/main" id="{D790984F-AEC5-6D50-D37F-56EB6C0BC877}"/>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7" name="Group 88">
              <a:extLst>
                <a:ext uri="{FF2B5EF4-FFF2-40B4-BE49-F238E27FC236}">
                  <a16:creationId xmlns:a16="http://schemas.microsoft.com/office/drawing/2014/main" id="{5A756E65-99CF-1F88-2396-1022C10D3845}"/>
                </a:ext>
              </a:extLst>
            </p:cNvPr>
            <p:cNvGrpSpPr/>
            <p:nvPr/>
          </p:nvGrpSpPr>
          <p:grpSpPr>
            <a:xfrm>
              <a:off x="11494337" y="6134817"/>
              <a:ext cx="213764" cy="213764"/>
              <a:chOff x="0" y="0"/>
              <a:chExt cx="812800" cy="812800"/>
            </a:xfrm>
          </p:grpSpPr>
          <p:sp>
            <p:nvSpPr>
              <p:cNvPr id="534" name="Freeform 89">
                <a:extLst>
                  <a:ext uri="{FF2B5EF4-FFF2-40B4-BE49-F238E27FC236}">
                    <a16:creationId xmlns:a16="http://schemas.microsoft.com/office/drawing/2014/main" id="{C7169DF4-B7A3-ADA2-D5A8-F89548D5124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7C80"/>
                </a:solidFill>
                <a:prstDash val="solid"/>
                <a:miter/>
              </a:ln>
            </p:spPr>
            <p:txBody>
              <a:bodyPr/>
              <a:lstStyle/>
              <a:p>
                <a:endParaRPr lang="en-MY"/>
              </a:p>
            </p:txBody>
          </p:sp>
          <p:sp>
            <p:nvSpPr>
              <p:cNvPr id="535" name="TextBox 90">
                <a:extLst>
                  <a:ext uri="{FF2B5EF4-FFF2-40B4-BE49-F238E27FC236}">
                    <a16:creationId xmlns:a16="http://schemas.microsoft.com/office/drawing/2014/main" id="{0EAD7CEF-ADA9-661E-ED43-C26052FCD09C}"/>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8" name="Group 91">
              <a:extLst>
                <a:ext uri="{FF2B5EF4-FFF2-40B4-BE49-F238E27FC236}">
                  <a16:creationId xmlns:a16="http://schemas.microsoft.com/office/drawing/2014/main" id="{AB3F63A0-A106-601C-18AA-CFBCDF96C1FE}"/>
                </a:ext>
              </a:extLst>
            </p:cNvPr>
            <p:cNvGrpSpPr/>
            <p:nvPr/>
          </p:nvGrpSpPr>
          <p:grpSpPr>
            <a:xfrm>
              <a:off x="6556756" y="4683027"/>
              <a:ext cx="213764" cy="213764"/>
              <a:chOff x="0" y="0"/>
              <a:chExt cx="812800" cy="812800"/>
            </a:xfrm>
          </p:grpSpPr>
          <p:sp>
            <p:nvSpPr>
              <p:cNvPr id="532" name="Freeform 92">
                <a:extLst>
                  <a:ext uri="{FF2B5EF4-FFF2-40B4-BE49-F238E27FC236}">
                    <a16:creationId xmlns:a16="http://schemas.microsoft.com/office/drawing/2014/main" id="{6F4DB50F-886F-BFA5-8D04-5093EE58A7B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7C80"/>
                </a:solidFill>
                <a:prstDash val="solid"/>
                <a:miter/>
              </a:ln>
            </p:spPr>
            <p:txBody>
              <a:bodyPr/>
              <a:lstStyle/>
              <a:p>
                <a:endParaRPr lang="en-MY"/>
              </a:p>
            </p:txBody>
          </p:sp>
          <p:sp>
            <p:nvSpPr>
              <p:cNvPr id="533" name="TextBox 93">
                <a:extLst>
                  <a:ext uri="{FF2B5EF4-FFF2-40B4-BE49-F238E27FC236}">
                    <a16:creationId xmlns:a16="http://schemas.microsoft.com/office/drawing/2014/main" id="{5F0C379A-7B6E-6C7C-CE54-0C8C3061EF99}"/>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9" name="Group 94">
              <a:extLst>
                <a:ext uri="{FF2B5EF4-FFF2-40B4-BE49-F238E27FC236}">
                  <a16:creationId xmlns:a16="http://schemas.microsoft.com/office/drawing/2014/main" id="{9A2D6BB3-4308-CB70-0914-D41E9B2AE121}"/>
                </a:ext>
              </a:extLst>
            </p:cNvPr>
            <p:cNvGrpSpPr/>
            <p:nvPr/>
          </p:nvGrpSpPr>
          <p:grpSpPr>
            <a:xfrm>
              <a:off x="6556756" y="6145568"/>
              <a:ext cx="213764" cy="213764"/>
              <a:chOff x="0" y="0"/>
              <a:chExt cx="812800" cy="812800"/>
            </a:xfrm>
          </p:grpSpPr>
          <p:sp>
            <p:nvSpPr>
              <p:cNvPr id="530" name="Freeform 95">
                <a:extLst>
                  <a:ext uri="{FF2B5EF4-FFF2-40B4-BE49-F238E27FC236}">
                    <a16:creationId xmlns:a16="http://schemas.microsoft.com/office/drawing/2014/main" id="{86594950-B957-74B1-4AE5-73D6ECBE5E8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803F"/>
                </a:solidFill>
                <a:prstDash val="solid"/>
                <a:miter/>
              </a:ln>
            </p:spPr>
            <p:txBody>
              <a:bodyPr/>
              <a:lstStyle/>
              <a:p>
                <a:endParaRPr lang="en-MY"/>
              </a:p>
            </p:txBody>
          </p:sp>
          <p:sp>
            <p:nvSpPr>
              <p:cNvPr id="531" name="TextBox 96">
                <a:extLst>
                  <a:ext uri="{FF2B5EF4-FFF2-40B4-BE49-F238E27FC236}">
                    <a16:creationId xmlns:a16="http://schemas.microsoft.com/office/drawing/2014/main" id="{D72237DD-D204-DFC6-BD50-0F8585A4E8B4}"/>
                  </a:ext>
                </a:extLst>
              </p:cNvPr>
              <p:cNvSpPr txBox="1"/>
              <p:nvPr/>
            </p:nvSpPr>
            <p:spPr>
              <a:xfrm>
                <a:off x="76200" y="76200"/>
                <a:ext cx="660400" cy="660400"/>
              </a:xfrm>
              <a:prstGeom prst="rect">
                <a:avLst/>
              </a:prstGeom>
              <a:ln>
                <a:solidFill>
                  <a:srgbClr val="FF7C80"/>
                </a:solidFill>
              </a:ln>
            </p:spPr>
            <p:txBody>
              <a:bodyPr lIns="50800" tIns="50800" rIns="50800" bIns="50800" rtlCol="0" anchor="ctr"/>
              <a:lstStyle/>
              <a:p>
                <a:pPr algn="ctr">
                  <a:lnSpc>
                    <a:spcPts val="1920"/>
                  </a:lnSpc>
                </a:pPr>
                <a:endParaRPr/>
              </a:p>
            </p:txBody>
          </p:sp>
        </p:grpSp>
        <p:grpSp>
          <p:nvGrpSpPr>
            <p:cNvPr id="50" name="Group 97">
              <a:extLst>
                <a:ext uri="{FF2B5EF4-FFF2-40B4-BE49-F238E27FC236}">
                  <a16:creationId xmlns:a16="http://schemas.microsoft.com/office/drawing/2014/main" id="{69FA3857-ADB8-A14B-FA26-79A314C60C03}"/>
                </a:ext>
              </a:extLst>
            </p:cNvPr>
            <p:cNvGrpSpPr/>
            <p:nvPr/>
          </p:nvGrpSpPr>
          <p:grpSpPr>
            <a:xfrm>
              <a:off x="9686749" y="2914966"/>
              <a:ext cx="213764" cy="213764"/>
              <a:chOff x="0" y="0"/>
              <a:chExt cx="812800" cy="812800"/>
            </a:xfrm>
          </p:grpSpPr>
          <p:sp>
            <p:nvSpPr>
              <p:cNvPr id="528" name="Freeform 98">
                <a:extLst>
                  <a:ext uri="{FF2B5EF4-FFF2-40B4-BE49-F238E27FC236}">
                    <a16:creationId xmlns:a16="http://schemas.microsoft.com/office/drawing/2014/main" id="{C5D3E49C-BDB4-A2BF-1805-B6EC2CE25D5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7C80"/>
                </a:solidFill>
                <a:prstDash val="solid"/>
                <a:miter/>
              </a:ln>
            </p:spPr>
            <p:txBody>
              <a:bodyPr/>
              <a:lstStyle/>
              <a:p>
                <a:endParaRPr lang="en-MY"/>
              </a:p>
            </p:txBody>
          </p:sp>
          <p:sp>
            <p:nvSpPr>
              <p:cNvPr id="529" name="TextBox 99">
                <a:extLst>
                  <a:ext uri="{FF2B5EF4-FFF2-40B4-BE49-F238E27FC236}">
                    <a16:creationId xmlns:a16="http://schemas.microsoft.com/office/drawing/2014/main" id="{64F998FB-1FB4-A897-E01A-5B84240D410C}"/>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51" name="Group 100">
              <a:extLst>
                <a:ext uri="{FF2B5EF4-FFF2-40B4-BE49-F238E27FC236}">
                  <a16:creationId xmlns:a16="http://schemas.microsoft.com/office/drawing/2014/main" id="{333C2AEC-8D5A-E234-78E6-B703B97CDF2D}"/>
                </a:ext>
              </a:extLst>
            </p:cNvPr>
            <p:cNvGrpSpPr/>
            <p:nvPr/>
          </p:nvGrpSpPr>
          <p:grpSpPr>
            <a:xfrm>
              <a:off x="9686749" y="7920270"/>
              <a:ext cx="213764" cy="213764"/>
              <a:chOff x="0" y="0"/>
              <a:chExt cx="812800" cy="812800"/>
            </a:xfrm>
          </p:grpSpPr>
          <p:sp>
            <p:nvSpPr>
              <p:cNvPr id="526" name="Freeform 101">
                <a:extLst>
                  <a:ext uri="{FF2B5EF4-FFF2-40B4-BE49-F238E27FC236}">
                    <a16:creationId xmlns:a16="http://schemas.microsoft.com/office/drawing/2014/main" id="{44668B95-8497-C9A8-1764-93CFAB949C5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FF7C80"/>
                </a:solidFill>
                <a:prstDash val="solid"/>
                <a:miter/>
              </a:ln>
            </p:spPr>
            <p:txBody>
              <a:bodyPr/>
              <a:lstStyle/>
              <a:p>
                <a:endParaRPr lang="en-MY"/>
              </a:p>
            </p:txBody>
          </p:sp>
          <p:sp>
            <p:nvSpPr>
              <p:cNvPr id="527" name="TextBox 102">
                <a:extLst>
                  <a:ext uri="{FF2B5EF4-FFF2-40B4-BE49-F238E27FC236}">
                    <a16:creationId xmlns:a16="http://schemas.microsoft.com/office/drawing/2014/main" id="{1920139F-EA6E-C844-3EED-24E92CDCE5E7}"/>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sp>
          <p:nvSpPr>
            <p:cNvPr id="52" name="Freeform 103">
              <a:extLst>
                <a:ext uri="{FF2B5EF4-FFF2-40B4-BE49-F238E27FC236}">
                  <a16:creationId xmlns:a16="http://schemas.microsoft.com/office/drawing/2014/main" id="{99DD478A-344F-A903-158F-2A8E186481F5}"/>
                </a:ext>
              </a:extLst>
            </p:cNvPr>
            <p:cNvSpPr/>
            <p:nvPr/>
          </p:nvSpPr>
          <p:spPr>
            <a:xfrm>
              <a:off x="6955620" y="3344759"/>
              <a:ext cx="4376759" cy="4376759"/>
            </a:xfrm>
            <a:custGeom>
              <a:avLst/>
              <a:gdLst/>
              <a:ahLst/>
              <a:cxnLst/>
              <a:rect l="l" t="t" r="r" b="b"/>
              <a:pathLst>
                <a:path w="4376759" h="4376759">
                  <a:moveTo>
                    <a:pt x="0" y="0"/>
                  </a:moveTo>
                  <a:lnTo>
                    <a:pt x="4376760" y="0"/>
                  </a:lnTo>
                  <a:lnTo>
                    <a:pt x="4376760" y="4376760"/>
                  </a:lnTo>
                  <a:lnTo>
                    <a:pt x="0" y="43767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MY"/>
            </a:p>
          </p:txBody>
        </p:sp>
        <p:sp>
          <p:nvSpPr>
            <p:cNvPr id="53" name="TextBox 104">
              <a:extLst>
                <a:ext uri="{FF2B5EF4-FFF2-40B4-BE49-F238E27FC236}">
                  <a16:creationId xmlns:a16="http://schemas.microsoft.com/office/drawing/2014/main" id="{0341CDE8-9C43-5AF5-A601-DBF896F99976}"/>
                </a:ext>
              </a:extLst>
            </p:cNvPr>
            <p:cNvSpPr txBox="1"/>
            <p:nvPr/>
          </p:nvSpPr>
          <p:spPr>
            <a:xfrm>
              <a:off x="7411067" y="4900131"/>
              <a:ext cx="3490964" cy="1634960"/>
            </a:xfrm>
            <a:prstGeom prst="rect">
              <a:avLst/>
            </a:prstGeom>
          </p:spPr>
          <p:txBody>
            <a:bodyPr lIns="0" tIns="0" rIns="0" bIns="0" rtlCol="0" anchor="t">
              <a:spAutoFit/>
            </a:bodyPr>
            <a:lstStyle/>
            <a:p>
              <a:pPr algn="ctr"/>
              <a:r>
                <a:rPr lang="en-US" sz="1800" b="1" dirty="0">
                  <a:solidFill>
                    <a:srgbClr val="000000"/>
                  </a:solidFill>
                  <a:latin typeface="Arial Bold"/>
                  <a:ea typeface="Arial Bold"/>
                  <a:cs typeface="Arial Bold"/>
                  <a:sym typeface="Arial Bold"/>
                </a:rPr>
                <a:t>PERANAN DAN TANGGUNGJAWAB SYARIKAT</a:t>
              </a:r>
            </a:p>
            <a:p>
              <a:pPr algn="ctr"/>
              <a:endParaRPr lang="en-US" sz="1800" b="1" dirty="0">
                <a:solidFill>
                  <a:srgbClr val="000000"/>
                </a:solidFill>
                <a:latin typeface="Arial Bold"/>
                <a:ea typeface="Arial Bold"/>
                <a:cs typeface="Arial Bold"/>
                <a:sym typeface="Arial Bold"/>
              </a:endParaRPr>
            </a:p>
          </p:txBody>
        </p:sp>
        <p:sp>
          <p:nvSpPr>
            <p:cNvPr id="54" name="TextBox 105">
              <a:extLst>
                <a:ext uri="{FF2B5EF4-FFF2-40B4-BE49-F238E27FC236}">
                  <a16:creationId xmlns:a16="http://schemas.microsoft.com/office/drawing/2014/main" id="{B216AEAB-C68F-F6BC-12CB-4D84C7EDDE77}"/>
                </a:ext>
              </a:extLst>
            </p:cNvPr>
            <p:cNvSpPr txBox="1"/>
            <p:nvPr/>
          </p:nvSpPr>
          <p:spPr>
            <a:xfrm>
              <a:off x="11524884" y="1393525"/>
              <a:ext cx="4139962" cy="999141"/>
            </a:xfrm>
            <a:prstGeom prst="rect">
              <a:avLst/>
            </a:prstGeom>
          </p:spPr>
          <p:txBody>
            <a:bodyPr wrap="square" lIns="0" tIns="0" rIns="0" bIns="0" rtlCol="0" anchor="t">
              <a:spAutoFit/>
            </a:bodyPr>
            <a:lstStyle/>
            <a:p>
              <a:pPr algn="l"/>
              <a:r>
                <a:rPr lang="en-US" sz="1100" b="1" dirty="0" err="1">
                  <a:solidFill>
                    <a:srgbClr val="383B3B"/>
                  </a:solidFill>
                  <a:latin typeface="Arial"/>
                  <a:ea typeface="Arial"/>
                  <a:cs typeface="Arial"/>
                  <a:sym typeface="Arial"/>
                </a:rPr>
                <a:t>Menjaga</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kerahsiaan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maklumat</a:t>
              </a:r>
              <a:r>
                <a:rPr lang="en-US" sz="1100" b="1" dirty="0">
                  <a:solidFill>
                    <a:srgbClr val="383B3B"/>
                  </a:solidFill>
                  <a:latin typeface="Arial"/>
                  <a:ea typeface="Arial"/>
                  <a:cs typeface="Arial"/>
                  <a:sym typeface="Arial"/>
                </a:rPr>
                <a:t> </a:t>
              </a:r>
              <a:r>
                <a:rPr lang="en-US" sz="1100" dirty="0">
                  <a:solidFill>
                    <a:srgbClr val="383B3B"/>
                  </a:solidFill>
                  <a:latin typeface="Arial"/>
                  <a:ea typeface="Arial"/>
                  <a:cs typeface="Arial"/>
                  <a:sym typeface="Arial"/>
                </a:rPr>
                <a:t>yang </a:t>
              </a:r>
              <a:r>
                <a:rPr lang="en-US" sz="1100" dirty="0" err="1">
                  <a:solidFill>
                    <a:srgbClr val="383B3B"/>
                  </a:solidFill>
                  <a:latin typeface="Arial"/>
                  <a:ea typeface="Arial"/>
                  <a:cs typeface="Arial"/>
                  <a:sym typeface="Arial"/>
                </a:rPr>
                <a:t>diperoleh</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daripada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penyelidik</a:t>
              </a:r>
              <a:r>
                <a:rPr lang="en-US" sz="1100" dirty="0">
                  <a:solidFill>
                    <a:srgbClr val="383B3B"/>
                  </a:solidFill>
                  <a:latin typeface="Arial"/>
                  <a:ea typeface="Arial"/>
                  <a:cs typeface="Arial"/>
                  <a:sym typeface="Arial"/>
                </a:rPr>
                <a:t> dan KPT </a:t>
              </a:r>
              <a:r>
                <a:rPr lang="en-US" sz="1100" dirty="0" err="1">
                  <a:solidFill>
                    <a:srgbClr val="383B3B"/>
                  </a:solidFill>
                  <a:latin typeface="Arial"/>
                  <a:ea typeface="Arial"/>
                  <a:cs typeface="Arial"/>
                  <a:sym typeface="Arial"/>
                </a:rPr>
                <a:t>dengan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mengisi</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Borang</a:t>
              </a:r>
              <a:r>
                <a:rPr lang="en-US" sz="1100" dirty="0">
                  <a:solidFill>
                    <a:srgbClr val="383B3B"/>
                  </a:solidFill>
                  <a:latin typeface="Arial"/>
                  <a:ea typeface="Arial"/>
                  <a:cs typeface="Arial"/>
                  <a:sym typeface="Arial"/>
                </a:rPr>
                <a:t> </a:t>
              </a:r>
              <a:r>
                <a:rPr lang="en-US" sz="1100" i="1" dirty="0">
                  <a:solidFill>
                    <a:srgbClr val="383B3B"/>
                  </a:solidFill>
                  <a:latin typeface="Arial"/>
                  <a:ea typeface="Arial"/>
                  <a:cs typeface="Arial"/>
                  <a:sym typeface="Arial"/>
                </a:rPr>
                <a:t>Non-Disclosure Agreement</a:t>
              </a:r>
              <a:endParaRPr lang="en-US" sz="1100" b="1" i="1" dirty="0">
                <a:solidFill>
                  <a:srgbClr val="383B3B"/>
                </a:solidFill>
                <a:latin typeface="Arial Bold"/>
                <a:ea typeface="Arial Bold"/>
                <a:cs typeface="Arial Bold"/>
                <a:sym typeface="Arial Bold"/>
              </a:endParaRPr>
            </a:p>
          </p:txBody>
        </p:sp>
        <p:sp>
          <p:nvSpPr>
            <p:cNvPr id="55" name="TextBox 106">
              <a:extLst>
                <a:ext uri="{FF2B5EF4-FFF2-40B4-BE49-F238E27FC236}">
                  <a16:creationId xmlns:a16="http://schemas.microsoft.com/office/drawing/2014/main" id="{D0CA5229-4A71-DC02-0171-58D60A649042}"/>
                </a:ext>
              </a:extLst>
            </p:cNvPr>
            <p:cNvSpPr txBox="1"/>
            <p:nvPr/>
          </p:nvSpPr>
          <p:spPr>
            <a:xfrm>
              <a:off x="2623633" y="1494633"/>
              <a:ext cx="4068171" cy="749356"/>
            </a:xfrm>
            <a:prstGeom prst="rect">
              <a:avLst/>
            </a:prstGeom>
          </p:spPr>
          <p:txBody>
            <a:bodyPr lIns="0" tIns="0" rIns="0" bIns="0" rtlCol="0" anchor="t">
              <a:spAutoFit/>
            </a:bodyPr>
            <a:lstStyle/>
            <a:p>
              <a:pPr algn="r"/>
              <a:r>
                <a:rPr lang="en-US" sz="1100" b="1" dirty="0" err="1">
                  <a:solidFill>
                    <a:srgbClr val="383B3B"/>
                  </a:solidFill>
                  <a:latin typeface="Arial"/>
                  <a:ea typeface="Arial"/>
                  <a:cs typeface="Arial"/>
                  <a:sym typeface="Arial"/>
                </a:rPr>
                <a:t>Memastikan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maklumat</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permohonan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berkaitan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syarikat</a:t>
              </a:r>
              <a:r>
                <a:rPr lang="en-US" sz="1100"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diisi</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dengan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lengkap</a:t>
              </a:r>
              <a:r>
                <a:rPr lang="en-US" sz="1100" b="1"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melalui</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sistem</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ePPRN</a:t>
              </a:r>
              <a:endParaRPr lang="en-US" sz="1100" dirty="0">
                <a:solidFill>
                  <a:srgbClr val="383B3B"/>
                </a:solidFill>
                <a:latin typeface="Arial"/>
                <a:ea typeface="Arial"/>
                <a:cs typeface="Arial"/>
                <a:sym typeface="Arial"/>
              </a:endParaRPr>
            </a:p>
          </p:txBody>
        </p:sp>
        <p:sp>
          <p:nvSpPr>
            <p:cNvPr id="56" name="TextBox 107">
              <a:extLst>
                <a:ext uri="{FF2B5EF4-FFF2-40B4-BE49-F238E27FC236}">
                  <a16:creationId xmlns:a16="http://schemas.microsoft.com/office/drawing/2014/main" id="{FC538206-5A37-CAC4-9551-111415D22BDA}"/>
                </a:ext>
              </a:extLst>
            </p:cNvPr>
            <p:cNvSpPr txBox="1"/>
            <p:nvPr/>
          </p:nvSpPr>
          <p:spPr>
            <a:xfrm>
              <a:off x="11524884" y="8793818"/>
              <a:ext cx="3836242" cy="749356"/>
            </a:xfrm>
            <a:prstGeom prst="rect">
              <a:avLst/>
            </a:prstGeom>
          </p:spPr>
          <p:txBody>
            <a:bodyPr wrap="square" lIns="0" tIns="0" rIns="0" bIns="0" rtlCol="0" anchor="t">
              <a:spAutoFit/>
            </a:bodyPr>
            <a:lstStyle/>
            <a:p>
              <a:pPr algn="l"/>
              <a:r>
                <a:rPr lang="sv-SE" sz="1100" b="1" dirty="0">
                  <a:solidFill>
                    <a:srgbClr val="383B3B"/>
                  </a:solidFill>
                  <a:latin typeface="Arial"/>
                  <a:ea typeface="Arial"/>
                  <a:cs typeface="Arial"/>
                  <a:sym typeface="Arial"/>
                </a:rPr>
                <a:t>Membenarkan KPT dan PPP IPT/PRI untuk melakukan lawatan tapak </a:t>
              </a:r>
              <a:r>
                <a:rPr lang="sv-SE" sz="1100" dirty="0">
                  <a:solidFill>
                    <a:srgbClr val="383B3B"/>
                  </a:solidFill>
                  <a:latin typeface="Arial"/>
                  <a:ea typeface="Arial"/>
                  <a:cs typeface="Arial"/>
                  <a:sym typeface="Arial"/>
                </a:rPr>
                <a:t>pada bila-bila masa</a:t>
              </a:r>
              <a:endParaRPr lang="en-US" sz="1100" dirty="0">
                <a:solidFill>
                  <a:srgbClr val="383B3B"/>
                </a:solidFill>
                <a:latin typeface="Arial"/>
                <a:ea typeface="Arial"/>
                <a:cs typeface="Arial"/>
                <a:sym typeface="Arial"/>
              </a:endParaRPr>
            </a:p>
          </p:txBody>
        </p:sp>
        <p:sp>
          <p:nvSpPr>
            <p:cNvPr id="57" name="TextBox 108">
              <a:extLst>
                <a:ext uri="{FF2B5EF4-FFF2-40B4-BE49-F238E27FC236}">
                  <a16:creationId xmlns:a16="http://schemas.microsoft.com/office/drawing/2014/main" id="{C7C5CAAD-880F-2EE5-8F42-79AD5324AA56}"/>
                </a:ext>
              </a:extLst>
            </p:cNvPr>
            <p:cNvSpPr txBox="1"/>
            <p:nvPr/>
          </p:nvSpPr>
          <p:spPr>
            <a:xfrm>
              <a:off x="2260751" y="8606859"/>
              <a:ext cx="4402888" cy="999141"/>
            </a:xfrm>
            <a:prstGeom prst="rect">
              <a:avLst/>
            </a:prstGeom>
          </p:spPr>
          <p:txBody>
            <a:bodyPr wrap="square" lIns="0" tIns="0" rIns="0" bIns="0" rtlCol="0" anchor="t">
              <a:spAutoFit/>
            </a:bodyPr>
            <a:lstStyle/>
            <a:p>
              <a:pPr algn="r"/>
              <a:r>
                <a:rPr lang="en-US" sz="1100" b="1" dirty="0" err="1">
                  <a:solidFill>
                    <a:srgbClr val="383B3B"/>
                  </a:solidFill>
                  <a:latin typeface="Arial"/>
                  <a:ea typeface="Arial"/>
                  <a:cs typeface="Arial"/>
                  <a:sym typeface="Arial"/>
                </a:rPr>
                <a:t>Memastikan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hasil</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projek</a:t>
              </a:r>
              <a:r>
                <a:rPr lang="en-US" sz="1100" b="1" dirty="0">
                  <a:solidFill>
                    <a:srgbClr val="383B3B"/>
                  </a:solidFill>
                  <a:latin typeface="Arial"/>
                  <a:ea typeface="Arial"/>
                  <a:cs typeface="Arial"/>
                  <a:sym typeface="Arial"/>
                </a:rPr>
                <a:t> yang </a:t>
              </a:r>
              <a:r>
                <a:rPr lang="en-US" sz="1100" b="1" dirty="0" err="1">
                  <a:solidFill>
                    <a:srgbClr val="383B3B"/>
                  </a:solidFill>
                  <a:latin typeface="Arial"/>
                  <a:ea typeface="Arial"/>
                  <a:cs typeface="Arial"/>
                  <a:sym typeface="Arial"/>
                </a:rPr>
                <a:t>diserahkan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tidak</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boleh</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dijual</a:t>
              </a:r>
              <a:r>
                <a:rPr lang="en-US" sz="1100" b="1" dirty="0">
                  <a:solidFill>
                    <a:srgbClr val="383B3B"/>
                  </a:solidFill>
                  <a:latin typeface="Arial"/>
                  <a:ea typeface="Arial"/>
                  <a:cs typeface="Arial"/>
                  <a:sym typeface="Arial"/>
                </a:rPr>
                <a:t> dan </a:t>
              </a:r>
              <a:r>
                <a:rPr lang="en-US" sz="1100" b="1" dirty="0" err="1">
                  <a:solidFill>
                    <a:srgbClr val="383B3B"/>
                  </a:solidFill>
                  <a:latin typeface="Arial"/>
                  <a:ea typeface="Arial"/>
                  <a:cs typeface="Arial"/>
                  <a:sym typeface="Arial"/>
                </a:rPr>
                <a:t>dipindah</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milik</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dalam</a:t>
              </a:r>
              <a:r>
                <a:rPr lang="en-US" sz="1100" b="1" dirty="0">
                  <a:solidFill>
                    <a:srgbClr val="383B3B"/>
                  </a:solidFill>
                  <a:latin typeface="Arial"/>
                  <a:ea typeface="Arial"/>
                  <a:cs typeface="Arial"/>
                  <a:sym typeface="Arial"/>
                </a:rPr>
                <a:t> masa dua (2) </a:t>
              </a:r>
              <a:r>
                <a:rPr lang="en-US" sz="1100" b="1" dirty="0" err="1">
                  <a:solidFill>
                    <a:srgbClr val="383B3B"/>
                  </a:solidFill>
                  <a:latin typeface="Arial"/>
                  <a:ea typeface="Arial"/>
                  <a:cs typeface="Arial"/>
                  <a:sym typeface="Arial"/>
                </a:rPr>
                <a:t>tahun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selepas</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tarikh</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serahan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projek</a:t>
              </a:r>
              <a:r>
                <a:rPr lang="en-US" sz="1100" b="1"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bagi</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tujuan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pemantauan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prestasi</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projek</a:t>
              </a:r>
              <a:endParaRPr lang="en-US" sz="1100" dirty="0">
                <a:solidFill>
                  <a:srgbClr val="383B3B"/>
                </a:solidFill>
                <a:latin typeface="Arial"/>
                <a:ea typeface="Arial"/>
                <a:cs typeface="Arial"/>
                <a:sym typeface="Arial"/>
              </a:endParaRPr>
            </a:p>
          </p:txBody>
        </p:sp>
        <p:sp>
          <p:nvSpPr>
            <p:cNvPr id="58" name="TextBox 109">
              <a:extLst>
                <a:ext uri="{FF2B5EF4-FFF2-40B4-BE49-F238E27FC236}">
                  <a16:creationId xmlns:a16="http://schemas.microsoft.com/office/drawing/2014/main" id="{C997FBAA-B4AB-0299-5B9B-B23BC0506FF2}"/>
                </a:ext>
              </a:extLst>
            </p:cNvPr>
            <p:cNvSpPr txBox="1"/>
            <p:nvPr/>
          </p:nvSpPr>
          <p:spPr>
            <a:xfrm>
              <a:off x="12837245" y="3049661"/>
              <a:ext cx="4876504" cy="499571"/>
            </a:xfrm>
            <a:prstGeom prst="rect">
              <a:avLst/>
            </a:prstGeom>
          </p:spPr>
          <p:txBody>
            <a:bodyPr wrap="square" lIns="0" tIns="0" rIns="0" bIns="0" rtlCol="0" anchor="t">
              <a:spAutoFit/>
            </a:bodyPr>
            <a:lstStyle/>
            <a:p>
              <a:pPr algn="l"/>
              <a:r>
                <a:rPr lang="en-US" sz="1100" b="1" dirty="0" err="1">
                  <a:solidFill>
                    <a:srgbClr val="383B3B"/>
                  </a:solidFill>
                  <a:latin typeface="Arial"/>
                  <a:ea typeface="Arial"/>
                  <a:cs typeface="Arial"/>
                  <a:sym typeface="Arial"/>
                </a:rPr>
                <a:t>Menghadiri</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bengkel</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pemantauan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projek</a:t>
              </a:r>
              <a:r>
                <a:rPr lang="en-US" sz="1100" b="1" dirty="0">
                  <a:solidFill>
                    <a:srgbClr val="383B3B"/>
                  </a:solidFill>
                  <a:latin typeface="Arial"/>
                  <a:ea typeface="Arial"/>
                  <a:cs typeface="Arial"/>
                  <a:sym typeface="Arial"/>
                </a:rPr>
                <a:t> </a:t>
              </a:r>
              <a:r>
                <a:rPr lang="en-US" sz="1100" dirty="0">
                  <a:solidFill>
                    <a:srgbClr val="383B3B"/>
                  </a:solidFill>
                  <a:latin typeface="Arial"/>
                  <a:ea typeface="Arial"/>
                  <a:cs typeface="Arial"/>
                  <a:sym typeface="Arial"/>
                </a:rPr>
                <a:t>yang </a:t>
              </a:r>
              <a:r>
                <a:rPr lang="en-US" sz="1100" dirty="0" err="1">
                  <a:solidFill>
                    <a:srgbClr val="383B3B"/>
                  </a:solidFill>
                  <a:latin typeface="Arial"/>
                  <a:ea typeface="Arial"/>
                  <a:cs typeface="Arial"/>
                  <a:sym typeface="Arial"/>
                </a:rPr>
                <a:t>diadakan</a:t>
              </a:r>
              <a:r>
                <a:rPr lang="en-US" sz="1100" dirty="0">
                  <a:solidFill>
                    <a:srgbClr val="383B3B"/>
                  </a:solidFill>
                  <a:latin typeface="Arial"/>
                  <a:ea typeface="Arial"/>
                  <a:cs typeface="Arial"/>
                  <a:sym typeface="Arial"/>
                </a:rPr>
                <a:t> oleh KPT</a:t>
              </a:r>
              <a:endParaRPr lang="en-US" sz="1100" b="1" dirty="0">
                <a:solidFill>
                  <a:srgbClr val="383B3B"/>
                </a:solidFill>
                <a:latin typeface="Arial Bold"/>
                <a:ea typeface="Arial Bold"/>
                <a:cs typeface="Arial Bold"/>
                <a:sym typeface="Arial Bold"/>
              </a:endParaRPr>
            </a:p>
          </p:txBody>
        </p:sp>
        <p:sp>
          <p:nvSpPr>
            <p:cNvPr id="59" name="TextBox 110">
              <a:extLst>
                <a:ext uri="{FF2B5EF4-FFF2-40B4-BE49-F238E27FC236}">
                  <a16:creationId xmlns:a16="http://schemas.microsoft.com/office/drawing/2014/main" id="{9C8DA17F-BE0B-10C9-52E0-D58F324C38FA}"/>
                </a:ext>
              </a:extLst>
            </p:cNvPr>
            <p:cNvSpPr txBox="1"/>
            <p:nvPr/>
          </p:nvSpPr>
          <p:spPr>
            <a:xfrm>
              <a:off x="1270932" y="3041524"/>
              <a:ext cx="4238456" cy="499571"/>
            </a:xfrm>
            <a:prstGeom prst="rect">
              <a:avLst/>
            </a:prstGeom>
          </p:spPr>
          <p:txBody>
            <a:bodyPr wrap="square" lIns="0" tIns="0" rIns="0" bIns="0" rtlCol="0" anchor="t">
              <a:spAutoFit/>
            </a:bodyPr>
            <a:lstStyle/>
            <a:p>
              <a:pPr algn="r"/>
              <a:r>
                <a:rPr lang="en-US" sz="1100" b="1" dirty="0" err="1">
                  <a:solidFill>
                    <a:srgbClr val="383B3B"/>
                  </a:solidFill>
                  <a:latin typeface="Arial"/>
                  <a:ea typeface="Arial"/>
                  <a:cs typeface="Arial"/>
                  <a:sym typeface="Arial"/>
                </a:rPr>
                <a:t>Menghadiri</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sesi</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pembentangan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projek</a:t>
              </a:r>
              <a:r>
                <a:rPr lang="en-US" sz="1100" b="1" dirty="0">
                  <a:solidFill>
                    <a:srgbClr val="383B3B"/>
                  </a:solidFill>
                  <a:latin typeface="Arial"/>
                  <a:ea typeface="Arial"/>
                  <a:cs typeface="Arial"/>
                  <a:sym typeface="Arial"/>
                </a:rPr>
                <a:t> </a:t>
              </a:r>
              <a:r>
                <a:rPr lang="en-US" sz="1100" dirty="0">
                  <a:solidFill>
                    <a:srgbClr val="383B3B"/>
                  </a:solidFill>
                  <a:latin typeface="Arial"/>
                  <a:ea typeface="Arial"/>
                  <a:cs typeface="Arial"/>
                  <a:sym typeface="Arial"/>
                </a:rPr>
                <a:t>dan </a:t>
              </a:r>
              <a:r>
                <a:rPr lang="en-US" sz="1100" b="1" dirty="0" err="1">
                  <a:solidFill>
                    <a:srgbClr val="383B3B"/>
                  </a:solidFill>
                  <a:latin typeface="Arial"/>
                  <a:ea typeface="Arial"/>
                  <a:cs typeface="Arial"/>
                  <a:sym typeface="Arial"/>
                </a:rPr>
                <a:t>sesi</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penyerahan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surat</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tawaran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projek</a:t>
              </a:r>
              <a:endParaRPr lang="en-US" sz="1100" b="1" dirty="0">
                <a:solidFill>
                  <a:srgbClr val="383B3B"/>
                </a:solidFill>
                <a:latin typeface="Arial"/>
                <a:ea typeface="Arial"/>
                <a:cs typeface="Arial"/>
                <a:sym typeface="Arial"/>
              </a:endParaRPr>
            </a:p>
          </p:txBody>
        </p:sp>
        <p:sp>
          <p:nvSpPr>
            <p:cNvPr id="60" name="TextBox 111">
              <a:extLst>
                <a:ext uri="{FF2B5EF4-FFF2-40B4-BE49-F238E27FC236}">
                  <a16:creationId xmlns:a16="http://schemas.microsoft.com/office/drawing/2014/main" id="{F5F5401B-BFF5-8CD8-43D9-273B8DDFAE92}"/>
                </a:ext>
              </a:extLst>
            </p:cNvPr>
            <p:cNvSpPr txBox="1"/>
            <p:nvPr/>
          </p:nvSpPr>
          <p:spPr>
            <a:xfrm>
              <a:off x="12837245" y="7182173"/>
              <a:ext cx="4020028" cy="999141"/>
            </a:xfrm>
            <a:prstGeom prst="rect">
              <a:avLst/>
            </a:prstGeom>
          </p:spPr>
          <p:txBody>
            <a:bodyPr lIns="0" tIns="0" rIns="0" bIns="0" rtlCol="0" anchor="t">
              <a:spAutoFit/>
            </a:bodyPr>
            <a:lstStyle/>
            <a:p>
              <a:pPr algn="l"/>
              <a:r>
                <a:rPr lang="en-US" sz="1100" b="1" dirty="0" err="1">
                  <a:solidFill>
                    <a:srgbClr val="383B3B"/>
                  </a:solidFill>
                  <a:latin typeface="Arial"/>
                  <a:ea typeface="Arial"/>
                  <a:cs typeface="Arial"/>
                  <a:sym typeface="Arial"/>
                </a:rPr>
                <a:t>Mengambil</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bahagian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dalam</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kaji</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selidik</a:t>
              </a:r>
              <a:r>
                <a:rPr lang="en-US" sz="1100" b="1" dirty="0">
                  <a:solidFill>
                    <a:srgbClr val="383B3B"/>
                  </a:solidFill>
                  <a:latin typeface="Arial"/>
                  <a:ea typeface="Arial"/>
                  <a:cs typeface="Arial"/>
                  <a:sym typeface="Arial"/>
                </a:rPr>
                <a:t> </a:t>
              </a:r>
              <a:r>
                <a:rPr lang="en-US" sz="1100" dirty="0">
                  <a:solidFill>
                    <a:srgbClr val="383B3B"/>
                  </a:solidFill>
                  <a:latin typeface="Arial"/>
                  <a:ea typeface="Arial"/>
                  <a:cs typeface="Arial"/>
                  <a:sym typeface="Arial"/>
                </a:rPr>
                <a:t>oleh KPT </a:t>
              </a:r>
              <a:r>
                <a:rPr lang="en-US" sz="1100" dirty="0" err="1">
                  <a:solidFill>
                    <a:srgbClr val="383B3B"/>
                  </a:solidFill>
                  <a:latin typeface="Arial"/>
                  <a:ea typeface="Arial"/>
                  <a:cs typeface="Arial"/>
                  <a:sym typeface="Arial"/>
                </a:rPr>
                <a:t>atau</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pihak</a:t>
              </a:r>
              <a:r>
                <a:rPr lang="en-US" sz="1100" dirty="0">
                  <a:solidFill>
                    <a:srgbClr val="383B3B"/>
                  </a:solidFill>
                </a:rPr>
                <a:t> </a:t>
              </a:r>
              <a:r>
                <a:rPr lang="en-US" sz="1100" dirty="0" err="1">
                  <a:solidFill>
                    <a:srgbClr val="383B3B"/>
                  </a:solidFill>
                  <a:latin typeface="Arial"/>
                  <a:ea typeface="Arial"/>
                  <a:cs typeface="Arial"/>
                  <a:sym typeface="Arial"/>
                </a:rPr>
                <a:t>tertentu</a:t>
              </a:r>
              <a:r>
                <a:rPr lang="en-US" sz="1100" dirty="0">
                  <a:solidFill>
                    <a:srgbClr val="383B3B"/>
                  </a:solidFill>
                  <a:latin typeface="Arial"/>
                  <a:ea typeface="Arial"/>
                  <a:cs typeface="Arial"/>
                  <a:sym typeface="Arial"/>
                </a:rPr>
                <a:t> yang </a:t>
              </a:r>
              <a:r>
                <a:rPr lang="en-US" sz="1100" dirty="0" err="1">
                  <a:solidFill>
                    <a:srgbClr val="383B3B"/>
                  </a:solidFill>
                  <a:latin typeface="Arial"/>
                  <a:ea typeface="Arial"/>
                  <a:cs typeface="Arial"/>
                  <a:sym typeface="Arial"/>
                </a:rPr>
                <a:t>dilantik</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untuk</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kajian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produktiviti</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atau</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pengumpulan</a:t>
              </a:r>
              <a:r>
                <a:rPr lang="en-US" sz="1100" dirty="0">
                  <a:solidFill>
                    <a:srgbClr val="383B3B"/>
                  </a:solidFill>
                  <a:latin typeface="Arial"/>
                  <a:ea typeface="Arial"/>
                  <a:cs typeface="Arial"/>
                  <a:sym typeface="Arial"/>
                </a:rPr>
                <a:t> data </a:t>
              </a:r>
              <a:r>
                <a:rPr lang="en-US" sz="1100" dirty="0" err="1">
                  <a:solidFill>
                    <a:srgbClr val="383B3B"/>
                  </a:solidFill>
                  <a:latin typeface="Arial"/>
                  <a:ea typeface="Arial"/>
                  <a:cs typeface="Arial"/>
                  <a:sym typeface="Arial"/>
                </a:rPr>
                <a:t>berkaitan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projek</a:t>
              </a:r>
              <a:endParaRPr lang="en-US" sz="1100" dirty="0">
                <a:solidFill>
                  <a:srgbClr val="383B3B"/>
                </a:solidFill>
                <a:latin typeface="Arial"/>
                <a:ea typeface="Arial"/>
                <a:cs typeface="Arial"/>
                <a:sym typeface="Arial"/>
              </a:endParaRPr>
            </a:p>
          </p:txBody>
        </p:sp>
        <p:sp>
          <p:nvSpPr>
            <p:cNvPr id="61" name="TextBox 112">
              <a:extLst>
                <a:ext uri="{FF2B5EF4-FFF2-40B4-BE49-F238E27FC236}">
                  <a16:creationId xmlns:a16="http://schemas.microsoft.com/office/drawing/2014/main" id="{A3CC1C67-2ED4-E990-4BB5-8F8EF0DF1726}"/>
                </a:ext>
              </a:extLst>
            </p:cNvPr>
            <p:cNvSpPr txBox="1"/>
            <p:nvPr/>
          </p:nvSpPr>
          <p:spPr>
            <a:xfrm>
              <a:off x="1526177" y="7191282"/>
              <a:ext cx="3892666" cy="999141"/>
            </a:xfrm>
            <a:prstGeom prst="rect">
              <a:avLst/>
            </a:prstGeom>
          </p:spPr>
          <p:txBody>
            <a:bodyPr lIns="0" tIns="0" rIns="0" bIns="0" rtlCol="0" anchor="t">
              <a:spAutoFit/>
            </a:bodyPr>
            <a:lstStyle/>
            <a:p>
              <a:pPr algn="r"/>
              <a:r>
                <a:rPr lang="en-US" sz="1100" b="1" dirty="0" err="1">
                  <a:solidFill>
                    <a:srgbClr val="383B3B"/>
                  </a:solidFill>
                  <a:latin typeface="Arial"/>
                  <a:ea typeface="Arial"/>
                  <a:cs typeface="Arial"/>
                  <a:sym typeface="Arial"/>
                </a:rPr>
                <a:t>Memberikan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kerjasama</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sewajarnya</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terhadap</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pelaksanaan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projek</a:t>
              </a:r>
              <a:r>
                <a:rPr lang="en-US" sz="1100" b="1"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termasuk</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akses</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fasiliti</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premis</a:t>
              </a:r>
              <a:r>
                <a:rPr lang="en-US" sz="1100" dirty="0">
                  <a:solidFill>
                    <a:srgbClr val="383B3B"/>
                  </a:solidFill>
                  <a:latin typeface="Arial"/>
                  <a:ea typeface="Arial"/>
                  <a:cs typeface="Arial"/>
                  <a:sym typeface="Arial"/>
                </a:rPr>
                <a:t> dan </a:t>
              </a:r>
              <a:r>
                <a:rPr lang="en-US" sz="1100" dirty="0" err="1">
                  <a:solidFill>
                    <a:srgbClr val="383B3B"/>
                  </a:solidFill>
                  <a:latin typeface="Arial"/>
                  <a:ea typeface="Arial"/>
                  <a:cs typeface="Arial"/>
                  <a:sym typeface="Arial"/>
                </a:rPr>
                <a:t>maklumat</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berkaitan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projek</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kepada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penyelidik</a:t>
              </a:r>
              <a:endParaRPr lang="en-US" sz="1100" b="1" dirty="0">
                <a:solidFill>
                  <a:srgbClr val="383B3B"/>
                </a:solidFill>
                <a:latin typeface="Arial Bold"/>
                <a:ea typeface="Arial Bold"/>
                <a:cs typeface="Arial Bold"/>
                <a:sym typeface="Arial Bold"/>
              </a:endParaRPr>
            </a:p>
          </p:txBody>
        </p:sp>
        <p:sp>
          <p:nvSpPr>
            <p:cNvPr id="62" name="TextBox 113">
              <a:extLst>
                <a:ext uri="{FF2B5EF4-FFF2-40B4-BE49-F238E27FC236}">
                  <a16:creationId xmlns:a16="http://schemas.microsoft.com/office/drawing/2014/main" id="{415E4322-DF17-33E5-99A0-195DA1691EE9}"/>
                </a:ext>
              </a:extLst>
            </p:cNvPr>
            <p:cNvSpPr txBox="1"/>
            <p:nvPr/>
          </p:nvSpPr>
          <p:spPr>
            <a:xfrm>
              <a:off x="13718513" y="4364036"/>
              <a:ext cx="3892666" cy="749356"/>
            </a:xfrm>
            <a:prstGeom prst="rect">
              <a:avLst/>
            </a:prstGeom>
          </p:spPr>
          <p:txBody>
            <a:bodyPr lIns="0" tIns="0" rIns="0" bIns="0" rtlCol="0" anchor="t">
              <a:spAutoFit/>
            </a:bodyPr>
            <a:lstStyle/>
            <a:p>
              <a:pPr algn="l"/>
              <a:r>
                <a:rPr lang="en-US" sz="1100" b="1" dirty="0" err="1">
                  <a:solidFill>
                    <a:srgbClr val="383B3B"/>
                  </a:solidFill>
                  <a:latin typeface="Arial"/>
                  <a:ea typeface="Arial"/>
                  <a:cs typeface="Arial"/>
                  <a:sym typeface="Arial"/>
                </a:rPr>
                <a:t>Membenarkan</a:t>
              </a:r>
              <a:r>
                <a:rPr lang="en-US" sz="1100" b="1" dirty="0">
                  <a:solidFill>
                    <a:srgbClr val="383B3B"/>
                  </a:solidFill>
                  <a:latin typeface="Arial"/>
                  <a:ea typeface="Arial"/>
                  <a:cs typeface="Arial"/>
                  <a:sym typeface="Arial"/>
                </a:rPr>
                <a:t> KPT pada </a:t>
              </a:r>
              <a:r>
                <a:rPr lang="en-US" sz="1100" b="1" dirty="0" err="1">
                  <a:solidFill>
                    <a:srgbClr val="383B3B"/>
                  </a:solidFill>
                  <a:latin typeface="Arial"/>
                  <a:ea typeface="Arial"/>
                  <a:cs typeface="Arial"/>
                  <a:sym typeface="Arial"/>
                </a:rPr>
                <a:t>bila-bila</a:t>
              </a:r>
              <a:r>
                <a:rPr lang="en-US" sz="1100" b="1" dirty="0">
                  <a:solidFill>
                    <a:srgbClr val="383B3B"/>
                  </a:solidFill>
                  <a:latin typeface="Arial"/>
                  <a:ea typeface="Arial"/>
                  <a:cs typeface="Arial"/>
                  <a:sym typeface="Arial"/>
                </a:rPr>
                <a:t> masa </a:t>
              </a:r>
              <a:r>
                <a:rPr lang="en-US" sz="1100" b="1" dirty="0" err="1">
                  <a:solidFill>
                    <a:srgbClr val="383B3B"/>
                  </a:solidFill>
                  <a:latin typeface="Arial"/>
                  <a:ea typeface="Arial"/>
                  <a:cs typeface="Arial"/>
                  <a:sym typeface="Arial"/>
                </a:rPr>
                <a:t>menyemak</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akaun</a:t>
              </a:r>
              <a:r>
                <a:rPr lang="en-US" sz="1100" b="1"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atau</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apa-apa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dokumen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berkaitan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projek</a:t>
              </a:r>
              <a:endParaRPr lang="en-US" sz="1100" dirty="0">
                <a:solidFill>
                  <a:srgbClr val="383B3B"/>
                </a:solidFill>
                <a:latin typeface="Arial"/>
                <a:ea typeface="Arial"/>
                <a:cs typeface="Arial"/>
                <a:sym typeface="Arial"/>
              </a:endParaRPr>
            </a:p>
          </p:txBody>
        </p:sp>
        <p:sp>
          <p:nvSpPr>
            <p:cNvPr id="63" name="TextBox 114">
              <a:extLst>
                <a:ext uri="{FF2B5EF4-FFF2-40B4-BE49-F238E27FC236}">
                  <a16:creationId xmlns:a16="http://schemas.microsoft.com/office/drawing/2014/main" id="{4F3EE2BE-0404-9F44-2B18-E884FA22C079}"/>
                </a:ext>
              </a:extLst>
            </p:cNvPr>
            <p:cNvSpPr txBox="1"/>
            <p:nvPr/>
          </p:nvSpPr>
          <p:spPr>
            <a:xfrm>
              <a:off x="13717133" y="5454257"/>
              <a:ext cx="4121266" cy="1498713"/>
            </a:xfrm>
            <a:prstGeom prst="rect">
              <a:avLst/>
            </a:prstGeom>
          </p:spPr>
          <p:txBody>
            <a:bodyPr lIns="0" tIns="0" rIns="0" bIns="0" rtlCol="0" anchor="t">
              <a:spAutoFit/>
            </a:bodyPr>
            <a:lstStyle/>
            <a:p>
              <a:pPr algn="l"/>
              <a:r>
                <a:rPr lang="en-US" sz="1100" b="1" dirty="0" err="1">
                  <a:solidFill>
                    <a:srgbClr val="383B3B"/>
                  </a:solidFill>
                  <a:latin typeface="Arial"/>
                  <a:ea typeface="Arial"/>
                  <a:cs typeface="Arial"/>
                  <a:sym typeface="Arial"/>
                </a:rPr>
                <a:t>Memberikan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sumbangan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selain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daripada</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komitmen</a:t>
              </a:r>
              <a:r>
                <a:rPr lang="en-US" sz="1100" b="1" dirty="0">
                  <a:solidFill>
                    <a:srgbClr val="383B3B"/>
                  </a:solidFill>
                  <a:latin typeface="Arial"/>
                  <a:ea typeface="Arial"/>
                  <a:cs typeface="Arial"/>
                  <a:sym typeface="Arial"/>
                </a:rPr>
                <a:t> </a:t>
              </a:r>
              <a:r>
                <a:rPr lang="en-US" sz="1100" b="1" dirty="0" err="1">
                  <a:solidFill>
                    <a:srgbClr val="383B3B"/>
                  </a:solidFill>
                  <a:latin typeface="Arial"/>
                  <a:ea typeface="Arial"/>
                  <a:cs typeface="Arial"/>
                  <a:sym typeface="Arial"/>
                </a:rPr>
                <a:t>kewangan</a:t>
              </a:r>
              <a:r>
                <a:rPr lang="en-US" sz="1100" b="1"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kepada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projek</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seperti</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mengambil</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pelajar</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untuk</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latihan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industri</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memberikan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latihan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kepada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industri</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setempat</a:t>
              </a:r>
              <a:r>
                <a:rPr lang="en-US" sz="1100" dirty="0">
                  <a:solidFill>
                    <a:srgbClr val="383B3B"/>
                  </a:solidFill>
                  <a:latin typeface="Arial"/>
                  <a:ea typeface="Arial"/>
                  <a:cs typeface="Arial"/>
                  <a:sym typeface="Arial"/>
                </a:rPr>
                <a:t> dan </a:t>
              </a:r>
              <a:r>
                <a:rPr lang="en-US" sz="1100" dirty="0" err="1">
                  <a:solidFill>
                    <a:srgbClr val="383B3B"/>
                  </a:solidFill>
                  <a:latin typeface="Arial"/>
                  <a:ea typeface="Arial"/>
                  <a:cs typeface="Arial"/>
                  <a:sym typeface="Arial"/>
                </a:rPr>
                <a:t>menawarkan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pekerjaan</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kepada</a:t>
              </a:r>
              <a:r>
                <a:rPr lang="en-US" sz="1100" dirty="0">
                  <a:solidFill>
                    <a:srgbClr val="383B3B"/>
                  </a:solidFill>
                  <a:latin typeface="Arial"/>
                  <a:ea typeface="Arial"/>
                  <a:cs typeface="Arial"/>
                  <a:sym typeface="Arial"/>
                </a:rPr>
                <a:t> </a:t>
              </a:r>
              <a:r>
                <a:rPr lang="en-US" sz="1100" dirty="0" err="1">
                  <a:solidFill>
                    <a:srgbClr val="383B3B"/>
                  </a:solidFill>
                  <a:latin typeface="Arial"/>
                  <a:ea typeface="Arial"/>
                  <a:cs typeface="Arial"/>
                  <a:sym typeface="Arial"/>
                </a:rPr>
                <a:t>pelajar</a:t>
              </a:r>
              <a:r>
                <a:rPr lang="en-US" sz="1100" dirty="0">
                  <a:solidFill>
                    <a:srgbClr val="383B3B"/>
                  </a:solidFill>
                  <a:latin typeface="Arial"/>
                  <a:ea typeface="Arial"/>
                  <a:cs typeface="Arial"/>
                  <a:sym typeface="Arial"/>
                </a:rPr>
                <a:t> yang </a:t>
              </a:r>
              <a:r>
                <a:rPr lang="en-US" sz="1100" dirty="0" err="1">
                  <a:solidFill>
                    <a:srgbClr val="383B3B"/>
                  </a:solidFill>
                  <a:latin typeface="Arial"/>
                  <a:ea typeface="Arial"/>
                  <a:cs typeface="Arial"/>
                  <a:sym typeface="Arial"/>
                </a:rPr>
                <a:t>terlibat</a:t>
              </a:r>
              <a:endParaRPr lang="en-US" sz="1100" dirty="0">
                <a:solidFill>
                  <a:srgbClr val="383B3B"/>
                </a:solidFill>
                <a:latin typeface="Arial"/>
                <a:ea typeface="Arial"/>
                <a:cs typeface="Arial"/>
                <a:sym typeface="Arial"/>
              </a:endParaRPr>
            </a:p>
          </p:txBody>
        </p:sp>
        <p:sp>
          <p:nvSpPr>
            <p:cNvPr id="512" name="TextBox 115">
              <a:extLst>
                <a:ext uri="{FF2B5EF4-FFF2-40B4-BE49-F238E27FC236}">
                  <a16:creationId xmlns:a16="http://schemas.microsoft.com/office/drawing/2014/main" id="{5AC4CCB9-6828-9689-B1E0-0E505499EAC3}"/>
                </a:ext>
              </a:extLst>
            </p:cNvPr>
            <p:cNvSpPr txBox="1"/>
            <p:nvPr/>
          </p:nvSpPr>
          <p:spPr>
            <a:xfrm>
              <a:off x="10730871" y="1622753"/>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12</a:t>
              </a:r>
            </a:p>
          </p:txBody>
        </p:sp>
        <p:sp>
          <p:nvSpPr>
            <p:cNvPr id="513" name="TextBox 116">
              <a:extLst>
                <a:ext uri="{FF2B5EF4-FFF2-40B4-BE49-F238E27FC236}">
                  <a16:creationId xmlns:a16="http://schemas.microsoft.com/office/drawing/2014/main" id="{DA3603A3-26F5-B8EC-210F-1FBE7BD3B1F2}"/>
                </a:ext>
              </a:extLst>
            </p:cNvPr>
            <p:cNvSpPr txBox="1"/>
            <p:nvPr/>
          </p:nvSpPr>
          <p:spPr>
            <a:xfrm>
              <a:off x="7143480" y="1622753"/>
              <a:ext cx="444054" cy="460779"/>
            </a:xfrm>
            <a:prstGeom prst="rect">
              <a:avLst/>
            </a:prstGeom>
          </p:spPr>
          <p:txBody>
            <a:bodyPr lIns="0" tIns="0" rIns="0" bIns="0" rtlCol="0" anchor="t">
              <a:spAutoFit/>
            </a:bodyPr>
            <a:lstStyle/>
            <a:p>
              <a:pPr algn="ctr">
                <a:lnSpc>
                  <a:spcPts val="2652"/>
                </a:lnSpc>
              </a:pPr>
              <a:r>
                <a:rPr lang="en-US" sz="1800" b="1" dirty="0">
                  <a:solidFill>
                    <a:srgbClr val="FFFFFF"/>
                  </a:solidFill>
                  <a:latin typeface="Open Sauce Bold"/>
                  <a:ea typeface="Open Sauce Bold"/>
                  <a:cs typeface="Open Sauce Bold"/>
                  <a:sym typeface="Open Sauce Bold"/>
                </a:rPr>
                <a:t>01</a:t>
              </a:r>
            </a:p>
          </p:txBody>
        </p:sp>
        <p:sp>
          <p:nvSpPr>
            <p:cNvPr id="514" name="TextBox 117">
              <a:extLst>
                <a:ext uri="{FF2B5EF4-FFF2-40B4-BE49-F238E27FC236}">
                  <a16:creationId xmlns:a16="http://schemas.microsoft.com/office/drawing/2014/main" id="{E1E5F64B-E954-6E6D-5064-876FBF6E3539}"/>
                </a:ext>
              </a:extLst>
            </p:cNvPr>
            <p:cNvSpPr txBox="1"/>
            <p:nvPr/>
          </p:nvSpPr>
          <p:spPr>
            <a:xfrm>
              <a:off x="10730871" y="8977570"/>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07</a:t>
              </a:r>
            </a:p>
          </p:txBody>
        </p:sp>
        <p:sp>
          <p:nvSpPr>
            <p:cNvPr id="515" name="TextBox 118">
              <a:extLst>
                <a:ext uri="{FF2B5EF4-FFF2-40B4-BE49-F238E27FC236}">
                  <a16:creationId xmlns:a16="http://schemas.microsoft.com/office/drawing/2014/main" id="{E8592D87-5680-8258-04D8-7658E3F3DC5B}"/>
                </a:ext>
              </a:extLst>
            </p:cNvPr>
            <p:cNvSpPr txBox="1"/>
            <p:nvPr/>
          </p:nvSpPr>
          <p:spPr>
            <a:xfrm>
              <a:off x="7143480" y="8977570"/>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06</a:t>
              </a:r>
            </a:p>
          </p:txBody>
        </p:sp>
        <p:sp>
          <p:nvSpPr>
            <p:cNvPr id="516" name="TextBox 119">
              <a:extLst>
                <a:ext uri="{FF2B5EF4-FFF2-40B4-BE49-F238E27FC236}">
                  <a16:creationId xmlns:a16="http://schemas.microsoft.com/office/drawing/2014/main" id="{0A84AF77-D811-F8FD-65FD-E08F4F71A76E}"/>
                </a:ext>
              </a:extLst>
            </p:cNvPr>
            <p:cNvSpPr txBox="1"/>
            <p:nvPr/>
          </p:nvSpPr>
          <p:spPr>
            <a:xfrm>
              <a:off x="11964100" y="3103607"/>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11</a:t>
              </a:r>
            </a:p>
          </p:txBody>
        </p:sp>
        <p:sp>
          <p:nvSpPr>
            <p:cNvPr id="517" name="TextBox 120">
              <a:extLst>
                <a:ext uri="{FF2B5EF4-FFF2-40B4-BE49-F238E27FC236}">
                  <a16:creationId xmlns:a16="http://schemas.microsoft.com/office/drawing/2014/main" id="{E87EFBD4-E4B9-2192-3538-4E856128FB92}"/>
                </a:ext>
              </a:extLst>
            </p:cNvPr>
            <p:cNvSpPr txBox="1"/>
            <p:nvPr/>
          </p:nvSpPr>
          <p:spPr>
            <a:xfrm>
              <a:off x="5937546" y="3103607"/>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02</a:t>
              </a:r>
            </a:p>
          </p:txBody>
        </p:sp>
        <p:sp>
          <p:nvSpPr>
            <p:cNvPr id="518" name="TextBox 121">
              <a:extLst>
                <a:ext uri="{FF2B5EF4-FFF2-40B4-BE49-F238E27FC236}">
                  <a16:creationId xmlns:a16="http://schemas.microsoft.com/office/drawing/2014/main" id="{F7E7CA68-E186-EB4B-5A78-5276AC81BC4F}"/>
                </a:ext>
              </a:extLst>
            </p:cNvPr>
            <p:cNvSpPr txBox="1"/>
            <p:nvPr/>
          </p:nvSpPr>
          <p:spPr>
            <a:xfrm>
              <a:off x="11964100" y="7442400"/>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08</a:t>
              </a:r>
            </a:p>
          </p:txBody>
        </p:sp>
        <p:sp>
          <p:nvSpPr>
            <p:cNvPr id="519" name="TextBox 122">
              <a:extLst>
                <a:ext uri="{FF2B5EF4-FFF2-40B4-BE49-F238E27FC236}">
                  <a16:creationId xmlns:a16="http://schemas.microsoft.com/office/drawing/2014/main" id="{D4272219-A573-7AF1-CCC8-81FF45215ADF}"/>
                </a:ext>
              </a:extLst>
            </p:cNvPr>
            <p:cNvSpPr txBox="1"/>
            <p:nvPr/>
          </p:nvSpPr>
          <p:spPr>
            <a:xfrm>
              <a:off x="5895826" y="7442400"/>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05</a:t>
              </a:r>
            </a:p>
          </p:txBody>
        </p:sp>
        <p:sp>
          <p:nvSpPr>
            <p:cNvPr id="520" name="TextBox 123">
              <a:extLst>
                <a:ext uri="{FF2B5EF4-FFF2-40B4-BE49-F238E27FC236}">
                  <a16:creationId xmlns:a16="http://schemas.microsoft.com/office/drawing/2014/main" id="{93DCA916-39EA-A5DC-E8ED-FE2DCA84BA77}"/>
                </a:ext>
              </a:extLst>
            </p:cNvPr>
            <p:cNvSpPr txBox="1"/>
            <p:nvPr/>
          </p:nvSpPr>
          <p:spPr>
            <a:xfrm>
              <a:off x="12913113" y="4536612"/>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10</a:t>
              </a:r>
            </a:p>
          </p:txBody>
        </p:sp>
        <p:sp>
          <p:nvSpPr>
            <p:cNvPr id="521" name="TextBox 124">
              <a:extLst>
                <a:ext uri="{FF2B5EF4-FFF2-40B4-BE49-F238E27FC236}">
                  <a16:creationId xmlns:a16="http://schemas.microsoft.com/office/drawing/2014/main" id="{24961D3B-E37C-3247-8A8A-5143B9B4F500}"/>
                </a:ext>
              </a:extLst>
            </p:cNvPr>
            <p:cNvSpPr txBox="1"/>
            <p:nvPr/>
          </p:nvSpPr>
          <p:spPr>
            <a:xfrm>
              <a:off x="4983088" y="4536612"/>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03</a:t>
              </a:r>
            </a:p>
          </p:txBody>
        </p:sp>
        <p:sp>
          <p:nvSpPr>
            <p:cNvPr id="522" name="TextBox 125">
              <a:extLst>
                <a:ext uri="{FF2B5EF4-FFF2-40B4-BE49-F238E27FC236}">
                  <a16:creationId xmlns:a16="http://schemas.microsoft.com/office/drawing/2014/main" id="{83498232-19BC-4D5E-3B03-E9AAD65EED94}"/>
                </a:ext>
              </a:extLst>
            </p:cNvPr>
            <p:cNvSpPr txBox="1"/>
            <p:nvPr/>
          </p:nvSpPr>
          <p:spPr>
            <a:xfrm>
              <a:off x="12913113" y="5990609"/>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09</a:t>
              </a:r>
            </a:p>
          </p:txBody>
        </p:sp>
        <p:sp>
          <p:nvSpPr>
            <p:cNvPr id="523" name="TextBox 126">
              <a:extLst>
                <a:ext uri="{FF2B5EF4-FFF2-40B4-BE49-F238E27FC236}">
                  <a16:creationId xmlns:a16="http://schemas.microsoft.com/office/drawing/2014/main" id="{59BA19B3-0228-3006-BEF6-F13C8658C7A0}"/>
                </a:ext>
              </a:extLst>
            </p:cNvPr>
            <p:cNvSpPr txBox="1"/>
            <p:nvPr/>
          </p:nvSpPr>
          <p:spPr>
            <a:xfrm>
              <a:off x="4983088" y="5990609"/>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04</a:t>
              </a:r>
            </a:p>
          </p:txBody>
        </p:sp>
        <p:sp>
          <p:nvSpPr>
            <p:cNvPr id="524" name="TextBox 128">
              <a:extLst>
                <a:ext uri="{FF2B5EF4-FFF2-40B4-BE49-F238E27FC236}">
                  <a16:creationId xmlns:a16="http://schemas.microsoft.com/office/drawing/2014/main" id="{3A7501DC-4858-3F76-14C2-7D081492E0BC}"/>
                </a:ext>
              </a:extLst>
            </p:cNvPr>
            <p:cNvSpPr txBox="1"/>
            <p:nvPr/>
          </p:nvSpPr>
          <p:spPr>
            <a:xfrm>
              <a:off x="415827" y="5749128"/>
              <a:ext cx="4175207" cy="999141"/>
            </a:xfrm>
            <a:prstGeom prst="rect">
              <a:avLst/>
            </a:prstGeom>
          </p:spPr>
          <p:txBody>
            <a:bodyPr wrap="square" lIns="0" tIns="0" rIns="0" bIns="0" rtlCol="0" anchor="t">
              <a:spAutoFit/>
            </a:bodyPr>
            <a:lstStyle/>
            <a:p>
              <a:pPr algn="r"/>
              <a:r>
                <a:rPr lang="en-US" sz="1100" b="1" dirty="0" err="1">
                  <a:solidFill>
                    <a:srgbClr val="000000"/>
                  </a:solidFill>
                  <a:latin typeface="Arial"/>
                  <a:ea typeface="Arial"/>
                  <a:cs typeface="Arial"/>
                  <a:sym typeface="Arial"/>
                </a:rPr>
                <a:t>Memberikan</a:t>
              </a:r>
              <a:r>
                <a:rPr lang="en-US" sz="1100" b="1" dirty="0">
                  <a:solidFill>
                    <a:srgbClr val="000000"/>
                  </a:solidFill>
                  <a:latin typeface="Arial"/>
                  <a:ea typeface="Arial"/>
                  <a:cs typeface="Arial"/>
                  <a:sym typeface="Arial"/>
                </a:rPr>
                <a:t> </a:t>
              </a:r>
              <a:r>
                <a:rPr lang="en-US" sz="1100" b="1" dirty="0" err="1">
                  <a:solidFill>
                    <a:srgbClr val="000000"/>
                  </a:solidFill>
                  <a:latin typeface="Arial"/>
                  <a:ea typeface="Arial"/>
                  <a:cs typeface="Arial"/>
                  <a:sym typeface="Arial"/>
                </a:rPr>
                <a:t>maklumat</a:t>
              </a:r>
              <a:r>
                <a:rPr lang="en-US" sz="1100" b="1" dirty="0">
                  <a:solidFill>
                    <a:srgbClr val="000000"/>
                  </a:solidFill>
                  <a:latin typeface="Arial"/>
                  <a:ea typeface="Arial"/>
                  <a:cs typeface="Arial"/>
                  <a:sym typeface="Arial"/>
                </a:rPr>
                <a:t> </a:t>
              </a:r>
              <a:r>
                <a:rPr lang="en-US" sz="1100" b="1" dirty="0" err="1">
                  <a:solidFill>
                    <a:srgbClr val="000000"/>
                  </a:solidFill>
                  <a:latin typeface="Arial"/>
                  <a:ea typeface="Arial"/>
                  <a:cs typeface="Arial"/>
                  <a:sym typeface="Arial"/>
                </a:rPr>
                <a:t>berkaitan</a:t>
              </a:r>
              <a:r>
                <a:rPr lang="en-US" sz="1100" b="1" dirty="0">
                  <a:solidFill>
                    <a:srgbClr val="000000"/>
                  </a:solidFill>
                  <a:latin typeface="Arial"/>
                  <a:ea typeface="Arial"/>
                  <a:cs typeface="Arial"/>
                  <a:sym typeface="Arial"/>
                </a:rPr>
                <a:t> </a:t>
              </a:r>
              <a:r>
                <a:rPr lang="en-US" sz="1100" b="1" dirty="0" err="1">
                  <a:solidFill>
                    <a:srgbClr val="000000"/>
                  </a:solidFill>
                  <a:latin typeface="Arial"/>
                  <a:ea typeface="Arial"/>
                  <a:cs typeface="Arial"/>
                  <a:sym typeface="Arial"/>
                </a:rPr>
                <a:t>projek</a:t>
              </a:r>
              <a:r>
                <a:rPr lang="en-US" sz="1100" b="1" dirty="0">
                  <a:solidFill>
                    <a:srgbClr val="000000"/>
                  </a:solidFill>
                  <a:latin typeface="Arial"/>
                  <a:ea typeface="Arial"/>
                  <a:cs typeface="Arial"/>
                  <a:sym typeface="Arial"/>
                </a:rPr>
                <a:t> </a:t>
              </a:r>
              <a:r>
                <a:rPr lang="en-US" sz="1100" b="1" dirty="0" err="1">
                  <a:solidFill>
                    <a:srgbClr val="000000"/>
                  </a:solidFill>
                  <a:latin typeface="Arial"/>
                  <a:ea typeface="Arial"/>
                  <a:cs typeface="Arial"/>
                  <a:sym typeface="Arial"/>
                </a:rPr>
                <a:t>kepada</a:t>
              </a:r>
              <a:r>
                <a:rPr lang="en-US" sz="1100" b="1" dirty="0">
                  <a:solidFill>
                    <a:srgbClr val="000000"/>
                  </a:solidFill>
                  <a:latin typeface="Arial"/>
                  <a:ea typeface="Arial"/>
                  <a:cs typeface="Arial"/>
                  <a:sym typeface="Arial"/>
                </a:rPr>
                <a:t> </a:t>
              </a:r>
              <a:r>
                <a:rPr lang="en-US" sz="1100" b="1" dirty="0" err="1">
                  <a:solidFill>
                    <a:srgbClr val="000000"/>
                  </a:solidFill>
                  <a:latin typeface="Arial"/>
                  <a:ea typeface="Arial"/>
                  <a:cs typeface="Arial"/>
                  <a:sym typeface="Arial"/>
                </a:rPr>
                <a:t>penyelidik</a:t>
              </a:r>
              <a:r>
                <a:rPr lang="en-US" sz="1100" b="1" dirty="0">
                  <a:solidFill>
                    <a:srgbClr val="000000"/>
                  </a:solidFill>
                  <a:latin typeface="Arial"/>
                  <a:ea typeface="Arial"/>
                  <a:cs typeface="Arial"/>
                  <a:sym typeface="Arial"/>
                </a:rPr>
                <a:t> </a:t>
              </a:r>
              <a:r>
                <a:rPr lang="en-US" sz="1100" dirty="0">
                  <a:solidFill>
                    <a:srgbClr val="000000"/>
                  </a:solidFill>
                  <a:latin typeface="Arial"/>
                  <a:ea typeface="Arial"/>
                  <a:cs typeface="Arial"/>
                  <a:sym typeface="Arial"/>
                </a:rPr>
                <a:t>agar </a:t>
              </a:r>
              <a:r>
                <a:rPr lang="en-US" sz="1100" dirty="0" err="1">
                  <a:solidFill>
                    <a:srgbClr val="000000"/>
                  </a:solidFill>
                  <a:latin typeface="Arial"/>
                  <a:ea typeface="Arial"/>
                  <a:cs typeface="Arial"/>
                  <a:sym typeface="Arial"/>
                </a:rPr>
                <a:t>laporan</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dapat</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dihantar</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mengikut</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tempoh</a:t>
              </a:r>
              <a:r>
                <a:rPr lang="en-US" sz="1100" dirty="0">
                  <a:solidFill>
                    <a:srgbClr val="000000"/>
                  </a:solidFill>
                  <a:latin typeface="Arial"/>
                  <a:ea typeface="Arial"/>
                  <a:cs typeface="Arial"/>
                  <a:sym typeface="Arial"/>
                </a:rPr>
                <a:t> yang </a:t>
              </a:r>
              <a:r>
                <a:rPr lang="en-US" sz="1100" dirty="0" err="1">
                  <a:solidFill>
                    <a:srgbClr val="000000"/>
                  </a:solidFill>
                  <a:latin typeface="Arial"/>
                  <a:ea typeface="Arial"/>
                  <a:cs typeface="Arial"/>
                  <a:sym typeface="Arial"/>
                </a:rPr>
                <a:t>ditetapkan</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dalam</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surat</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tawaran</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projek</a:t>
              </a:r>
              <a:r>
                <a:rPr lang="en-US" sz="1100" dirty="0">
                  <a:solidFill>
                    <a:srgbClr val="000000"/>
                  </a:solidFill>
                  <a:latin typeface="Arial"/>
                  <a:ea typeface="Arial"/>
                  <a:cs typeface="Arial"/>
                  <a:sym typeface="Arial"/>
                </a:rPr>
                <a:t>.</a:t>
              </a:r>
            </a:p>
          </p:txBody>
        </p:sp>
        <p:sp>
          <p:nvSpPr>
            <p:cNvPr id="525" name="TextBox 129">
              <a:extLst>
                <a:ext uri="{FF2B5EF4-FFF2-40B4-BE49-F238E27FC236}">
                  <a16:creationId xmlns:a16="http://schemas.microsoft.com/office/drawing/2014/main" id="{24CAC6BC-8CA9-1BEA-998C-951DE85FD893}"/>
                </a:ext>
              </a:extLst>
            </p:cNvPr>
            <p:cNvSpPr txBox="1"/>
            <p:nvPr/>
          </p:nvSpPr>
          <p:spPr>
            <a:xfrm>
              <a:off x="567507" y="4380616"/>
              <a:ext cx="3993497" cy="749356"/>
            </a:xfrm>
            <a:prstGeom prst="rect">
              <a:avLst/>
            </a:prstGeom>
          </p:spPr>
          <p:txBody>
            <a:bodyPr lIns="0" tIns="0" rIns="0" bIns="0" rtlCol="0" anchor="t">
              <a:spAutoFit/>
            </a:bodyPr>
            <a:lstStyle/>
            <a:p>
              <a:pPr algn="r"/>
              <a:r>
                <a:rPr lang="en-US" sz="1100" b="1" dirty="0" err="1">
                  <a:solidFill>
                    <a:srgbClr val="000000"/>
                  </a:solidFill>
                  <a:latin typeface="Arial"/>
                  <a:ea typeface="Arial"/>
                  <a:cs typeface="Arial"/>
                  <a:sym typeface="Arial"/>
                </a:rPr>
                <a:t>Memberikan</a:t>
              </a:r>
              <a:r>
                <a:rPr lang="en-US" sz="1100" b="1" dirty="0">
                  <a:solidFill>
                    <a:srgbClr val="000000"/>
                  </a:solidFill>
                  <a:latin typeface="Arial"/>
                  <a:ea typeface="Arial"/>
                  <a:cs typeface="Arial"/>
                  <a:sym typeface="Arial"/>
                </a:rPr>
                <a:t> </a:t>
              </a:r>
              <a:r>
                <a:rPr lang="en-US" sz="1100" b="1" dirty="0" err="1">
                  <a:solidFill>
                    <a:srgbClr val="000000"/>
                  </a:solidFill>
                  <a:latin typeface="Arial"/>
                  <a:ea typeface="Arial"/>
                  <a:cs typeface="Arial"/>
                  <a:sym typeface="Arial"/>
                </a:rPr>
                <a:t>komitmen</a:t>
              </a:r>
              <a:r>
                <a:rPr lang="en-US" sz="1100" b="1" dirty="0">
                  <a:solidFill>
                    <a:srgbClr val="000000"/>
                  </a:solidFill>
                  <a:latin typeface="Arial"/>
                  <a:ea typeface="Arial"/>
                  <a:cs typeface="Arial"/>
                  <a:sym typeface="Arial"/>
                </a:rPr>
                <a:t> </a:t>
              </a:r>
              <a:r>
                <a:rPr lang="en-US" sz="1100" b="1" dirty="0" err="1">
                  <a:solidFill>
                    <a:srgbClr val="000000"/>
                  </a:solidFill>
                  <a:latin typeface="Arial"/>
                  <a:ea typeface="Arial"/>
                  <a:cs typeface="Arial"/>
                  <a:sym typeface="Arial"/>
                </a:rPr>
                <a:t>pembiayaan</a:t>
              </a:r>
              <a:r>
                <a:rPr lang="en-US" sz="1100" b="1" dirty="0">
                  <a:solidFill>
                    <a:srgbClr val="000000"/>
                  </a:solidFill>
                  <a:latin typeface="Arial"/>
                  <a:ea typeface="Arial"/>
                  <a:cs typeface="Arial"/>
                  <a:sym typeface="Arial"/>
                </a:rPr>
                <a:t> </a:t>
              </a:r>
              <a:r>
                <a:rPr lang="en-US" sz="1100" b="1" dirty="0" err="1">
                  <a:solidFill>
                    <a:srgbClr val="000000"/>
                  </a:solidFill>
                  <a:latin typeface="Arial"/>
                  <a:ea typeface="Arial"/>
                  <a:cs typeface="Arial"/>
                  <a:sym typeface="Arial"/>
                </a:rPr>
                <a:t>sebagaimana</a:t>
              </a:r>
              <a:r>
                <a:rPr lang="en-US" sz="1100" b="1" dirty="0">
                  <a:solidFill>
                    <a:srgbClr val="000000"/>
                  </a:solidFill>
                  <a:latin typeface="Arial"/>
                  <a:ea typeface="Arial"/>
                  <a:cs typeface="Arial"/>
                  <a:sym typeface="Arial"/>
                </a:rPr>
                <a:t> yang </a:t>
              </a:r>
              <a:r>
                <a:rPr lang="en-US" sz="1100" b="1" dirty="0" err="1">
                  <a:solidFill>
                    <a:srgbClr val="000000"/>
                  </a:solidFill>
                  <a:latin typeface="Arial"/>
                  <a:ea typeface="Arial"/>
                  <a:cs typeface="Arial"/>
                  <a:sym typeface="Arial"/>
                </a:rPr>
                <a:t>dipersetujui</a:t>
              </a:r>
              <a:r>
                <a:rPr lang="en-US" sz="1100" b="1" dirty="0">
                  <a:solidFill>
                    <a:srgbClr val="000000"/>
                  </a:solidFill>
                  <a:latin typeface="Arial"/>
                  <a:ea typeface="Arial"/>
                  <a:cs typeface="Arial"/>
                  <a:sym typeface="Arial"/>
                </a:rPr>
                <a:t> </a:t>
              </a:r>
              <a:r>
                <a:rPr lang="en-US" sz="1100" b="1" dirty="0" err="1">
                  <a:solidFill>
                    <a:srgbClr val="000000"/>
                  </a:solidFill>
                  <a:latin typeface="Arial"/>
                  <a:ea typeface="Arial"/>
                  <a:cs typeface="Arial"/>
                  <a:sym typeface="Arial"/>
                </a:rPr>
                <a:t>dalam</a:t>
              </a:r>
              <a:r>
                <a:rPr lang="en-US" sz="1100" b="1" dirty="0">
                  <a:solidFill>
                    <a:srgbClr val="000000"/>
                  </a:solidFill>
                  <a:latin typeface="Arial"/>
                  <a:ea typeface="Arial"/>
                  <a:cs typeface="Arial"/>
                  <a:sym typeface="Arial"/>
                </a:rPr>
                <a:t> Nota </a:t>
              </a:r>
              <a:r>
                <a:rPr lang="en-US" sz="1100" b="1" dirty="0" err="1">
                  <a:solidFill>
                    <a:srgbClr val="000000"/>
                  </a:solidFill>
                  <a:latin typeface="Arial"/>
                  <a:ea typeface="Arial"/>
                  <a:cs typeface="Arial"/>
                  <a:sym typeface="Arial"/>
                </a:rPr>
                <a:t>Komitmen</a:t>
              </a:r>
              <a:r>
                <a:rPr lang="en-US" sz="1100" b="1" dirty="0">
                  <a:solidFill>
                    <a:srgbClr val="000000"/>
                  </a:solidFill>
                  <a:latin typeface="Arial"/>
                  <a:ea typeface="Arial"/>
                  <a:cs typeface="Arial"/>
                  <a:sym typeface="Arial"/>
                </a:rPr>
                <a:t> Syarikat dan </a:t>
              </a:r>
              <a:r>
                <a:rPr lang="en-US" sz="1100" b="1" dirty="0" err="1">
                  <a:solidFill>
                    <a:srgbClr val="000000"/>
                  </a:solidFill>
                  <a:latin typeface="Arial"/>
                  <a:ea typeface="Arial"/>
                  <a:cs typeface="Arial"/>
                  <a:sym typeface="Arial"/>
                </a:rPr>
                <a:t>MoA</a:t>
              </a:r>
              <a:endParaRPr lang="en-US" sz="1100" b="1" dirty="0">
                <a:solidFill>
                  <a:srgbClr val="000000"/>
                </a:solidFill>
                <a:latin typeface="Arial"/>
                <a:ea typeface="Arial"/>
                <a:cs typeface="Arial"/>
                <a:sym typeface="Arial"/>
              </a:endParaRPr>
            </a:p>
          </p:txBody>
        </p:sp>
      </p:grpSp>
      <p:sp>
        <p:nvSpPr>
          <p:cNvPr id="565" name="Slide Number Placeholder 564">
            <a:extLst>
              <a:ext uri="{FF2B5EF4-FFF2-40B4-BE49-F238E27FC236}">
                <a16:creationId xmlns:a16="http://schemas.microsoft.com/office/drawing/2014/main" id="{E86F9AB3-1E5D-76A8-F29B-F63F506A3A66}"/>
              </a:ext>
            </a:extLst>
          </p:cNvPr>
          <p:cNvSpPr>
            <a:spLocks noGrp="1"/>
          </p:cNvSpPr>
          <p:nvPr>
            <p:ph type="sldNum" idx="12"/>
          </p:nvPr>
        </p:nvSpPr>
        <p:spPr/>
        <p:txBody>
          <a:bodyPr/>
          <a:lstStyle/>
          <a:p>
            <a:r>
              <a:rPr lang="en-MY"/>
              <a:t>KPT | </a:t>
            </a:r>
            <a:fld id="{00000000-1234-1234-1234-123412341234}" type="slidenum">
              <a:rPr lang="en-MY" smtClean="0"/>
              <a:pPr/>
              <a:t>21</a:t>
            </a:fld>
            <a:endParaRPr dirty="0"/>
          </a:p>
        </p:txBody>
      </p:sp>
    </p:spTree>
    <p:extLst>
      <p:ext uri="{BB962C8B-B14F-4D97-AF65-F5344CB8AC3E}">
        <p14:creationId xmlns:p14="http://schemas.microsoft.com/office/powerpoint/2010/main" val="2155346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3">
          <a:extLst>
            <a:ext uri="{FF2B5EF4-FFF2-40B4-BE49-F238E27FC236}">
              <a16:creationId xmlns:a16="http://schemas.microsoft.com/office/drawing/2014/main" id="{DB471FF8-92BC-74F0-E7B0-0618B3317287}"/>
            </a:ext>
          </a:extLst>
        </p:cNvPr>
        <p:cNvGrpSpPr/>
        <p:nvPr/>
      </p:nvGrpSpPr>
      <p:grpSpPr>
        <a:xfrm>
          <a:off x="0" y="0"/>
          <a:ext cx="0" cy="0"/>
          <a:chOff x="0" y="0"/>
          <a:chExt cx="0" cy="0"/>
        </a:xfrm>
      </p:grpSpPr>
      <p:cxnSp>
        <p:nvCxnSpPr>
          <p:cNvPr id="580" name="Google Shape;580;p15">
            <a:extLst>
              <a:ext uri="{FF2B5EF4-FFF2-40B4-BE49-F238E27FC236}">
                <a16:creationId xmlns:a16="http://schemas.microsoft.com/office/drawing/2014/main" id="{F8E76EE4-5049-A5D2-341D-D274A801D9AC}"/>
              </a:ext>
            </a:extLst>
          </p:cNvPr>
          <p:cNvCxnSpPr/>
          <p:nvPr/>
        </p:nvCxnSpPr>
        <p:spPr>
          <a:xfrm>
            <a:off x="274638" y="685800"/>
            <a:ext cx="550862" cy="0"/>
          </a:xfrm>
          <a:prstGeom prst="straightConnector1">
            <a:avLst/>
          </a:prstGeom>
          <a:noFill/>
          <a:ln w="57150" cap="flat" cmpd="sng">
            <a:solidFill>
              <a:srgbClr val="22357B"/>
            </a:solidFill>
            <a:prstDash val="solid"/>
            <a:miter lim="800000"/>
            <a:headEnd type="none" w="sm" len="sm"/>
            <a:tailEnd type="none" w="sm" len="sm"/>
          </a:ln>
        </p:spPr>
      </p:cxnSp>
      <p:sp>
        <p:nvSpPr>
          <p:cNvPr id="589" name="Google Shape;589;p15">
            <a:extLst>
              <a:ext uri="{FF2B5EF4-FFF2-40B4-BE49-F238E27FC236}">
                <a16:creationId xmlns:a16="http://schemas.microsoft.com/office/drawing/2014/main" id="{F50E768A-AEC2-D16F-E5D4-F24C3BB2FE3C}"/>
              </a:ext>
            </a:extLst>
          </p:cNvPr>
          <p:cNvSpPr txBox="1"/>
          <p:nvPr/>
        </p:nvSpPr>
        <p:spPr>
          <a:xfrm>
            <a:off x="160146" y="7111"/>
            <a:ext cx="11125200" cy="727075"/>
          </a:xfrm>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2800"/>
            </a:pPr>
            <a:r>
              <a:rPr lang="en-MY" sz="2800" b="1" dirty="0">
                <a:solidFill>
                  <a:schemeClr val="dk1"/>
                </a:solidFill>
                <a:latin typeface="Twentieth Century"/>
                <a:ea typeface="Twentieth Century"/>
                <a:cs typeface="Twentieth Century"/>
                <a:sym typeface="Twentieth Century"/>
              </a:rPr>
              <a:t>PERANAN DAN TANGGUNGJAWAB PENYELIDIK</a:t>
            </a:r>
            <a:endParaRPr lang="en-MY" sz="2800" dirty="0"/>
          </a:p>
        </p:txBody>
      </p:sp>
      <p:grpSp>
        <p:nvGrpSpPr>
          <p:cNvPr id="2" name="Group 1">
            <a:extLst>
              <a:ext uri="{FF2B5EF4-FFF2-40B4-BE49-F238E27FC236}">
                <a16:creationId xmlns:a16="http://schemas.microsoft.com/office/drawing/2014/main" id="{F66B3ED2-B78F-D44E-2E44-E00414E0EE0E}"/>
              </a:ext>
            </a:extLst>
          </p:cNvPr>
          <p:cNvGrpSpPr/>
          <p:nvPr/>
        </p:nvGrpSpPr>
        <p:grpSpPr>
          <a:xfrm>
            <a:off x="142031" y="802750"/>
            <a:ext cx="12049969" cy="5712728"/>
            <a:chOff x="262404" y="1309647"/>
            <a:chExt cx="17780946" cy="8429707"/>
          </a:xfrm>
        </p:grpSpPr>
        <p:grpSp>
          <p:nvGrpSpPr>
            <p:cNvPr id="3" name="Group 3">
              <a:extLst>
                <a:ext uri="{FF2B5EF4-FFF2-40B4-BE49-F238E27FC236}">
                  <a16:creationId xmlns:a16="http://schemas.microsoft.com/office/drawing/2014/main" id="{DCA4DE2F-65D6-25A7-F6F7-092F690B9CF0}"/>
                </a:ext>
              </a:extLst>
            </p:cNvPr>
            <p:cNvGrpSpPr/>
            <p:nvPr/>
          </p:nvGrpSpPr>
          <p:grpSpPr>
            <a:xfrm>
              <a:off x="6534466" y="2914966"/>
              <a:ext cx="5219069" cy="5219069"/>
              <a:chOff x="0" y="0"/>
              <a:chExt cx="812800" cy="812800"/>
            </a:xfrm>
          </p:grpSpPr>
          <p:sp>
            <p:nvSpPr>
              <p:cNvPr id="604" name="Freeform 4">
                <a:extLst>
                  <a:ext uri="{FF2B5EF4-FFF2-40B4-BE49-F238E27FC236}">
                    <a16:creationId xmlns:a16="http://schemas.microsoft.com/office/drawing/2014/main" id="{C99C5312-1D0B-88AB-1550-1C2B612351E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000000"/>
                </a:solidFill>
                <a:prstDash val="sysDot"/>
                <a:miter/>
              </a:ln>
            </p:spPr>
            <p:txBody>
              <a:bodyPr/>
              <a:lstStyle/>
              <a:p>
                <a:endParaRPr lang="en-MY"/>
              </a:p>
            </p:txBody>
          </p:sp>
          <p:sp>
            <p:nvSpPr>
              <p:cNvPr id="605" name="TextBox 5">
                <a:extLst>
                  <a:ext uri="{FF2B5EF4-FFF2-40B4-BE49-F238E27FC236}">
                    <a16:creationId xmlns:a16="http://schemas.microsoft.com/office/drawing/2014/main" id="{54223ABE-7A16-5E29-BFD4-87E5E4CB47C9}"/>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 name="Group 7">
              <a:extLst>
                <a:ext uri="{FF2B5EF4-FFF2-40B4-BE49-F238E27FC236}">
                  <a16:creationId xmlns:a16="http://schemas.microsoft.com/office/drawing/2014/main" id="{3FAD3BD6-C34D-751B-2695-EAB38E9E5ADB}"/>
                </a:ext>
              </a:extLst>
            </p:cNvPr>
            <p:cNvGrpSpPr/>
            <p:nvPr/>
          </p:nvGrpSpPr>
          <p:grpSpPr>
            <a:xfrm>
              <a:off x="10878777" y="1309647"/>
              <a:ext cx="4844967" cy="1166040"/>
              <a:chOff x="0" y="0"/>
              <a:chExt cx="1276041" cy="307105"/>
            </a:xfrm>
          </p:grpSpPr>
          <p:sp>
            <p:nvSpPr>
              <p:cNvPr id="602" name="Freeform 8">
                <a:extLst>
                  <a:ext uri="{FF2B5EF4-FFF2-40B4-BE49-F238E27FC236}">
                    <a16:creationId xmlns:a16="http://schemas.microsoft.com/office/drawing/2014/main" id="{C86519B9-0435-AEE9-7930-D94455C7C118}"/>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603" name="TextBox 9">
                <a:extLst>
                  <a:ext uri="{FF2B5EF4-FFF2-40B4-BE49-F238E27FC236}">
                    <a16:creationId xmlns:a16="http://schemas.microsoft.com/office/drawing/2014/main" id="{98F99F90-4EE6-9646-53D1-AA0887F97765}"/>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sp>
          <p:nvSpPr>
            <p:cNvPr id="601" name="TextBox 12">
              <a:extLst>
                <a:ext uri="{FF2B5EF4-FFF2-40B4-BE49-F238E27FC236}">
                  <a16:creationId xmlns:a16="http://schemas.microsoft.com/office/drawing/2014/main" id="{845D8FB0-7089-4260-9D01-66C9925F4ABC}"/>
                </a:ext>
              </a:extLst>
            </p:cNvPr>
            <p:cNvSpPr txBox="1"/>
            <p:nvPr/>
          </p:nvSpPr>
          <p:spPr>
            <a:xfrm rot="10800000">
              <a:off x="2564256" y="8573313"/>
              <a:ext cx="4844968" cy="1166041"/>
            </a:xfrm>
            <a:prstGeom prst="rect">
              <a:avLst/>
            </a:prstGeom>
          </p:spPr>
          <p:txBody>
            <a:bodyPr lIns="50800" tIns="50800" rIns="50800" bIns="50800" rtlCol="0" anchor="ctr"/>
            <a:lstStyle/>
            <a:p>
              <a:pPr algn="ctr">
                <a:lnSpc>
                  <a:spcPts val="1920"/>
                </a:lnSpc>
              </a:pPr>
              <a:endParaRPr/>
            </a:p>
          </p:txBody>
        </p:sp>
        <p:sp>
          <p:nvSpPr>
            <p:cNvPr id="599" name="TextBox 15">
              <a:extLst>
                <a:ext uri="{FF2B5EF4-FFF2-40B4-BE49-F238E27FC236}">
                  <a16:creationId xmlns:a16="http://schemas.microsoft.com/office/drawing/2014/main" id="{0B056518-1998-55BA-CF13-022D4AE095BD}"/>
                </a:ext>
              </a:extLst>
            </p:cNvPr>
            <p:cNvSpPr txBox="1"/>
            <p:nvPr/>
          </p:nvSpPr>
          <p:spPr>
            <a:xfrm>
              <a:off x="10878778" y="8573313"/>
              <a:ext cx="4844968" cy="1166041"/>
            </a:xfrm>
            <a:prstGeom prst="rect">
              <a:avLst/>
            </a:prstGeom>
          </p:spPr>
          <p:txBody>
            <a:bodyPr lIns="50800" tIns="50800" rIns="50800" bIns="50800" rtlCol="0" anchor="ctr"/>
            <a:lstStyle/>
            <a:p>
              <a:pPr algn="ctr">
                <a:lnSpc>
                  <a:spcPts val="1920"/>
                </a:lnSpc>
              </a:pPr>
              <a:endParaRPr/>
            </a:p>
          </p:txBody>
        </p:sp>
        <p:grpSp>
          <p:nvGrpSpPr>
            <p:cNvPr id="7" name="Group 16">
              <a:extLst>
                <a:ext uri="{FF2B5EF4-FFF2-40B4-BE49-F238E27FC236}">
                  <a16:creationId xmlns:a16="http://schemas.microsoft.com/office/drawing/2014/main" id="{21C25561-C516-BEE7-C6ED-E1EDE0C612FB}"/>
                </a:ext>
              </a:extLst>
            </p:cNvPr>
            <p:cNvGrpSpPr/>
            <p:nvPr/>
          </p:nvGrpSpPr>
          <p:grpSpPr>
            <a:xfrm rot="-10800000">
              <a:off x="2564256" y="1309647"/>
              <a:ext cx="4844967" cy="1166040"/>
              <a:chOff x="0" y="0"/>
              <a:chExt cx="1276041" cy="307105"/>
            </a:xfrm>
          </p:grpSpPr>
          <p:sp>
            <p:nvSpPr>
              <p:cNvPr id="596" name="Freeform 17">
                <a:extLst>
                  <a:ext uri="{FF2B5EF4-FFF2-40B4-BE49-F238E27FC236}">
                    <a16:creationId xmlns:a16="http://schemas.microsoft.com/office/drawing/2014/main" id="{40D5A264-6DAB-DDD9-6DD2-EBFF21048797}"/>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97" name="TextBox 18">
                <a:extLst>
                  <a:ext uri="{FF2B5EF4-FFF2-40B4-BE49-F238E27FC236}">
                    <a16:creationId xmlns:a16="http://schemas.microsoft.com/office/drawing/2014/main" id="{9B8DA9DC-B139-9D70-63B2-4E1DD6EEBF31}"/>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8" name="Group 19">
              <a:extLst>
                <a:ext uri="{FF2B5EF4-FFF2-40B4-BE49-F238E27FC236}">
                  <a16:creationId xmlns:a16="http://schemas.microsoft.com/office/drawing/2014/main" id="{6A379AD1-4CC3-13AB-4E3C-50615516F9B4}"/>
                </a:ext>
              </a:extLst>
            </p:cNvPr>
            <p:cNvGrpSpPr/>
            <p:nvPr/>
          </p:nvGrpSpPr>
          <p:grpSpPr>
            <a:xfrm>
              <a:off x="12231280" y="2763643"/>
              <a:ext cx="5003984" cy="1166040"/>
              <a:chOff x="0" y="0"/>
              <a:chExt cx="1317922" cy="307105"/>
            </a:xfrm>
          </p:grpSpPr>
          <p:sp>
            <p:nvSpPr>
              <p:cNvPr id="594" name="Freeform 20">
                <a:extLst>
                  <a:ext uri="{FF2B5EF4-FFF2-40B4-BE49-F238E27FC236}">
                    <a16:creationId xmlns:a16="http://schemas.microsoft.com/office/drawing/2014/main" id="{68E7492E-4AFE-E43C-4AE5-09AC2C9C1D5B}"/>
                  </a:ext>
                </a:extLst>
              </p:cNvPr>
              <p:cNvSpPr/>
              <p:nvPr/>
            </p:nvSpPr>
            <p:spPr>
              <a:xfrm>
                <a:off x="0" y="0"/>
                <a:ext cx="1317922"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95" name="TextBox 21">
                <a:extLst>
                  <a:ext uri="{FF2B5EF4-FFF2-40B4-BE49-F238E27FC236}">
                    <a16:creationId xmlns:a16="http://schemas.microsoft.com/office/drawing/2014/main" id="{5E157652-FC6D-3F89-2346-987A1110AEA6}"/>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9" name="Group 22">
              <a:extLst>
                <a:ext uri="{FF2B5EF4-FFF2-40B4-BE49-F238E27FC236}">
                  <a16:creationId xmlns:a16="http://schemas.microsoft.com/office/drawing/2014/main" id="{2EDF6B49-0E70-0028-52D2-325106E15238}"/>
                </a:ext>
              </a:extLst>
            </p:cNvPr>
            <p:cNvGrpSpPr/>
            <p:nvPr/>
          </p:nvGrpSpPr>
          <p:grpSpPr>
            <a:xfrm rot="-10800000">
              <a:off x="1211753" y="7119317"/>
              <a:ext cx="4844967" cy="1166040"/>
              <a:chOff x="0" y="0"/>
              <a:chExt cx="1276041" cy="307105"/>
            </a:xfrm>
          </p:grpSpPr>
          <p:sp>
            <p:nvSpPr>
              <p:cNvPr id="562" name="Freeform 23">
                <a:extLst>
                  <a:ext uri="{FF2B5EF4-FFF2-40B4-BE49-F238E27FC236}">
                    <a16:creationId xmlns:a16="http://schemas.microsoft.com/office/drawing/2014/main" id="{E913A94D-406C-4008-078B-6DDDB6BE73EA}"/>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63" name="TextBox 24">
                <a:extLst>
                  <a:ext uri="{FF2B5EF4-FFF2-40B4-BE49-F238E27FC236}">
                    <a16:creationId xmlns:a16="http://schemas.microsoft.com/office/drawing/2014/main" id="{E0353E58-18F9-8ECF-5881-3A34568823D2}"/>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10" name="Group 25">
              <a:extLst>
                <a:ext uri="{FF2B5EF4-FFF2-40B4-BE49-F238E27FC236}">
                  <a16:creationId xmlns:a16="http://schemas.microsoft.com/office/drawing/2014/main" id="{9835BC07-0DF7-228F-2ADE-DB2932124150}"/>
                </a:ext>
              </a:extLst>
            </p:cNvPr>
            <p:cNvGrpSpPr/>
            <p:nvPr/>
          </p:nvGrpSpPr>
          <p:grpSpPr>
            <a:xfrm>
              <a:off x="12231280" y="7121220"/>
              <a:ext cx="4844967" cy="1166040"/>
              <a:chOff x="0" y="0"/>
              <a:chExt cx="1276041" cy="307105"/>
            </a:xfrm>
          </p:grpSpPr>
          <p:sp>
            <p:nvSpPr>
              <p:cNvPr id="560" name="Freeform 26">
                <a:extLst>
                  <a:ext uri="{FF2B5EF4-FFF2-40B4-BE49-F238E27FC236}">
                    <a16:creationId xmlns:a16="http://schemas.microsoft.com/office/drawing/2014/main" id="{29A35653-5C70-8262-1764-78C2685F3595}"/>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61" name="TextBox 27">
                <a:extLst>
                  <a:ext uri="{FF2B5EF4-FFF2-40B4-BE49-F238E27FC236}">
                    <a16:creationId xmlns:a16="http://schemas.microsoft.com/office/drawing/2014/main" id="{5A3B97CC-3F78-A702-A1E0-65C3D14C86E6}"/>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11" name="Group 28">
              <a:extLst>
                <a:ext uri="{FF2B5EF4-FFF2-40B4-BE49-F238E27FC236}">
                  <a16:creationId xmlns:a16="http://schemas.microsoft.com/office/drawing/2014/main" id="{B7EBD8BD-A429-221E-7EDF-A39A1C083264}"/>
                </a:ext>
              </a:extLst>
            </p:cNvPr>
            <p:cNvGrpSpPr/>
            <p:nvPr/>
          </p:nvGrpSpPr>
          <p:grpSpPr>
            <a:xfrm rot="-10800000">
              <a:off x="1028700" y="2761739"/>
              <a:ext cx="5028020" cy="1166040"/>
              <a:chOff x="0" y="0"/>
              <a:chExt cx="1324252" cy="307105"/>
            </a:xfrm>
          </p:grpSpPr>
          <p:sp>
            <p:nvSpPr>
              <p:cNvPr id="558" name="Freeform 29">
                <a:extLst>
                  <a:ext uri="{FF2B5EF4-FFF2-40B4-BE49-F238E27FC236}">
                    <a16:creationId xmlns:a16="http://schemas.microsoft.com/office/drawing/2014/main" id="{65A4251D-A924-5C1F-AA04-140E719CA9E9}"/>
                  </a:ext>
                </a:extLst>
              </p:cNvPr>
              <p:cNvSpPr/>
              <p:nvPr/>
            </p:nvSpPr>
            <p:spPr>
              <a:xfrm>
                <a:off x="0" y="0"/>
                <a:ext cx="1324252" cy="307105"/>
              </a:xfrm>
              <a:custGeom>
                <a:avLst/>
                <a:gdLst/>
                <a:ahLst/>
                <a:cxnLst/>
                <a:rect l="l" t="t" r="r" b="b"/>
                <a:pathLst>
                  <a:path w="1324252" h="307105">
                    <a:moveTo>
                      <a:pt x="153553" y="0"/>
                    </a:moveTo>
                    <a:lnTo>
                      <a:pt x="1170699" y="0"/>
                    </a:lnTo>
                    <a:cubicBezTo>
                      <a:pt x="1255504" y="0"/>
                      <a:pt x="1324252" y="68748"/>
                      <a:pt x="1324252" y="153553"/>
                    </a:cubicBezTo>
                    <a:lnTo>
                      <a:pt x="1324252" y="153553"/>
                    </a:lnTo>
                    <a:cubicBezTo>
                      <a:pt x="1324252" y="238357"/>
                      <a:pt x="1255504" y="307105"/>
                      <a:pt x="1170699"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59" name="TextBox 30">
                <a:extLst>
                  <a:ext uri="{FF2B5EF4-FFF2-40B4-BE49-F238E27FC236}">
                    <a16:creationId xmlns:a16="http://schemas.microsoft.com/office/drawing/2014/main" id="{B91129BE-85D0-4666-8892-16D9E427EB41}"/>
                  </a:ext>
                </a:extLst>
              </p:cNvPr>
              <p:cNvSpPr txBox="1"/>
              <p:nvPr/>
            </p:nvSpPr>
            <p:spPr>
              <a:xfrm>
                <a:off x="0" y="0"/>
                <a:ext cx="1324252" cy="307105"/>
              </a:xfrm>
              <a:prstGeom prst="rect">
                <a:avLst/>
              </a:prstGeom>
            </p:spPr>
            <p:txBody>
              <a:bodyPr lIns="50800" tIns="50800" rIns="50800" bIns="50800" rtlCol="0" anchor="ctr"/>
              <a:lstStyle/>
              <a:p>
                <a:pPr algn="ctr">
                  <a:lnSpc>
                    <a:spcPts val="1920"/>
                  </a:lnSpc>
                </a:pPr>
                <a:endParaRPr/>
              </a:p>
            </p:txBody>
          </p:sp>
        </p:grpSp>
        <p:grpSp>
          <p:nvGrpSpPr>
            <p:cNvPr id="12" name="Group 31">
              <a:extLst>
                <a:ext uri="{FF2B5EF4-FFF2-40B4-BE49-F238E27FC236}">
                  <a16:creationId xmlns:a16="http://schemas.microsoft.com/office/drawing/2014/main" id="{03944C81-1F34-3D1D-1A4A-A10CB68E8EEA}"/>
                </a:ext>
              </a:extLst>
            </p:cNvPr>
            <p:cNvGrpSpPr/>
            <p:nvPr/>
          </p:nvGrpSpPr>
          <p:grpSpPr>
            <a:xfrm>
              <a:off x="13001973" y="4134754"/>
              <a:ext cx="4844967" cy="1408452"/>
              <a:chOff x="0" y="-21830"/>
              <a:chExt cx="1276041" cy="370950"/>
            </a:xfrm>
          </p:grpSpPr>
          <p:sp>
            <p:nvSpPr>
              <p:cNvPr id="556" name="Freeform 32">
                <a:extLst>
                  <a:ext uri="{FF2B5EF4-FFF2-40B4-BE49-F238E27FC236}">
                    <a16:creationId xmlns:a16="http://schemas.microsoft.com/office/drawing/2014/main" id="{AADA09F7-6B4D-0D00-EE88-63F010793E72}"/>
                  </a:ext>
                </a:extLst>
              </p:cNvPr>
              <p:cNvSpPr/>
              <p:nvPr/>
            </p:nvSpPr>
            <p:spPr>
              <a:xfrm>
                <a:off x="0" y="-21830"/>
                <a:ext cx="1276041" cy="370950"/>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57" name="TextBox 33">
                <a:extLst>
                  <a:ext uri="{FF2B5EF4-FFF2-40B4-BE49-F238E27FC236}">
                    <a16:creationId xmlns:a16="http://schemas.microsoft.com/office/drawing/2014/main" id="{08208A7A-9CE3-BE1A-870E-BDC5F74BA0FE}"/>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grpSp>
          <p:nvGrpSpPr>
            <p:cNvPr id="13" name="Group 34">
              <a:extLst>
                <a:ext uri="{FF2B5EF4-FFF2-40B4-BE49-F238E27FC236}">
                  <a16:creationId xmlns:a16="http://schemas.microsoft.com/office/drawing/2014/main" id="{7B58EDAC-D4E3-F886-F5DB-3E30F1C008BC}"/>
                </a:ext>
              </a:extLst>
            </p:cNvPr>
            <p:cNvGrpSpPr/>
            <p:nvPr/>
          </p:nvGrpSpPr>
          <p:grpSpPr>
            <a:xfrm rot="-10800000">
              <a:off x="262404" y="5665320"/>
              <a:ext cx="5023623" cy="1166040"/>
              <a:chOff x="0" y="0"/>
              <a:chExt cx="1323094" cy="307105"/>
            </a:xfrm>
          </p:grpSpPr>
          <p:sp>
            <p:nvSpPr>
              <p:cNvPr id="554" name="Freeform 35">
                <a:extLst>
                  <a:ext uri="{FF2B5EF4-FFF2-40B4-BE49-F238E27FC236}">
                    <a16:creationId xmlns:a16="http://schemas.microsoft.com/office/drawing/2014/main" id="{D5880710-02D9-2170-F3FB-00BA9BF42E1D}"/>
                  </a:ext>
                </a:extLst>
              </p:cNvPr>
              <p:cNvSpPr/>
              <p:nvPr/>
            </p:nvSpPr>
            <p:spPr>
              <a:xfrm>
                <a:off x="0" y="0"/>
                <a:ext cx="1323094" cy="307105"/>
              </a:xfrm>
              <a:custGeom>
                <a:avLst/>
                <a:gdLst/>
                <a:ahLst/>
                <a:cxnLst/>
                <a:rect l="l" t="t" r="r" b="b"/>
                <a:pathLst>
                  <a:path w="1323094" h="307105">
                    <a:moveTo>
                      <a:pt x="153553" y="0"/>
                    </a:moveTo>
                    <a:lnTo>
                      <a:pt x="1169542" y="0"/>
                    </a:lnTo>
                    <a:cubicBezTo>
                      <a:pt x="1254346" y="0"/>
                      <a:pt x="1323094" y="68748"/>
                      <a:pt x="1323094" y="153553"/>
                    </a:cubicBezTo>
                    <a:lnTo>
                      <a:pt x="1323094" y="153553"/>
                    </a:lnTo>
                    <a:cubicBezTo>
                      <a:pt x="1323094" y="238357"/>
                      <a:pt x="1254346" y="307105"/>
                      <a:pt x="1169542"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55" name="TextBox 36">
                <a:extLst>
                  <a:ext uri="{FF2B5EF4-FFF2-40B4-BE49-F238E27FC236}">
                    <a16:creationId xmlns:a16="http://schemas.microsoft.com/office/drawing/2014/main" id="{841595E1-337E-A067-3636-64C9211A0884}"/>
                  </a:ext>
                </a:extLst>
              </p:cNvPr>
              <p:cNvSpPr txBox="1"/>
              <p:nvPr/>
            </p:nvSpPr>
            <p:spPr>
              <a:xfrm>
                <a:off x="0" y="0"/>
                <a:ext cx="1323094" cy="307105"/>
              </a:xfrm>
              <a:prstGeom prst="rect">
                <a:avLst/>
              </a:prstGeom>
            </p:spPr>
            <p:txBody>
              <a:bodyPr lIns="50800" tIns="50800" rIns="50800" bIns="50800" rtlCol="0" anchor="ctr"/>
              <a:lstStyle/>
              <a:p>
                <a:pPr algn="ctr">
                  <a:lnSpc>
                    <a:spcPts val="1920"/>
                  </a:lnSpc>
                </a:pPr>
                <a:endParaRPr/>
              </a:p>
            </p:txBody>
          </p:sp>
        </p:grpSp>
        <p:grpSp>
          <p:nvGrpSpPr>
            <p:cNvPr id="14" name="Group 37">
              <a:extLst>
                <a:ext uri="{FF2B5EF4-FFF2-40B4-BE49-F238E27FC236}">
                  <a16:creationId xmlns:a16="http://schemas.microsoft.com/office/drawing/2014/main" id="{658F36C2-16B1-DEBC-3DD6-092508332B2D}"/>
                </a:ext>
              </a:extLst>
            </p:cNvPr>
            <p:cNvGrpSpPr/>
            <p:nvPr/>
          </p:nvGrpSpPr>
          <p:grpSpPr>
            <a:xfrm>
              <a:off x="13001973" y="5669430"/>
              <a:ext cx="5041377" cy="1166040"/>
              <a:chOff x="0" y="0"/>
              <a:chExt cx="1327770" cy="307105"/>
            </a:xfrm>
          </p:grpSpPr>
          <p:sp>
            <p:nvSpPr>
              <p:cNvPr id="552" name="Freeform 38">
                <a:extLst>
                  <a:ext uri="{FF2B5EF4-FFF2-40B4-BE49-F238E27FC236}">
                    <a16:creationId xmlns:a16="http://schemas.microsoft.com/office/drawing/2014/main" id="{D8C7E022-9E1A-7F85-CF55-D929067B0662}"/>
                  </a:ext>
                </a:extLst>
              </p:cNvPr>
              <p:cNvSpPr/>
              <p:nvPr/>
            </p:nvSpPr>
            <p:spPr>
              <a:xfrm>
                <a:off x="0" y="0"/>
                <a:ext cx="1284347" cy="307105"/>
              </a:xfrm>
              <a:custGeom>
                <a:avLst/>
                <a:gdLst/>
                <a:ahLst/>
                <a:cxnLst/>
                <a:rect l="l" t="t" r="r" b="b"/>
                <a:pathLst>
                  <a:path w="1327770" h="307105">
                    <a:moveTo>
                      <a:pt x="153553" y="0"/>
                    </a:moveTo>
                    <a:lnTo>
                      <a:pt x="1174217" y="0"/>
                    </a:lnTo>
                    <a:cubicBezTo>
                      <a:pt x="1214942" y="0"/>
                      <a:pt x="1253999" y="16178"/>
                      <a:pt x="1282796" y="44975"/>
                    </a:cubicBezTo>
                    <a:cubicBezTo>
                      <a:pt x="1311592" y="73771"/>
                      <a:pt x="1327770" y="112828"/>
                      <a:pt x="1327770" y="153553"/>
                    </a:cubicBezTo>
                    <a:lnTo>
                      <a:pt x="1327770" y="153553"/>
                    </a:lnTo>
                    <a:cubicBezTo>
                      <a:pt x="1327770" y="238357"/>
                      <a:pt x="1259022" y="307105"/>
                      <a:pt x="1174217"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53" name="TextBox 39">
                <a:extLst>
                  <a:ext uri="{FF2B5EF4-FFF2-40B4-BE49-F238E27FC236}">
                    <a16:creationId xmlns:a16="http://schemas.microsoft.com/office/drawing/2014/main" id="{5A0DBC6A-1356-4BBC-8B47-B17E3DBD259F}"/>
                  </a:ext>
                </a:extLst>
              </p:cNvPr>
              <p:cNvSpPr txBox="1"/>
              <p:nvPr/>
            </p:nvSpPr>
            <p:spPr>
              <a:xfrm>
                <a:off x="0" y="0"/>
                <a:ext cx="1327770" cy="307105"/>
              </a:xfrm>
              <a:prstGeom prst="rect">
                <a:avLst/>
              </a:prstGeom>
            </p:spPr>
            <p:txBody>
              <a:bodyPr lIns="50800" tIns="50800" rIns="50800" bIns="50800" rtlCol="0" anchor="ctr"/>
              <a:lstStyle/>
              <a:p>
                <a:pPr algn="ctr">
                  <a:lnSpc>
                    <a:spcPts val="1920"/>
                  </a:lnSpc>
                </a:pPr>
                <a:endParaRPr/>
              </a:p>
            </p:txBody>
          </p:sp>
        </p:grpSp>
        <p:grpSp>
          <p:nvGrpSpPr>
            <p:cNvPr id="15" name="Group 40">
              <a:extLst>
                <a:ext uri="{FF2B5EF4-FFF2-40B4-BE49-F238E27FC236}">
                  <a16:creationId xmlns:a16="http://schemas.microsoft.com/office/drawing/2014/main" id="{9A58E019-E3BA-25FE-89D4-BAE1DC2C8BDC}"/>
                </a:ext>
              </a:extLst>
            </p:cNvPr>
            <p:cNvGrpSpPr/>
            <p:nvPr/>
          </p:nvGrpSpPr>
          <p:grpSpPr>
            <a:xfrm rot="-10800000">
              <a:off x="441061" y="4213530"/>
              <a:ext cx="4844967" cy="1166040"/>
              <a:chOff x="0" y="0"/>
              <a:chExt cx="1276041" cy="307105"/>
            </a:xfrm>
          </p:grpSpPr>
          <p:sp>
            <p:nvSpPr>
              <p:cNvPr id="550" name="Freeform 41">
                <a:extLst>
                  <a:ext uri="{FF2B5EF4-FFF2-40B4-BE49-F238E27FC236}">
                    <a16:creationId xmlns:a16="http://schemas.microsoft.com/office/drawing/2014/main" id="{B48D9370-B012-71AC-F509-A0479B9A83CF}"/>
                  </a:ext>
                </a:extLst>
              </p:cNvPr>
              <p:cNvSpPr/>
              <p:nvPr/>
            </p:nvSpPr>
            <p:spPr>
              <a:xfrm>
                <a:off x="0" y="0"/>
                <a:ext cx="1276041" cy="307105"/>
              </a:xfrm>
              <a:custGeom>
                <a:avLst/>
                <a:gdLst/>
                <a:ahLst/>
                <a:cxnLst/>
                <a:rect l="l" t="t" r="r" b="b"/>
                <a:pathLst>
                  <a:path w="1276041" h="307105">
                    <a:moveTo>
                      <a:pt x="153553" y="0"/>
                    </a:moveTo>
                    <a:lnTo>
                      <a:pt x="1122488" y="0"/>
                    </a:lnTo>
                    <a:cubicBezTo>
                      <a:pt x="1207293" y="0"/>
                      <a:pt x="1276041" y="68748"/>
                      <a:pt x="1276041" y="153553"/>
                    </a:cubicBezTo>
                    <a:lnTo>
                      <a:pt x="1276041" y="153553"/>
                    </a:lnTo>
                    <a:cubicBezTo>
                      <a:pt x="1276041" y="238357"/>
                      <a:pt x="1207293" y="307105"/>
                      <a:pt x="1122488" y="307105"/>
                    </a:cubicBezTo>
                    <a:lnTo>
                      <a:pt x="153553" y="307105"/>
                    </a:lnTo>
                    <a:cubicBezTo>
                      <a:pt x="68748" y="307105"/>
                      <a:pt x="0" y="238357"/>
                      <a:pt x="0" y="153553"/>
                    </a:cubicBezTo>
                    <a:lnTo>
                      <a:pt x="0" y="153553"/>
                    </a:lnTo>
                    <a:cubicBezTo>
                      <a:pt x="0" y="68748"/>
                      <a:pt x="68748" y="0"/>
                      <a:pt x="153553" y="0"/>
                    </a:cubicBezTo>
                    <a:close/>
                  </a:path>
                </a:pathLst>
              </a:custGeom>
              <a:solidFill>
                <a:srgbClr val="E9EDED"/>
              </a:solidFill>
            </p:spPr>
            <p:txBody>
              <a:bodyPr/>
              <a:lstStyle/>
              <a:p>
                <a:endParaRPr lang="en-MY"/>
              </a:p>
            </p:txBody>
          </p:sp>
          <p:sp>
            <p:nvSpPr>
              <p:cNvPr id="551" name="TextBox 42">
                <a:extLst>
                  <a:ext uri="{FF2B5EF4-FFF2-40B4-BE49-F238E27FC236}">
                    <a16:creationId xmlns:a16="http://schemas.microsoft.com/office/drawing/2014/main" id="{59540D3F-CB5A-CE9D-1EC2-81F837E97FC8}"/>
                  </a:ext>
                </a:extLst>
              </p:cNvPr>
              <p:cNvSpPr txBox="1"/>
              <p:nvPr/>
            </p:nvSpPr>
            <p:spPr>
              <a:xfrm>
                <a:off x="0" y="0"/>
                <a:ext cx="1276041" cy="307105"/>
              </a:xfrm>
              <a:prstGeom prst="rect">
                <a:avLst/>
              </a:prstGeom>
            </p:spPr>
            <p:txBody>
              <a:bodyPr lIns="50800" tIns="50800" rIns="50800" bIns="50800" rtlCol="0" anchor="ctr"/>
              <a:lstStyle/>
              <a:p>
                <a:pPr algn="ctr">
                  <a:lnSpc>
                    <a:spcPts val="1920"/>
                  </a:lnSpc>
                </a:pPr>
                <a:endParaRPr/>
              </a:p>
            </p:txBody>
          </p:sp>
        </p:grpSp>
        <p:sp>
          <p:nvSpPr>
            <p:cNvPr id="16" name="Freeform 43">
              <a:extLst>
                <a:ext uri="{FF2B5EF4-FFF2-40B4-BE49-F238E27FC236}">
                  <a16:creationId xmlns:a16="http://schemas.microsoft.com/office/drawing/2014/main" id="{A5CD86E0-4BEA-6EFD-E345-2AD20FF2BFB7}"/>
                </a:ext>
              </a:extLst>
            </p:cNvPr>
            <p:cNvSpPr/>
            <p:nvPr/>
          </p:nvSpPr>
          <p:spPr>
            <a:xfrm rot="8185095">
              <a:off x="10265112" y="1438509"/>
              <a:ext cx="1209210" cy="1033875"/>
            </a:xfrm>
            <a:custGeom>
              <a:avLst/>
              <a:gdLst/>
              <a:ahLst/>
              <a:cxnLst/>
              <a:rect l="l" t="t" r="r" b="b"/>
              <a:pathLst>
                <a:path w="1209210" h="1033875">
                  <a:moveTo>
                    <a:pt x="0" y="0"/>
                  </a:moveTo>
                  <a:lnTo>
                    <a:pt x="1209210" y="0"/>
                  </a:lnTo>
                  <a:lnTo>
                    <a:pt x="1209210" y="1033875"/>
                  </a:lnTo>
                  <a:lnTo>
                    <a:pt x="0" y="10338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MY"/>
            </a:p>
          </p:txBody>
        </p:sp>
        <p:sp>
          <p:nvSpPr>
            <p:cNvPr id="17" name="Freeform 44">
              <a:extLst>
                <a:ext uri="{FF2B5EF4-FFF2-40B4-BE49-F238E27FC236}">
                  <a16:creationId xmlns:a16="http://schemas.microsoft.com/office/drawing/2014/main" id="{1DA2E6E8-9DE2-4429-6B19-01EBFB2C6688}"/>
                </a:ext>
              </a:extLst>
            </p:cNvPr>
            <p:cNvSpPr/>
            <p:nvPr/>
          </p:nvSpPr>
          <p:spPr>
            <a:xfrm rot="-8184000" flipH="1">
              <a:off x="6814143" y="1438509"/>
              <a:ext cx="1209210" cy="1033875"/>
            </a:xfrm>
            <a:custGeom>
              <a:avLst/>
              <a:gdLst/>
              <a:ahLst/>
              <a:cxnLst/>
              <a:rect l="l" t="t" r="r" b="b"/>
              <a:pathLst>
                <a:path w="1209210" h="1033875">
                  <a:moveTo>
                    <a:pt x="1209210" y="0"/>
                  </a:moveTo>
                  <a:lnTo>
                    <a:pt x="0" y="0"/>
                  </a:lnTo>
                  <a:lnTo>
                    <a:pt x="0" y="1033875"/>
                  </a:lnTo>
                  <a:lnTo>
                    <a:pt x="1209210" y="1033875"/>
                  </a:lnTo>
                  <a:lnTo>
                    <a:pt x="120921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MY"/>
            </a:p>
          </p:txBody>
        </p:sp>
        <p:sp>
          <p:nvSpPr>
            <p:cNvPr id="18" name="AutoShape 45">
              <a:extLst>
                <a:ext uri="{FF2B5EF4-FFF2-40B4-BE49-F238E27FC236}">
                  <a16:creationId xmlns:a16="http://schemas.microsoft.com/office/drawing/2014/main" id="{F02ADE3E-3D8C-9C4A-7E46-C4CCD49D4AE8}"/>
                </a:ext>
              </a:extLst>
            </p:cNvPr>
            <p:cNvSpPr/>
            <p:nvPr/>
          </p:nvSpPr>
          <p:spPr>
            <a:xfrm flipV="1">
              <a:off x="9793631" y="2344835"/>
              <a:ext cx="659357" cy="659357"/>
            </a:xfrm>
            <a:prstGeom prst="line">
              <a:avLst/>
            </a:prstGeom>
            <a:ln w="19050" cap="flat">
              <a:solidFill>
                <a:srgbClr val="000000"/>
              </a:solidFill>
              <a:prstDash val="solid"/>
              <a:headEnd type="none" w="sm" len="sm"/>
              <a:tailEnd type="none" w="sm" len="sm"/>
            </a:ln>
          </p:spPr>
          <p:txBody>
            <a:bodyPr/>
            <a:lstStyle/>
            <a:p>
              <a:endParaRPr lang="en-MY"/>
            </a:p>
          </p:txBody>
        </p:sp>
        <p:sp>
          <p:nvSpPr>
            <p:cNvPr id="19" name="AutoShape 46">
              <a:extLst>
                <a:ext uri="{FF2B5EF4-FFF2-40B4-BE49-F238E27FC236}">
                  <a16:creationId xmlns:a16="http://schemas.microsoft.com/office/drawing/2014/main" id="{5DDD65E9-FCBE-9C2B-6ACD-B9FF50B57520}"/>
                </a:ext>
              </a:extLst>
            </p:cNvPr>
            <p:cNvSpPr/>
            <p:nvPr/>
          </p:nvSpPr>
          <p:spPr>
            <a:xfrm>
              <a:off x="7832468" y="2344835"/>
              <a:ext cx="659357" cy="659357"/>
            </a:xfrm>
            <a:prstGeom prst="line">
              <a:avLst/>
            </a:prstGeom>
            <a:ln w="19050" cap="flat">
              <a:solidFill>
                <a:srgbClr val="000000"/>
              </a:solidFill>
              <a:prstDash val="solid"/>
              <a:headEnd type="none" w="sm" len="sm"/>
              <a:tailEnd type="none" w="sm" len="sm"/>
            </a:ln>
          </p:spPr>
          <p:txBody>
            <a:bodyPr/>
            <a:lstStyle/>
            <a:p>
              <a:endParaRPr lang="en-MY"/>
            </a:p>
          </p:txBody>
        </p:sp>
        <p:sp>
          <p:nvSpPr>
            <p:cNvPr id="24" name="Freeform 51">
              <a:extLst>
                <a:ext uri="{FF2B5EF4-FFF2-40B4-BE49-F238E27FC236}">
                  <a16:creationId xmlns:a16="http://schemas.microsoft.com/office/drawing/2014/main" id="{85D47583-98C7-5CDF-F0EB-879206954001}"/>
                </a:ext>
              </a:extLst>
            </p:cNvPr>
            <p:cNvSpPr/>
            <p:nvPr/>
          </p:nvSpPr>
          <p:spPr>
            <a:xfrm rot="8787401">
              <a:off x="11490836" y="2915024"/>
              <a:ext cx="1209210" cy="1033875"/>
            </a:xfrm>
            <a:custGeom>
              <a:avLst/>
              <a:gdLst/>
              <a:ahLst/>
              <a:cxnLst/>
              <a:rect l="l" t="t" r="r" b="b"/>
              <a:pathLst>
                <a:path w="1209210" h="1033875">
                  <a:moveTo>
                    <a:pt x="0" y="0"/>
                  </a:moveTo>
                  <a:lnTo>
                    <a:pt x="1209210" y="0"/>
                  </a:lnTo>
                  <a:lnTo>
                    <a:pt x="1209210" y="1033874"/>
                  </a:lnTo>
                  <a:lnTo>
                    <a:pt x="0" y="103387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5" name="Freeform 52">
              <a:extLst>
                <a:ext uri="{FF2B5EF4-FFF2-40B4-BE49-F238E27FC236}">
                  <a16:creationId xmlns:a16="http://schemas.microsoft.com/office/drawing/2014/main" id="{771D7488-FF23-237D-5AC5-D85D8B44DA19}"/>
                </a:ext>
              </a:extLst>
            </p:cNvPr>
            <p:cNvSpPr/>
            <p:nvPr/>
          </p:nvSpPr>
          <p:spPr>
            <a:xfrm rot="-8790000" flipH="1" flipV="1">
              <a:off x="5583915" y="2915024"/>
              <a:ext cx="1209210" cy="1033875"/>
            </a:xfrm>
            <a:custGeom>
              <a:avLst/>
              <a:gdLst/>
              <a:ahLst/>
              <a:cxnLst/>
              <a:rect l="l" t="t" r="r" b="b"/>
              <a:pathLst>
                <a:path w="1209210" h="1033875">
                  <a:moveTo>
                    <a:pt x="1209210" y="1033874"/>
                  </a:moveTo>
                  <a:lnTo>
                    <a:pt x="0" y="1033874"/>
                  </a:lnTo>
                  <a:lnTo>
                    <a:pt x="0" y="0"/>
                  </a:lnTo>
                  <a:lnTo>
                    <a:pt x="1209210" y="0"/>
                  </a:lnTo>
                  <a:lnTo>
                    <a:pt x="1209210" y="1033874"/>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6" name="AutoShape 53">
              <a:extLst>
                <a:ext uri="{FF2B5EF4-FFF2-40B4-BE49-F238E27FC236}">
                  <a16:creationId xmlns:a16="http://schemas.microsoft.com/office/drawing/2014/main" id="{543A02B0-F0AE-8DB4-BD99-54F835AD0D11}"/>
                </a:ext>
              </a:extLst>
            </p:cNvPr>
            <p:cNvSpPr/>
            <p:nvPr/>
          </p:nvSpPr>
          <p:spPr>
            <a:xfrm flipV="1">
              <a:off x="11251688" y="3745668"/>
              <a:ext cx="367610" cy="257403"/>
            </a:xfrm>
            <a:prstGeom prst="line">
              <a:avLst/>
            </a:prstGeom>
            <a:ln w="19050" cap="flat">
              <a:solidFill>
                <a:srgbClr val="000000"/>
              </a:solidFill>
              <a:prstDash val="solid"/>
              <a:headEnd type="none" w="sm" len="sm"/>
              <a:tailEnd type="none" w="sm" len="sm"/>
            </a:ln>
          </p:spPr>
          <p:txBody>
            <a:bodyPr/>
            <a:lstStyle/>
            <a:p>
              <a:endParaRPr lang="en-MY"/>
            </a:p>
          </p:txBody>
        </p:sp>
        <p:sp>
          <p:nvSpPr>
            <p:cNvPr id="27" name="AutoShape 54">
              <a:extLst>
                <a:ext uri="{FF2B5EF4-FFF2-40B4-BE49-F238E27FC236}">
                  <a16:creationId xmlns:a16="http://schemas.microsoft.com/office/drawing/2014/main" id="{8BF0CC94-5747-56FB-AEE3-5B99DDDB1E78}"/>
                </a:ext>
              </a:extLst>
            </p:cNvPr>
            <p:cNvSpPr/>
            <p:nvPr/>
          </p:nvSpPr>
          <p:spPr>
            <a:xfrm>
              <a:off x="6674552" y="3745668"/>
              <a:ext cx="367610" cy="257403"/>
            </a:xfrm>
            <a:prstGeom prst="line">
              <a:avLst/>
            </a:prstGeom>
            <a:ln w="19050" cap="flat">
              <a:solidFill>
                <a:srgbClr val="000000"/>
              </a:solidFill>
              <a:prstDash val="solid"/>
              <a:headEnd type="none" w="sm" len="sm"/>
              <a:tailEnd type="none" w="sm" len="sm"/>
            </a:ln>
          </p:spPr>
          <p:txBody>
            <a:bodyPr/>
            <a:lstStyle/>
            <a:p>
              <a:endParaRPr lang="en-MY"/>
            </a:p>
          </p:txBody>
        </p:sp>
        <p:sp>
          <p:nvSpPr>
            <p:cNvPr id="28" name="Freeform 55">
              <a:extLst>
                <a:ext uri="{FF2B5EF4-FFF2-40B4-BE49-F238E27FC236}">
                  <a16:creationId xmlns:a16="http://schemas.microsoft.com/office/drawing/2014/main" id="{ED76831D-0FDD-78B4-D1E3-E389A04AE890}"/>
                </a:ext>
              </a:extLst>
            </p:cNvPr>
            <p:cNvSpPr/>
            <p:nvPr/>
          </p:nvSpPr>
          <p:spPr>
            <a:xfrm rot="-9246122">
              <a:off x="11507881" y="7187303"/>
              <a:ext cx="1209210" cy="1033875"/>
            </a:xfrm>
            <a:custGeom>
              <a:avLst/>
              <a:gdLst/>
              <a:ahLst/>
              <a:cxnLst/>
              <a:rect l="l" t="t" r="r" b="b"/>
              <a:pathLst>
                <a:path w="1209210" h="1033875">
                  <a:moveTo>
                    <a:pt x="0" y="0"/>
                  </a:moveTo>
                  <a:lnTo>
                    <a:pt x="1209210" y="0"/>
                  </a:lnTo>
                  <a:lnTo>
                    <a:pt x="1209210" y="1033875"/>
                  </a:lnTo>
                  <a:lnTo>
                    <a:pt x="0" y="103387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29" name="Freeform 56">
              <a:extLst>
                <a:ext uri="{FF2B5EF4-FFF2-40B4-BE49-F238E27FC236}">
                  <a16:creationId xmlns:a16="http://schemas.microsoft.com/office/drawing/2014/main" id="{0C389DAE-D6E2-9B2E-EA9C-5711C40EB661}"/>
                </a:ext>
              </a:extLst>
            </p:cNvPr>
            <p:cNvSpPr/>
            <p:nvPr/>
          </p:nvSpPr>
          <p:spPr>
            <a:xfrm rot="9246000" flipH="1" flipV="1">
              <a:off x="5583915" y="7187303"/>
              <a:ext cx="1209210" cy="1033875"/>
            </a:xfrm>
            <a:custGeom>
              <a:avLst/>
              <a:gdLst/>
              <a:ahLst/>
              <a:cxnLst/>
              <a:rect l="l" t="t" r="r" b="b"/>
              <a:pathLst>
                <a:path w="1209210" h="1033875">
                  <a:moveTo>
                    <a:pt x="1209210" y="1033875"/>
                  </a:moveTo>
                  <a:lnTo>
                    <a:pt x="0" y="1033875"/>
                  </a:lnTo>
                  <a:lnTo>
                    <a:pt x="0" y="0"/>
                  </a:lnTo>
                  <a:lnTo>
                    <a:pt x="1209210" y="0"/>
                  </a:lnTo>
                  <a:lnTo>
                    <a:pt x="1209210" y="1033875"/>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0" name="AutoShape 57">
              <a:extLst>
                <a:ext uri="{FF2B5EF4-FFF2-40B4-BE49-F238E27FC236}">
                  <a16:creationId xmlns:a16="http://schemas.microsoft.com/office/drawing/2014/main" id="{1B7A95C0-95AF-9B3C-821F-73F1FAF3EB70}"/>
                </a:ext>
              </a:extLst>
            </p:cNvPr>
            <p:cNvSpPr/>
            <p:nvPr/>
          </p:nvSpPr>
          <p:spPr>
            <a:xfrm>
              <a:off x="11146815" y="7142758"/>
              <a:ext cx="454404" cy="318177"/>
            </a:xfrm>
            <a:prstGeom prst="line">
              <a:avLst/>
            </a:prstGeom>
            <a:ln w="19050" cap="flat">
              <a:solidFill>
                <a:srgbClr val="000000"/>
              </a:solidFill>
              <a:prstDash val="solid"/>
              <a:headEnd type="none" w="sm" len="sm"/>
              <a:tailEnd type="none" w="sm" len="sm"/>
            </a:ln>
          </p:spPr>
          <p:txBody>
            <a:bodyPr/>
            <a:lstStyle/>
            <a:p>
              <a:endParaRPr lang="en-MY"/>
            </a:p>
          </p:txBody>
        </p:sp>
        <p:sp>
          <p:nvSpPr>
            <p:cNvPr id="31" name="AutoShape 58">
              <a:extLst>
                <a:ext uri="{FF2B5EF4-FFF2-40B4-BE49-F238E27FC236}">
                  <a16:creationId xmlns:a16="http://schemas.microsoft.com/office/drawing/2014/main" id="{A3C461C6-D9B8-73A4-F39E-1049D234612C}"/>
                </a:ext>
              </a:extLst>
            </p:cNvPr>
            <p:cNvSpPr/>
            <p:nvPr/>
          </p:nvSpPr>
          <p:spPr>
            <a:xfrm flipV="1">
              <a:off x="6680015" y="7142758"/>
              <a:ext cx="454404" cy="318177"/>
            </a:xfrm>
            <a:prstGeom prst="line">
              <a:avLst/>
            </a:prstGeom>
            <a:ln w="19050" cap="flat">
              <a:solidFill>
                <a:srgbClr val="000000"/>
              </a:solidFill>
              <a:prstDash val="solid"/>
              <a:headEnd type="none" w="sm" len="sm"/>
              <a:tailEnd type="none" w="sm" len="sm"/>
            </a:ln>
          </p:spPr>
          <p:txBody>
            <a:bodyPr/>
            <a:lstStyle/>
            <a:p>
              <a:endParaRPr lang="en-MY"/>
            </a:p>
          </p:txBody>
        </p:sp>
        <p:sp>
          <p:nvSpPr>
            <p:cNvPr id="32" name="Freeform 59">
              <a:extLst>
                <a:ext uri="{FF2B5EF4-FFF2-40B4-BE49-F238E27FC236}">
                  <a16:creationId xmlns:a16="http://schemas.microsoft.com/office/drawing/2014/main" id="{1811F599-E4CE-902B-8453-C58A77EF5EA8}"/>
                </a:ext>
              </a:extLst>
            </p:cNvPr>
            <p:cNvSpPr/>
            <p:nvPr/>
          </p:nvSpPr>
          <p:spPr>
            <a:xfrm rot="-10714904">
              <a:off x="12438164" y="4292304"/>
              <a:ext cx="1209210" cy="1033875"/>
            </a:xfrm>
            <a:custGeom>
              <a:avLst/>
              <a:gdLst/>
              <a:ahLst/>
              <a:cxnLst/>
              <a:rect l="l" t="t" r="r" b="b"/>
              <a:pathLst>
                <a:path w="1209210" h="1033875">
                  <a:moveTo>
                    <a:pt x="0" y="0"/>
                  </a:moveTo>
                  <a:lnTo>
                    <a:pt x="1209210" y="0"/>
                  </a:lnTo>
                  <a:lnTo>
                    <a:pt x="1209210" y="1033874"/>
                  </a:lnTo>
                  <a:lnTo>
                    <a:pt x="0" y="103387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3" name="Freeform 60">
              <a:extLst>
                <a:ext uri="{FF2B5EF4-FFF2-40B4-BE49-F238E27FC236}">
                  <a16:creationId xmlns:a16="http://schemas.microsoft.com/office/drawing/2014/main" id="{98501BD1-8B03-C7C3-970F-3502303D3795}"/>
                </a:ext>
              </a:extLst>
            </p:cNvPr>
            <p:cNvSpPr/>
            <p:nvPr/>
          </p:nvSpPr>
          <p:spPr>
            <a:xfrm rot="-10714904" flipH="1">
              <a:off x="4645896" y="4292304"/>
              <a:ext cx="1209210" cy="1033875"/>
            </a:xfrm>
            <a:custGeom>
              <a:avLst/>
              <a:gdLst/>
              <a:ahLst/>
              <a:cxnLst/>
              <a:rect l="l" t="t" r="r" b="b"/>
              <a:pathLst>
                <a:path w="1209210" h="1033875">
                  <a:moveTo>
                    <a:pt x="1209210" y="0"/>
                  </a:moveTo>
                  <a:lnTo>
                    <a:pt x="0" y="0"/>
                  </a:lnTo>
                  <a:lnTo>
                    <a:pt x="0" y="1033874"/>
                  </a:lnTo>
                  <a:lnTo>
                    <a:pt x="1209210" y="1033874"/>
                  </a:lnTo>
                  <a:lnTo>
                    <a:pt x="120921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4" name="AutoShape 61">
              <a:extLst>
                <a:ext uri="{FF2B5EF4-FFF2-40B4-BE49-F238E27FC236}">
                  <a16:creationId xmlns:a16="http://schemas.microsoft.com/office/drawing/2014/main" id="{8E96A297-14DC-DCBE-57B2-7B7C06D68FAE}"/>
                </a:ext>
              </a:extLst>
            </p:cNvPr>
            <p:cNvSpPr/>
            <p:nvPr/>
          </p:nvSpPr>
          <p:spPr>
            <a:xfrm>
              <a:off x="11645976" y="4789909"/>
              <a:ext cx="826782" cy="0"/>
            </a:xfrm>
            <a:prstGeom prst="line">
              <a:avLst/>
            </a:prstGeom>
            <a:ln w="19050" cap="flat">
              <a:solidFill>
                <a:srgbClr val="000000"/>
              </a:solidFill>
              <a:prstDash val="solid"/>
              <a:headEnd type="none" w="sm" len="sm"/>
              <a:tailEnd type="none" w="sm" len="sm"/>
            </a:ln>
          </p:spPr>
          <p:txBody>
            <a:bodyPr/>
            <a:lstStyle/>
            <a:p>
              <a:endParaRPr lang="en-MY"/>
            </a:p>
          </p:txBody>
        </p:sp>
        <p:sp>
          <p:nvSpPr>
            <p:cNvPr id="35" name="AutoShape 62">
              <a:extLst>
                <a:ext uri="{FF2B5EF4-FFF2-40B4-BE49-F238E27FC236}">
                  <a16:creationId xmlns:a16="http://schemas.microsoft.com/office/drawing/2014/main" id="{671AD2D2-6BF1-55C3-1F99-5058C8003B82}"/>
                </a:ext>
              </a:extLst>
            </p:cNvPr>
            <p:cNvSpPr/>
            <p:nvPr/>
          </p:nvSpPr>
          <p:spPr>
            <a:xfrm>
              <a:off x="5819195" y="4789909"/>
              <a:ext cx="826782" cy="0"/>
            </a:xfrm>
            <a:prstGeom prst="line">
              <a:avLst/>
            </a:prstGeom>
            <a:ln w="19050" cap="flat">
              <a:solidFill>
                <a:srgbClr val="000000"/>
              </a:solidFill>
              <a:prstDash val="solid"/>
              <a:headEnd type="none" w="sm" len="sm"/>
              <a:tailEnd type="none" w="sm" len="sm"/>
            </a:ln>
          </p:spPr>
          <p:txBody>
            <a:bodyPr/>
            <a:lstStyle/>
            <a:p>
              <a:endParaRPr lang="en-MY"/>
            </a:p>
          </p:txBody>
        </p:sp>
        <p:sp>
          <p:nvSpPr>
            <p:cNvPr id="36" name="Freeform 63">
              <a:extLst>
                <a:ext uri="{FF2B5EF4-FFF2-40B4-BE49-F238E27FC236}">
                  <a16:creationId xmlns:a16="http://schemas.microsoft.com/office/drawing/2014/main" id="{413D3E4A-FAFD-C177-FFB5-906198C061B4}"/>
                </a:ext>
              </a:extLst>
            </p:cNvPr>
            <p:cNvSpPr/>
            <p:nvPr/>
          </p:nvSpPr>
          <p:spPr>
            <a:xfrm rot="-10714904">
              <a:off x="12438164" y="5744094"/>
              <a:ext cx="1209210" cy="1033875"/>
            </a:xfrm>
            <a:custGeom>
              <a:avLst/>
              <a:gdLst/>
              <a:ahLst/>
              <a:cxnLst/>
              <a:rect l="l" t="t" r="r" b="b"/>
              <a:pathLst>
                <a:path w="1209210" h="1033875">
                  <a:moveTo>
                    <a:pt x="0" y="0"/>
                  </a:moveTo>
                  <a:lnTo>
                    <a:pt x="1209210" y="0"/>
                  </a:lnTo>
                  <a:lnTo>
                    <a:pt x="1209210" y="1033875"/>
                  </a:lnTo>
                  <a:lnTo>
                    <a:pt x="0" y="103387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7" name="Freeform 64">
              <a:extLst>
                <a:ext uri="{FF2B5EF4-FFF2-40B4-BE49-F238E27FC236}">
                  <a16:creationId xmlns:a16="http://schemas.microsoft.com/office/drawing/2014/main" id="{29D0ECC7-3873-675E-A9D4-21A48FA28FF8}"/>
                </a:ext>
              </a:extLst>
            </p:cNvPr>
            <p:cNvSpPr/>
            <p:nvPr/>
          </p:nvSpPr>
          <p:spPr>
            <a:xfrm rot="-10714904" flipH="1">
              <a:off x="4645896" y="5744094"/>
              <a:ext cx="1209210" cy="1033875"/>
            </a:xfrm>
            <a:custGeom>
              <a:avLst/>
              <a:gdLst/>
              <a:ahLst/>
              <a:cxnLst/>
              <a:rect l="l" t="t" r="r" b="b"/>
              <a:pathLst>
                <a:path w="1209210" h="1033875">
                  <a:moveTo>
                    <a:pt x="1209210" y="0"/>
                  </a:moveTo>
                  <a:lnTo>
                    <a:pt x="0" y="0"/>
                  </a:lnTo>
                  <a:lnTo>
                    <a:pt x="0" y="1033875"/>
                  </a:lnTo>
                  <a:lnTo>
                    <a:pt x="1209210" y="1033875"/>
                  </a:lnTo>
                  <a:lnTo>
                    <a:pt x="120921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MY"/>
            </a:p>
          </p:txBody>
        </p:sp>
        <p:sp>
          <p:nvSpPr>
            <p:cNvPr id="38" name="AutoShape 65">
              <a:extLst>
                <a:ext uri="{FF2B5EF4-FFF2-40B4-BE49-F238E27FC236}">
                  <a16:creationId xmlns:a16="http://schemas.microsoft.com/office/drawing/2014/main" id="{94BBC98B-0666-A72E-23A9-94330384D464}"/>
                </a:ext>
              </a:extLst>
            </p:cNvPr>
            <p:cNvSpPr/>
            <p:nvPr/>
          </p:nvSpPr>
          <p:spPr>
            <a:xfrm>
              <a:off x="11628315" y="6241699"/>
              <a:ext cx="844443" cy="0"/>
            </a:xfrm>
            <a:prstGeom prst="line">
              <a:avLst/>
            </a:prstGeom>
            <a:ln w="19050" cap="flat">
              <a:solidFill>
                <a:srgbClr val="000000"/>
              </a:solidFill>
              <a:prstDash val="solid"/>
              <a:headEnd type="none" w="sm" len="sm"/>
              <a:tailEnd type="none" w="sm" len="sm"/>
            </a:ln>
          </p:spPr>
          <p:txBody>
            <a:bodyPr/>
            <a:lstStyle/>
            <a:p>
              <a:endParaRPr lang="en-MY"/>
            </a:p>
          </p:txBody>
        </p:sp>
        <p:sp>
          <p:nvSpPr>
            <p:cNvPr id="39" name="AutoShape 66">
              <a:extLst>
                <a:ext uri="{FF2B5EF4-FFF2-40B4-BE49-F238E27FC236}">
                  <a16:creationId xmlns:a16="http://schemas.microsoft.com/office/drawing/2014/main" id="{15922F6A-3107-57D7-E8BD-FC6F5D580F9A}"/>
                </a:ext>
              </a:extLst>
            </p:cNvPr>
            <p:cNvSpPr/>
            <p:nvPr/>
          </p:nvSpPr>
          <p:spPr>
            <a:xfrm>
              <a:off x="5819195" y="6241699"/>
              <a:ext cx="844443" cy="0"/>
            </a:xfrm>
            <a:prstGeom prst="line">
              <a:avLst/>
            </a:prstGeom>
            <a:ln w="19050" cap="flat">
              <a:solidFill>
                <a:srgbClr val="000000"/>
              </a:solidFill>
              <a:prstDash val="solid"/>
              <a:headEnd type="none" w="sm" len="sm"/>
              <a:tailEnd type="none" w="sm" len="sm"/>
            </a:ln>
          </p:spPr>
          <p:txBody>
            <a:bodyPr/>
            <a:lstStyle/>
            <a:p>
              <a:endParaRPr lang="en-MY"/>
            </a:p>
          </p:txBody>
        </p:sp>
        <p:grpSp>
          <p:nvGrpSpPr>
            <p:cNvPr id="40" name="Group 67">
              <a:extLst>
                <a:ext uri="{FF2B5EF4-FFF2-40B4-BE49-F238E27FC236}">
                  <a16:creationId xmlns:a16="http://schemas.microsoft.com/office/drawing/2014/main" id="{5129EDFF-E151-A231-3855-171AF7609924}"/>
                </a:ext>
              </a:extLst>
            </p:cNvPr>
            <p:cNvGrpSpPr/>
            <p:nvPr/>
          </p:nvGrpSpPr>
          <p:grpSpPr>
            <a:xfrm>
              <a:off x="8387733" y="2914966"/>
              <a:ext cx="213764" cy="213764"/>
              <a:chOff x="0" y="0"/>
              <a:chExt cx="812800" cy="812800"/>
            </a:xfrm>
          </p:grpSpPr>
          <p:sp>
            <p:nvSpPr>
              <p:cNvPr id="548" name="Freeform 68">
                <a:extLst>
                  <a:ext uri="{FF2B5EF4-FFF2-40B4-BE49-F238E27FC236}">
                    <a16:creationId xmlns:a16="http://schemas.microsoft.com/office/drawing/2014/main" id="{8D84F90E-0F1A-E59D-9B75-1E4D4FCF5EC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w="38100" cap="sq">
                <a:solidFill>
                  <a:schemeClr val="accent1"/>
                </a:solidFill>
                <a:prstDash val="solid"/>
                <a:miter/>
              </a:ln>
            </p:spPr>
            <p:txBody>
              <a:bodyPr/>
              <a:lstStyle/>
              <a:p>
                <a:endParaRPr lang="en-MY"/>
              </a:p>
            </p:txBody>
          </p:sp>
          <p:sp>
            <p:nvSpPr>
              <p:cNvPr id="549" name="TextBox 69">
                <a:extLst>
                  <a:ext uri="{FF2B5EF4-FFF2-40B4-BE49-F238E27FC236}">
                    <a16:creationId xmlns:a16="http://schemas.microsoft.com/office/drawing/2014/main" id="{D3E66BFE-BD29-FEC0-6C48-B152F0B2CEC9}"/>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sp>
          <p:nvSpPr>
            <p:cNvPr id="547" name="TextBox 72">
              <a:extLst>
                <a:ext uri="{FF2B5EF4-FFF2-40B4-BE49-F238E27FC236}">
                  <a16:creationId xmlns:a16="http://schemas.microsoft.com/office/drawing/2014/main" id="{3962B5B8-347F-2D6A-A794-38621ADB8CC4}"/>
                </a:ext>
              </a:extLst>
            </p:cNvPr>
            <p:cNvSpPr txBox="1"/>
            <p:nvPr/>
          </p:nvSpPr>
          <p:spPr>
            <a:xfrm>
              <a:off x="8407773" y="7940310"/>
              <a:ext cx="173684" cy="173684"/>
            </a:xfrm>
            <a:prstGeom prst="rect">
              <a:avLst/>
            </a:prstGeom>
          </p:spPr>
          <p:txBody>
            <a:bodyPr lIns="50800" tIns="50800" rIns="50800" bIns="50800" rtlCol="0" anchor="ctr"/>
            <a:lstStyle/>
            <a:p>
              <a:pPr algn="ctr">
                <a:lnSpc>
                  <a:spcPts val="1920"/>
                </a:lnSpc>
              </a:pPr>
              <a:endParaRPr/>
            </a:p>
          </p:txBody>
        </p:sp>
        <p:grpSp>
          <p:nvGrpSpPr>
            <p:cNvPr id="42" name="Group 73">
              <a:extLst>
                <a:ext uri="{FF2B5EF4-FFF2-40B4-BE49-F238E27FC236}">
                  <a16:creationId xmlns:a16="http://schemas.microsoft.com/office/drawing/2014/main" id="{3A132FF1-22E0-CFAC-C72E-ED50FD7AA8BA}"/>
                </a:ext>
              </a:extLst>
            </p:cNvPr>
            <p:cNvGrpSpPr/>
            <p:nvPr/>
          </p:nvGrpSpPr>
          <p:grpSpPr>
            <a:xfrm>
              <a:off x="6935280" y="3896189"/>
              <a:ext cx="213764" cy="213764"/>
              <a:chOff x="0" y="0"/>
              <a:chExt cx="812800" cy="812800"/>
            </a:xfrm>
          </p:grpSpPr>
          <p:sp>
            <p:nvSpPr>
              <p:cNvPr id="544" name="Freeform 74">
                <a:extLst>
                  <a:ext uri="{FF2B5EF4-FFF2-40B4-BE49-F238E27FC236}">
                    <a16:creationId xmlns:a16="http://schemas.microsoft.com/office/drawing/2014/main" id="{362B689D-7667-EFA0-65D3-7D54F74916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w="38100" cap="sq">
                <a:solidFill>
                  <a:schemeClr val="accent1"/>
                </a:solidFill>
                <a:prstDash val="solid"/>
                <a:miter/>
              </a:ln>
            </p:spPr>
            <p:txBody>
              <a:bodyPr/>
              <a:lstStyle/>
              <a:p>
                <a:endParaRPr lang="en-MY"/>
              </a:p>
            </p:txBody>
          </p:sp>
          <p:sp>
            <p:nvSpPr>
              <p:cNvPr id="545" name="TextBox 75">
                <a:extLst>
                  <a:ext uri="{FF2B5EF4-FFF2-40B4-BE49-F238E27FC236}">
                    <a16:creationId xmlns:a16="http://schemas.microsoft.com/office/drawing/2014/main" id="{53BFC0A0-FEE1-23ED-87C7-DD9F131E829D}"/>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3" name="Group 76">
              <a:extLst>
                <a:ext uri="{FF2B5EF4-FFF2-40B4-BE49-F238E27FC236}">
                  <a16:creationId xmlns:a16="http://schemas.microsoft.com/office/drawing/2014/main" id="{3E265015-977F-18C7-227C-E64FB55A47FE}"/>
                </a:ext>
              </a:extLst>
            </p:cNvPr>
            <p:cNvGrpSpPr/>
            <p:nvPr/>
          </p:nvGrpSpPr>
          <p:grpSpPr>
            <a:xfrm>
              <a:off x="7008488" y="7035876"/>
              <a:ext cx="213764" cy="213764"/>
              <a:chOff x="0" y="0"/>
              <a:chExt cx="812800" cy="812800"/>
            </a:xfrm>
          </p:grpSpPr>
          <p:sp>
            <p:nvSpPr>
              <p:cNvPr id="542" name="Freeform 77">
                <a:extLst>
                  <a:ext uri="{FF2B5EF4-FFF2-40B4-BE49-F238E27FC236}">
                    <a16:creationId xmlns:a16="http://schemas.microsoft.com/office/drawing/2014/main" id="{F679B98C-8EB3-C14C-E7C9-55674BAF834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w="38100" cap="sq">
                <a:solidFill>
                  <a:schemeClr val="accent1"/>
                </a:solidFill>
                <a:prstDash val="solid"/>
                <a:miter/>
              </a:ln>
            </p:spPr>
            <p:txBody>
              <a:bodyPr/>
              <a:lstStyle/>
              <a:p>
                <a:endParaRPr lang="en-MY"/>
              </a:p>
            </p:txBody>
          </p:sp>
          <p:sp>
            <p:nvSpPr>
              <p:cNvPr id="543" name="TextBox 78">
                <a:extLst>
                  <a:ext uri="{FF2B5EF4-FFF2-40B4-BE49-F238E27FC236}">
                    <a16:creationId xmlns:a16="http://schemas.microsoft.com/office/drawing/2014/main" id="{77E57B6E-A71F-21BF-CFF0-4F1D3503A591}"/>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4" name="Group 79">
              <a:extLst>
                <a:ext uri="{FF2B5EF4-FFF2-40B4-BE49-F238E27FC236}">
                  <a16:creationId xmlns:a16="http://schemas.microsoft.com/office/drawing/2014/main" id="{8CA4D5A1-125F-45C6-2ABC-0EA21F45694B}"/>
                </a:ext>
              </a:extLst>
            </p:cNvPr>
            <p:cNvGrpSpPr/>
            <p:nvPr/>
          </p:nvGrpSpPr>
          <p:grpSpPr>
            <a:xfrm>
              <a:off x="11039933" y="7035876"/>
              <a:ext cx="213764" cy="213764"/>
              <a:chOff x="0" y="0"/>
              <a:chExt cx="812800" cy="812800"/>
            </a:xfrm>
          </p:grpSpPr>
          <p:sp>
            <p:nvSpPr>
              <p:cNvPr id="540" name="Freeform 80">
                <a:extLst>
                  <a:ext uri="{FF2B5EF4-FFF2-40B4-BE49-F238E27FC236}">
                    <a16:creationId xmlns:a16="http://schemas.microsoft.com/office/drawing/2014/main" id="{5F2B5825-A253-DBA2-517F-B492739B62C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w="38100" cap="sq">
                <a:solidFill>
                  <a:schemeClr val="accent1"/>
                </a:solidFill>
                <a:prstDash val="solid"/>
                <a:miter/>
              </a:ln>
            </p:spPr>
            <p:txBody>
              <a:bodyPr/>
              <a:lstStyle/>
              <a:p>
                <a:endParaRPr lang="en-MY"/>
              </a:p>
            </p:txBody>
          </p:sp>
          <p:sp>
            <p:nvSpPr>
              <p:cNvPr id="541" name="TextBox 81">
                <a:extLst>
                  <a:ext uri="{FF2B5EF4-FFF2-40B4-BE49-F238E27FC236}">
                    <a16:creationId xmlns:a16="http://schemas.microsoft.com/office/drawing/2014/main" id="{E6EE6B3B-DA91-92DE-6E6D-1A3F08C600AD}"/>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5" name="Group 82">
              <a:extLst>
                <a:ext uri="{FF2B5EF4-FFF2-40B4-BE49-F238E27FC236}">
                  <a16:creationId xmlns:a16="http://schemas.microsoft.com/office/drawing/2014/main" id="{AA0E0BE1-1006-A377-7A0C-92F61E0682C1}"/>
                </a:ext>
              </a:extLst>
            </p:cNvPr>
            <p:cNvGrpSpPr/>
            <p:nvPr/>
          </p:nvGrpSpPr>
          <p:grpSpPr>
            <a:xfrm>
              <a:off x="11144806" y="3896189"/>
              <a:ext cx="213764" cy="213764"/>
              <a:chOff x="0" y="0"/>
              <a:chExt cx="812800" cy="812800"/>
            </a:xfrm>
          </p:grpSpPr>
          <p:sp>
            <p:nvSpPr>
              <p:cNvPr id="538" name="Freeform 83">
                <a:extLst>
                  <a:ext uri="{FF2B5EF4-FFF2-40B4-BE49-F238E27FC236}">
                    <a16:creationId xmlns:a16="http://schemas.microsoft.com/office/drawing/2014/main" id="{062270F9-316D-2C4C-3AF3-9B166EFAE05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w="38100" cap="sq">
                <a:solidFill>
                  <a:schemeClr val="accent1"/>
                </a:solidFill>
                <a:prstDash val="solid"/>
                <a:miter/>
              </a:ln>
            </p:spPr>
            <p:txBody>
              <a:bodyPr/>
              <a:lstStyle/>
              <a:p>
                <a:endParaRPr lang="en-MY"/>
              </a:p>
            </p:txBody>
          </p:sp>
          <p:sp>
            <p:nvSpPr>
              <p:cNvPr id="539" name="TextBox 84">
                <a:extLst>
                  <a:ext uri="{FF2B5EF4-FFF2-40B4-BE49-F238E27FC236}">
                    <a16:creationId xmlns:a16="http://schemas.microsoft.com/office/drawing/2014/main" id="{EF8995C6-C002-C935-B7D2-CEB3C7BAD58F}"/>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6" name="Group 85">
              <a:extLst>
                <a:ext uri="{FF2B5EF4-FFF2-40B4-BE49-F238E27FC236}">
                  <a16:creationId xmlns:a16="http://schemas.microsoft.com/office/drawing/2014/main" id="{20E58E79-91C7-C0B1-347A-755828D5CFD6}"/>
                </a:ext>
              </a:extLst>
            </p:cNvPr>
            <p:cNvGrpSpPr/>
            <p:nvPr/>
          </p:nvGrpSpPr>
          <p:grpSpPr>
            <a:xfrm>
              <a:off x="11494337" y="4683027"/>
              <a:ext cx="213764" cy="213764"/>
              <a:chOff x="0" y="0"/>
              <a:chExt cx="812800" cy="812800"/>
            </a:xfrm>
          </p:grpSpPr>
          <p:sp>
            <p:nvSpPr>
              <p:cNvPr id="536" name="Freeform 86">
                <a:extLst>
                  <a:ext uri="{FF2B5EF4-FFF2-40B4-BE49-F238E27FC236}">
                    <a16:creationId xmlns:a16="http://schemas.microsoft.com/office/drawing/2014/main" id="{8AA2AC8C-9472-95B9-09DE-9A9AA892F26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w="38100" cap="sq">
                <a:solidFill>
                  <a:schemeClr val="accent1"/>
                </a:solidFill>
                <a:prstDash val="solid"/>
                <a:miter/>
              </a:ln>
            </p:spPr>
            <p:txBody>
              <a:bodyPr/>
              <a:lstStyle/>
              <a:p>
                <a:endParaRPr lang="en-MY"/>
              </a:p>
            </p:txBody>
          </p:sp>
          <p:sp>
            <p:nvSpPr>
              <p:cNvPr id="537" name="TextBox 87">
                <a:extLst>
                  <a:ext uri="{FF2B5EF4-FFF2-40B4-BE49-F238E27FC236}">
                    <a16:creationId xmlns:a16="http://schemas.microsoft.com/office/drawing/2014/main" id="{82EA7C4D-ED59-C0E8-2EA8-4ED66F5AF4BE}"/>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7" name="Group 88">
              <a:extLst>
                <a:ext uri="{FF2B5EF4-FFF2-40B4-BE49-F238E27FC236}">
                  <a16:creationId xmlns:a16="http://schemas.microsoft.com/office/drawing/2014/main" id="{3FF4262A-DAA1-0047-8EE5-5719BCA027DA}"/>
                </a:ext>
              </a:extLst>
            </p:cNvPr>
            <p:cNvGrpSpPr/>
            <p:nvPr/>
          </p:nvGrpSpPr>
          <p:grpSpPr>
            <a:xfrm>
              <a:off x="11494337" y="6134817"/>
              <a:ext cx="213764" cy="213764"/>
              <a:chOff x="0" y="0"/>
              <a:chExt cx="812800" cy="812800"/>
            </a:xfrm>
          </p:grpSpPr>
          <p:sp>
            <p:nvSpPr>
              <p:cNvPr id="534" name="Freeform 89">
                <a:extLst>
                  <a:ext uri="{FF2B5EF4-FFF2-40B4-BE49-F238E27FC236}">
                    <a16:creationId xmlns:a16="http://schemas.microsoft.com/office/drawing/2014/main" id="{F3326406-EE13-81D4-AB69-74B23EAD0BC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w="38100" cap="sq">
                <a:solidFill>
                  <a:schemeClr val="accent1"/>
                </a:solidFill>
                <a:prstDash val="solid"/>
                <a:miter/>
              </a:ln>
            </p:spPr>
            <p:txBody>
              <a:bodyPr/>
              <a:lstStyle/>
              <a:p>
                <a:endParaRPr lang="en-MY"/>
              </a:p>
            </p:txBody>
          </p:sp>
          <p:sp>
            <p:nvSpPr>
              <p:cNvPr id="535" name="TextBox 90">
                <a:extLst>
                  <a:ext uri="{FF2B5EF4-FFF2-40B4-BE49-F238E27FC236}">
                    <a16:creationId xmlns:a16="http://schemas.microsoft.com/office/drawing/2014/main" id="{825E85F9-5114-8ECD-7AD4-ED8F8B352B83}"/>
                  </a:ext>
                </a:extLst>
              </p:cNvPr>
              <p:cNvSpPr txBox="1"/>
              <p:nvPr/>
            </p:nvSpPr>
            <p:spPr>
              <a:xfrm>
                <a:off x="76200" y="76200"/>
                <a:ext cx="660400" cy="660400"/>
              </a:xfrm>
              <a:prstGeom prst="rect">
                <a:avLst/>
              </a:prstGeom>
            </p:spPr>
            <p:txBody>
              <a:bodyPr lIns="50800" tIns="50800" rIns="50800" bIns="50800" rtlCol="0" anchor="ctr"/>
              <a:lstStyle/>
              <a:p>
                <a:pPr marL="0" lvl="0" indent="0" algn="ctr">
                  <a:lnSpc>
                    <a:spcPts val="1920"/>
                  </a:lnSpc>
                  <a:spcBef>
                    <a:spcPct val="0"/>
                  </a:spcBef>
                </a:pPr>
                <a:endParaRPr/>
              </a:p>
            </p:txBody>
          </p:sp>
        </p:grpSp>
        <p:grpSp>
          <p:nvGrpSpPr>
            <p:cNvPr id="48" name="Group 91">
              <a:extLst>
                <a:ext uri="{FF2B5EF4-FFF2-40B4-BE49-F238E27FC236}">
                  <a16:creationId xmlns:a16="http://schemas.microsoft.com/office/drawing/2014/main" id="{C9C201C6-C029-38CA-5869-8F9DDBFCE517}"/>
                </a:ext>
              </a:extLst>
            </p:cNvPr>
            <p:cNvGrpSpPr/>
            <p:nvPr/>
          </p:nvGrpSpPr>
          <p:grpSpPr>
            <a:xfrm>
              <a:off x="6556756" y="4683027"/>
              <a:ext cx="213764" cy="213764"/>
              <a:chOff x="0" y="0"/>
              <a:chExt cx="812800" cy="812800"/>
            </a:xfrm>
          </p:grpSpPr>
          <p:sp>
            <p:nvSpPr>
              <p:cNvPr id="532" name="Freeform 92">
                <a:extLst>
                  <a:ext uri="{FF2B5EF4-FFF2-40B4-BE49-F238E27FC236}">
                    <a16:creationId xmlns:a16="http://schemas.microsoft.com/office/drawing/2014/main" id="{E148C326-7AF4-8429-19F6-43FCFE142C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w="38100" cap="sq">
                <a:solidFill>
                  <a:schemeClr val="accent1"/>
                </a:solidFill>
                <a:prstDash val="solid"/>
                <a:miter/>
              </a:ln>
            </p:spPr>
            <p:txBody>
              <a:bodyPr/>
              <a:lstStyle/>
              <a:p>
                <a:endParaRPr lang="en-MY"/>
              </a:p>
            </p:txBody>
          </p:sp>
          <p:sp>
            <p:nvSpPr>
              <p:cNvPr id="533" name="TextBox 93">
                <a:extLst>
                  <a:ext uri="{FF2B5EF4-FFF2-40B4-BE49-F238E27FC236}">
                    <a16:creationId xmlns:a16="http://schemas.microsoft.com/office/drawing/2014/main" id="{CD344358-4323-A718-7DC8-6D231F4D9C5F}"/>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9" name="Group 94">
              <a:extLst>
                <a:ext uri="{FF2B5EF4-FFF2-40B4-BE49-F238E27FC236}">
                  <a16:creationId xmlns:a16="http://schemas.microsoft.com/office/drawing/2014/main" id="{AFF2BAFE-C907-D9EB-ACDC-A1AC702B9B31}"/>
                </a:ext>
              </a:extLst>
            </p:cNvPr>
            <p:cNvGrpSpPr/>
            <p:nvPr/>
          </p:nvGrpSpPr>
          <p:grpSpPr>
            <a:xfrm>
              <a:off x="6556756" y="6145568"/>
              <a:ext cx="213764" cy="213764"/>
              <a:chOff x="0" y="0"/>
              <a:chExt cx="812800" cy="812800"/>
            </a:xfrm>
          </p:grpSpPr>
          <p:sp>
            <p:nvSpPr>
              <p:cNvPr id="530" name="Freeform 95">
                <a:extLst>
                  <a:ext uri="{FF2B5EF4-FFF2-40B4-BE49-F238E27FC236}">
                    <a16:creationId xmlns:a16="http://schemas.microsoft.com/office/drawing/2014/main" id="{90C0F506-EE61-DEAA-D9AC-77240345E34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w="38100" cap="sq">
                <a:solidFill>
                  <a:schemeClr val="accent1"/>
                </a:solidFill>
                <a:prstDash val="solid"/>
                <a:miter/>
              </a:ln>
            </p:spPr>
            <p:txBody>
              <a:bodyPr/>
              <a:lstStyle/>
              <a:p>
                <a:endParaRPr lang="en-MY"/>
              </a:p>
            </p:txBody>
          </p:sp>
          <p:sp>
            <p:nvSpPr>
              <p:cNvPr id="531" name="TextBox 96">
                <a:extLst>
                  <a:ext uri="{FF2B5EF4-FFF2-40B4-BE49-F238E27FC236}">
                    <a16:creationId xmlns:a16="http://schemas.microsoft.com/office/drawing/2014/main" id="{DA5B63F6-973B-7A0E-32DE-CF25F7449A11}"/>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50" name="Group 97">
              <a:extLst>
                <a:ext uri="{FF2B5EF4-FFF2-40B4-BE49-F238E27FC236}">
                  <a16:creationId xmlns:a16="http://schemas.microsoft.com/office/drawing/2014/main" id="{AAE504F5-E272-83A4-3C31-B522A8C865E5}"/>
                </a:ext>
              </a:extLst>
            </p:cNvPr>
            <p:cNvGrpSpPr/>
            <p:nvPr/>
          </p:nvGrpSpPr>
          <p:grpSpPr>
            <a:xfrm>
              <a:off x="9686749" y="2914966"/>
              <a:ext cx="213764" cy="213764"/>
              <a:chOff x="0" y="0"/>
              <a:chExt cx="812800" cy="812800"/>
            </a:xfrm>
          </p:grpSpPr>
          <p:sp>
            <p:nvSpPr>
              <p:cNvPr id="528" name="Freeform 98">
                <a:extLst>
                  <a:ext uri="{FF2B5EF4-FFF2-40B4-BE49-F238E27FC236}">
                    <a16:creationId xmlns:a16="http://schemas.microsoft.com/office/drawing/2014/main" id="{D50DB0B4-183C-86F8-C7FD-B666963683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w="38100" cap="sq">
                <a:solidFill>
                  <a:schemeClr val="accent1"/>
                </a:solidFill>
                <a:prstDash val="solid"/>
                <a:miter/>
              </a:ln>
            </p:spPr>
            <p:txBody>
              <a:bodyPr/>
              <a:lstStyle/>
              <a:p>
                <a:endParaRPr lang="en-MY"/>
              </a:p>
            </p:txBody>
          </p:sp>
          <p:sp>
            <p:nvSpPr>
              <p:cNvPr id="529" name="TextBox 99">
                <a:extLst>
                  <a:ext uri="{FF2B5EF4-FFF2-40B4-BE49-F238E27FC236}">
                    <a16:creationId xmlns:a16="http://schemas.microsoft.com/office/drawing/2014/main" id="{7C014B85-4D4D-8216-113D-5FA0DBB05E2B}"/>
                  </a:ext>
                </a:extLst>
              </p:cNvPr>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sp>
          <p:nvSpPr>
            <p:cNvPr id="527" name="TextBox 102">
              <a:extLst>
                <a:ext uri="{FF2B5EF4-FFF2-40B4-BE49-F238E27FC236}">
                  <a16:creationId xmlns:a16="http://schemas.microsoft.com/office/drawing/2014/main" id="{7D342AA4-E434-43D2-910F-073362423FA1}"/>
                </a:ext>
              </a:extLst>
            </p:cNvPr>
            <p:cNvSpPr txBox="1"/>
            <p:nvPr/>
          </p:nvSpPr>
          <p:spPr>
            <a:xfrm>
              <a:off x="9706789" y="7940310"/>
              <a:ext cx="173684" cy="173684"/>
            </a:xfrm>
            <a:prstGeom prst="rect">
              <a:avLst/>
            </a:prstGeom>
          </p:spPr>
          <p:txBody>
            <a:bodyPr lIns="50800" tIns="50800" rIns="50800" bIns="50800" rtlCol="0" anchor="ctr"/>
            <a:lstStyle/>
            <a:p>
              <a:pPr algn="ctr">
                <a:lnSpc>
                  <a:spcPts val="1920"/>
                </a:lnSpc>
              </a:pPr>
              <a:endParaRPr/>
            </a:p>
          </p:txBody>
        </p:sp>
        <p:sp>
          <p:nvSpPr>
            <p:cNvPr id="52" name="Freeform 103">
              <a:extLst>
                <a:ext uri="{FF2B5EF4-FFF2-40B4-BE49-F238E27FC236}">
                  <a16:creationId xmlns:a16="http://schemas.microsoft.com/office/drawing/2014/main" id="{8EA5B070-4F39-9CE5-DA6A-7C243F040A7F}"/>
                </a:ext>
              </a:extLst>
            </p:cNvPr>
            <p:cNvSpPr/>
            <p:nvPr/>
          </p:nvSpPr>
          <p:spPr>
            <a:xfrm>
              <a:off x="6955620" y="3344759"/>
              <a:ext cx="4376759" cy="4376759"/>
            </a:xfrm>
            <a:custGeom>
              <a:avLst/>
              <a:gdLst/>
              <a:ahLst/>
              <a:cxnLst/>
              <a:rect l="l" t="t" r="r" b="b"/>
              <a:pathLst>
                <a:path w="4376759" h="4376759">
                  <a:moveTo>
                    <a:pt x="0" y="0"/>
                  </a:moveTo>
                  <a:lnTo>
                    <a:pt x="4376760" y="0"/>
                  </a:lnTo>
                  <a:lnTo>
                    <a:pt x="4376760" y="4376760"/>
                  </a:lnTo>
                  <a:lnTo>
                    <a:pt x="0" y="43767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MY"/>
            </a:p>
          </p:txBody>
        </p:sp>
        <p:sp>
          <p:nvSpPr>
            <p:cNvPr id="53" name="TextBox 104">
              <a:extLst>
                <a:ext uri="{FF2B5EF4-FFF2-40B4-BE49-F238E27FC236}">
                  <a16:creationId xmlns:a16="http://schemas.microsoft.com/office/drawing/2014/main" id="{72FBF3B1-B61D-E2C7-88B5-A546152A4A5E}"/>
                </a:ext>
              </a:extLst>
            </p:cNvPr>
            <p:cNvSpPr txBox="1"/>
            <p:nvPr/>
          </p:nvSpPr>
          <p:spPr>
            <a:xfrm>
              <a:off x="7411067" y="4924616"/>
              <a:ext cx="3490964" cy="1634960"/>
            </a:xfrm>
            <a:prstGeom prst="rect">
              <a:avLst/>
            </a:prstGeom>
          </p:spPr>
          <p:txBody>
            <a:bodyPr lIns="0" tIns="0" rIns="0" bIns="0" rtlCol="0" anchor="t">
              <a:spAutoFit/>
            </a:bodyPr>
            <a:lstStyle/>
            <a:p>
              <a:pPr algn="ctr"/>
              <a:r>
                <a:rPr lang="en-US" sz="1800" b="1" dirty="0">
                  <a:solidFill>
                    <a:srgbClr val="000000"/>
                  </a:solidFill>
                  <a:latin typeface="Arial Bold"/>
                  <a:ea typeface="Arial Bold"/>
                  <a:cs typeface="Arial Bold"/>
                  <a:sym typeface="Arial Bold"/>
                </a:rPr>
                <a:t>PERANAN DAN TANGGUNGJAWAB PENYELIDIK</a:t>
              </a:r>
            </a:p>
            <a:p>
              <a:pPr algn="ctr"/>
              <a:endParaRPr lang="en-US" sz="1800" b="1" dirty="0">
                <a:solidFill>
                  <a:srgbClr val="000000"/>
                </a:solidFill>
                <a:latin typeface="Arial Bold"/>
                <a:ea typeface="Arial Bold"/>
                <a:cs typeface="Arial Bold"/>
                <a:sym typeface="Arial Bold"/>
              </a:endParaRPr>
            </a:p>
          </p:txBody>
        </p:sp>
        <p:sp>
          <p:nvSpPr>
            <p:cNvPr id="54" name="TextBox 105">
              <a:extLst>
                <a:ext uri="{FF2B5EF4-FFF2-40B4-BE49-F238E27FC236}">
                  <a16:creationId xmlns:a16="http://schemas.microsoft.com/office/drawing/2014/main" id="{CDCB1DD9-ED4C-AA0B-C228-CDD40117A578}"/>
                </a:ext>
              </a:extLst>
            </p:cNvPr>
            <p:cNvSpPr txBox="1"/>
            <p:nvPr/>
          </p:nvSpPr>
          <p:spPr>
            <a:xfrm>
              <a:off x="11524884" y="1477855"/>
              <a:ext cx="4139962" cy="749356"/>
            </a:xfrm>
            <a:prstGeom prst="rect">
              <a:avLst/>
            </a:prstGeom>
          </p:spPr>
          <p:txBody>
            <a:bodyPr wrap="square" lIns="0" tIns="0" rIns="0" bIns="0" rtlCol="0" anchor="t">
              <a:spAutoFit/>
            </a:bodyPr>
            <a:lstStyle/>
            <a:p>
              <a:r>
                <a:rPr lang="en-MY" sz="1100" b="1" dirty="0" err="1">
                  <a:latin typeface="+mn-lt"/>
                </a:rPr>
                <a:t>Menjaga</a:t>
              </a:r>
              <a:r>
                <a:rPr lang="en-MY" sz="1100" b="1" dirty="0">
                  <a:latin typeface="+mn-lt"/>
                </a:rPr>
                <a:t> </a:t>
              </a:r>
              <a:r>
                <a:rPr lang="en-MY" sz="1100" b="1" dirty="0" err="1">
                  <a:latin typeface="+mn-lt"/>
                </a:rPr>
                <a:t>kerahsiaan</a:t>
              </a:r>
              <a:r>
                <a:rPr lang="en-MY" sz="1100" b="1" dirty="0">
                  <a:latin typeface="+mn-lt"/>
                </a:rPr>
                <a:t> </a:t>
              </a:r>
              <a:r>
                <a:rPr lang="en-MY" sz="1100" dirty="0" err="1">
                  <a:latin typeface="+mn-lt"/>
                </a:rPr>
                <a:t>maklumat</a:t>
              </a:r>
              <a:r>
                <a:rPr lang="en-MY" sz="1100" dirty="0">
                  <a:latin typeface="+mn-lt"/>
                </a:rPr>
                <a:t> yang </a:t>
              </a:r>
              <a:r>
                <a:rPr lang="en-MY" sz="1100" dirty="0" err="1">
                  <a:latin typeface="+mn-lt"/>
                </a:rPr>
                <a:t>diperoleh</a:t>
              </a:r>
              <a:r>
                <a:rPr lang="en-MY" sz="1100" dirty="0">
                  <a:latin typeface="+mn-lt"/>
                </a:rPr>
                <a:t> </a:t>
              </a:r>
              <a:r>
                <a:rPr lang="en-MY" sz="1100" dirty="0" err="1">
                  <a:latin typeface="+mn-lt"/>
                </a:rPr>
                <a:t>daripada</a:t>
              </a:r>
              <a:r>
                <a:rPr lang="en-MY" sz="1100" dirty="0">
                  <a:latin typeface="+mn-lt"/>
                </a:rPr>
                <a:t> </a:t>
              </a:r>
              <a:r>
                <a:rPr lang="en-MY" sz="1100" dirty="0" err="1">
                  <a:latin typeface="+mn-lt"/>
                </a:rPr>
                <a:t>syarikat</a:t>
              </a:r>
              <a:r>
                <a:rPr lang="en-MY" sz="1100" dirty="0">
                  <a:latin typeface="+mn-lt"/>
                </a:rPr>
                <a:t> dan KPT </a:t>
              </a:r>
              <a:r>
                <a:rPr lang="en-MY" sz="1100" dirty="0" err="1">
                  <a:latin typeface="+mn-lt"/>
                </a:rPr>
                <a:t>dengan</a:t>
              </a:r>
              <a:r>
                <a:rPr lang="en-MY" sz="1100" dirty="0">
                  <a:latin typeface="+mn-lt"/>
                </a:rPr>
                <a:t> </a:t>
              </a:r>
              <a:r>
                <a:rPr lang="en-MY" sz="1100" dirty="0" err="1">
                  <a:latin typeface="+mn-lt"/>
                </a:rPr>
                <a:t>mengisi</a:t>
              </a:r>
              <a:r>
                <a:rPr lang="en-MY" sz="1100" dirty="0">
                  <a:latin typeface="+mn-lt"/>
                </a:rPr>
                <a:t> </a:t>
              </a:r>
              <a:r>
                <a:rPr lang="en-MY" sz="1100" dirty="0" err="1">
                  <a:latin typeface="+mn-lt"/>
                </a:rPr>
                <a:t>Borang</a:t>
              </a:r>
              <a:r>
                <a:rPr lang="en-MY" sz="1100" dirty="0">
                  <a:latin typeface="+mn-lt"/>
                </a:rPr>
                <a:t> </a:t>
              </a:r>
              <a:r>
                <a:rPr lang="en-MY" sz="1100" i="1" dirty="0">
                  <a:latin typeface="+mn-lt"/>
                </a:rPr>
                <a:t>Non Disclosure Agreement </a:t>
              </a:r>
              <a:endParaRPr lang="en-MY" sz="1100" dirty="0">
                <a:latin typeface="+mn-lt"/>
              </a:endParaRPr>
            </a:p>
          </p:txBody>
        </p:sp>
        <p:sp>
          <p:nvSpPr>
            <p:cNvPr id="55" name="TextBox 106">
              <a:extLst>
                <a:ext uri="{FF2B5EF4-FFF2-40B4-BE49-F238E27FC236}">
                  <a16:creationId xmlns:a16="http://schemas.microsoft.com/office/drawing/2014/main" id="{85186529-3EA1-7DB9-0D8C-7AF8EF2E5C39}"/>
                </a:ext>
              </a:extLst>
            </p:cNvPr>
            <p:cNvSpPr txBox="1"/>
            <p:nvPr/>
          </p:nvSpPr>
          <p:spPr>
            <a:xfrm>
              <a:off x="2906008" y="1508688"/>
              <a:ext cx="3785796" cy="749356"/>
            </a:xfrm>
            <a:prstGeom prst="rect">
              <a:avLst/>
            </a:prstGeom>
          </p:spPr>
          <p:txBody>
            <a:bodyPr wrap="square" lIns="0" tIns="0" rIns="0" bIns="0" rtlCol="0" anchor="t">
              <a:spAutoFit/>
            </a:bodyPr>
            <a:lstStyle/>
            <a:p>
              <a:pPr algn="r"/>
              <a:r>
                <a:rPr lang="en-MY" sz="1100" b="1" dirty="0" err="1"/>
                <a:t>Memastikan</a:t>
              </a:r>
              <a:r>
                <a:rPr lang="en-MY" sz="1100" b="1" dirty="0"/>
                <a:t> </a:t>
              </a:r>
              <a:r>
                <a:rPr lang="en-MY" sz="1100" b="1" dirty="0" err="1"/>
                <a:t>maklumat</a:t>
              </a:r>
              <a:r>
                <a:rPr lang="en-MY" sz="1100" b="1" dirty="0"/>
                <a:t> </a:t>
              </a:r>
              <a:r>
                <a:rPr lang="en-MY" sz="1100" b="1" dirty="0" err="1"/>
                <a:t>permohonan</a:t>
              </a:r>
              <a:r>
                <a:rPr lang="en-MY" sz="1100" b="1" dirty="0"/>
                <a:t> </a:t>
              </a:r>
              <a:r>
                <a:rPr lang="en-MY" sz="1100" dirty="0" err="1"/>
                <a:t>berkaitan</a:t>
              </a:r>
              <a:r>
                <a:rPr lang="en-MY" sz="1100" dirty="0"/>
                <a:t> </a:t>
              </a:r>
              <a:r>
                <a:rPr lang="en-MY" sz="1100" dirty="0" err="1"/>
                <a:t>penyelidik</a:t>
              </a:r>
              <a:r>
                <a:rPr lang="en-MY" sz="1100" dirty="0"/>
                <a:t> </a:t>
              </a:r>
              <a:r>
                <a:rPr lang="en-MY" sz="1100" b="1" dirty="0" err="1"/>
                <a:t>diisi</a:t>
              </a:r>
              <a:r>
                <a:rPr lang="en-MY" sz="1100" b="1" dirty="0"/>
                <a:t> </a:t>
              </a:r>
              <a:r>
                <a:rPr lang="en-MY" sz="1100" b="1" dirty="0" err="1"/>
                <a:t>dengan</a:t>
              </a:r>
              <a:r>
                <a:rPr lang="en-MY" sz="1100" b="1" dirty="0"/>
                <a:t> </a:t>
              </a:r>
              <a:r>
                <a:rPr lang="en-MY" sz="1100" b="1" dirty="0" err="1"/>
                <a:t>lengkap</a:t>
              </a:r>
              <a:r>
                <a:rPr lang="en-MY" sz="1100" b="1" dirty="0"/>
                <a:t> </a:t>
              </a:r>
              <a:r>
                <a:rPr lang="en-MY" sz="1100" dirty="0" err="1"/>
                <a:t>melalui</a:t>
              </a:r>
              <a:r>
                <a:rPr lang="en-MY" sz="1100" dirty="0"/>
                <a:t> </a:t>
              </a:r>
              <a:r>
                <a:rPr lang="en-MY" sz="1100" dirty="0" err="1"/>
                <a:t>sistem</a:t>
              </a:r>
              <a:r>
                <a:rPr lang="en-MY" sz="1100" dirty="0"/>
                <a:t> </a:t>
              </a:r>
              <a:r>
                <a:rPr lang="en-MY" sz="1100" dirty="0" err="1"/>
                <a:t>ePPRN</a:t>
              </a:r>
              <a:r>
                <a:rPr lang="en-MY" sz="1100" dirty="0"/>
                <a:t> </a:t>
              </a:r>
            </a:p>
          </p:txBody>
        </p:sp>
        <p:sp>
          <p:nvSpPr>
            <p:cNvPr id="58" name="TextBox 109">
              <a:extLst>
                <a:ext uri="{FF2B5EF4-FFF2-40B4-BE49-F238E27FC236}">
                  <a16:creationId xmlns:a16="http://schemas.microsoft.com/office/drawing/2014/main" id="{EC2A809D-AD0D-BC87-3FFD-C0F1E1789027}"/>
                </a:ext>
              </a:extLst>
            </p:cNvPr>
            <p:cNvSpPr txBox="1"/>
            <p:nvPr/>
          </p:nvSpPr>
          <p:spPr>
            <a:xfrm>
              <a:off x="12806721" y="3223290"/>
              <a:ext cx="4876504" cy="249785"/>
            </a:xfrm>
            <a:prstGeom prst="rect">
              <a:avLst/>
            </a:prstGeom>
          </p:spPr>
          <p:txBody>
            <a:bodyPr wrap="square" lIns="0" tIns="0" rIns="0" bIns="0" rtlCol="0" anchor="t">
              <a:spAutoFit/>
            </a:bodyPr>
            <a:lstStyle/>
            <a:p>
              <a:r>
                <a:rPr lang="en-MY" sz="1100" b="1" dirty="0" err="1">
                  <a:latin typeface="+mn-lt"/>
                </a:rPr>
                <a:t>Menghadiri</a:t>
              </a:r>
              <a:r>
                <a:rPr lang="en-MY" sz="1100" b="1" dirty="0">
                  <a:latin typeface="+mn-lt"/>
                </a:rPr>
                <a:t> </a:t>
              </a:r>
              <a:r>
                <a:rPr lang="en-MY" sz="1100" b="1" dirty="0" err="1">
                  <a:latin typeface="+mn-lt"/>
                </a:rPr>
                <a:t>bengkel</a:t>
              </a:r>
              <a:r>
                <a:rPr lang="en-MY" sz="1100" b="1" dirty="0">
                  <a:latin typeface="+mn-lt"/>
                </a:rPr>
                <a:t> </a:t>
              </a:r>
              <a:r>
                <a:rPr lang="en-MY" sz="1100" b="1" dirty="0" err="1">
                  <a:latin typeface="+mn-lt"/>
                </a:rPr>
                <a:t>pemantauan</a:t>
              </a:r>
              <a:r>
                <a:rPr lang="en-MY" sz="1100" b="1" dirty="0">
                  <a:latin typeface="+mn-lt"/>
                </a:rPr>
                <a:t> </a:t>
              </a:r>
              <a:r>
                <a:rPr lang="en-MY" sz="1100" b="1" dirty="0" err="1">
                  <a:latin typeface="+mn-lt"/>
                </a:rPr>
                <a:t>projek</a:t>
              </a:r>
              <a:r>
                <a:rPr lang="en-MY" sz="1100" b="1" dirty="0">
                  <a:latin typeface="+mn-lt"/>
                </a:rPr>
                <a:t> </a:t>
              </a:r>
            </a:p>
          </p:txBody>
        </p:sp>
        <p:sp>
          <p:nvSpPr>
            <p:cNvPr id="59" name="TextBox 110">
              <a:extLst>
                <a:ext uri="{FF2B5EF4-FFF2-40B4-BE49-F238E27FC236}">
                  <a16:creationId xmlns:a16="http://schemas.microsoft.com/office/drawing/2014/main" id="{218BAE3F-D78A-A767-F376-7494AFC5D700}"/>
                </a:ext>
              </a:extLst>
            </p:cNvPr>
            <p:cNvSpPr txBox="1"/>
            <p:nvPr/>
          </p:nvSpPr>
          <p:spPr>
            <a:xfrm>
              <a:off x="1270932" y="3069182"/>
              <a:ext cx="4238456" cy="749356"/>
            </a:xfrm>
            <a:prstGeom prst="rect">
              <a:avLst/>
            </a:prstGeom>
          </p:spPr>
          <p:txBody>
            <a:bodyPr wrap="square" lIns="0" tIns="0" rIns="0" bIns="0" rtlCol="0" anchor="t">
              <a:spAutoFit/>
            </a:bodyPr>
            <a:lstStyle/>
            <a:p>
              <a:pPr lvl="0" algn="r"/>
              <a:r>
                <a:rPr lang="en-MY" sz="1100" b="1" dirty="0" err="1">
                  <a:solidFill>
                    <a:schemeClr val="dk1"/>
                  </a:solidFill>
                  <a:latin typeface="+mn-lt"/>
                  <a:ea typeface="Twentieth Century"/>
                  <a:cs typeface="Twentieth Century"/>
                  <a:sym typeface="Twentieth Century"/>
                </a:rPr>
                <a:t>Menghadiri</a:t>
              </a:r>
              <a:r>
                <a:rPr lang="en-MY" sz="1100" dirty="0">
                  <a:solidFill>
                    <a:schemeClr val="dk1"/>
                  </a:solidFill>
                  <a:latin typeface="+mn-lt"/>
                  <a:ea typeface="Twentieth Century"/>
                  <a:cs typeface="Twentieth Century"/>
                  <a:sym typeface="Twentieth Century"/>
                </a:rPr>
                <a:t> </a:t>
              </a:r>
              <a:r>
                <a:rPr lang="en-MY" sz="1100" b="1" dirty="0" err="1">
                  <a:solidFill>
                    <a:schemeClr val="dk1"/>
                  </a:solidFill>
                  <a:latin typeface="+mn-lt"/>
                  <a:ea typeface="Twentieth Century"/>
                  <a:cs typeface="Twentieth Century"/>
                  <a:sym typeface="Twentieth Century"/>
                </a:rPr>
                <a:t>pembentangan</a:t>
              </a:r>
              <a:r>
                <a:rPr lang="en-MY" sz="1100" b="1" dirty="0">
                  <a:solidFill>
                    <a:schemeClr val="dk1"/>
                  </a:solidFill>
                  <a:latin typeface="+mn-lt"/>
                  <a:ea typeface="Twentieth Century"/>
                  <a:cs typeface="Twentieth Century"/>
                  <a:sym typeface="Twentieth Century"/>
                </a:rPr>
                <a:t> </a:t>
              </a:r>
              <a:r>
                <a:rPr lang="en-MY" sz="1100" b="1" dirty="0" err="1">
                  <a:solidFill>
                    <a:schemeClr val="dk1"/>
                  </a:solidFill>
                  <a:latin typeface="+mn-lt"/>
                  <a:ea typeface="Twentieth Century"/>
                  <a:cs typeface="Twentieth Century"/>
                  <a:sym typeface="Twentieth Century"/>
                </a:rPr>
                <a:t>projek</a:t>
              </a:r>
              <a:r>
                <a:rPr lang="en-MY" sz="1100" b="1" dirty="0">
                  <a:solidFill>
                    <a:schemeClr val="dk1"/>
                  </a:solidFill>
                  <a:latin typeface="+mn-lt"/>
                  <a:ea typeface="Twentieth Century"/>
                  <a:cs typeface="Twentieth Century"/>
                  <a:sym typeface="Twentieth Century"/>
                </a:rPr>
                <a:t> dan </a:t>
              </a:r>
              <a:r>
                <a:rPr lang="en-MY" sz="1100" b="1" dirty="0" err="1">
                  <a:solidFill>
                    <a:schemeClr val="dk1"/>
                  </a:solidFill>
                  <a:latin typeface="+mn-lt"/>
                  <a:ea typeface="Twentieth Century"/>
                  <a:cs typeface="Twentieth Century"/>
                  <a:sym typeface="Twentieth Century"/>
                </a:rPr>
                <a:t>sesi</a:t>
              </a:r>
              <a:r>
                <a:rPr lang="en-MY" sz="1100" b="1" dirty="0">
                  <a:solidFill>
                    <a:schemeClr val="dk1"/>
                  </a:solidFill>
                  <a:latin typeface="+mn-lt"/>
                  <a:ea typeface="Twentieth Century"/>
                  <a:cs typeface="Twentieth Century"/>
                  <a:sym typeface="Twentieth Century"/>
                </a:rPr>
                <a:t> </a:t>
              </a:r>
              <a:r>
                <a:rPr lang="en-MY" sz="1100" b="1" dirty="0" err="1">
                  <a:solidFill>
                    <a:schemeClr val="dk1"/>
                  </a:solidFill>
                  <a:latin typeface="+mn-lt"/>
                  <a:ea typeface="Twentieth Century"/>
                  <a:cs typeface="Twentieth Century"/>
                  <a:sym typeface="Twentieth Century"/>
                </a:rPr>
                <a:t>penyerahan</a:t>
              </a:r>
              <a:r>
                <a:rPr lang="en-MY" sz="1100" b="1" dirty="0">
                  <a:solidFill>
                    <a:schemeClr val="dk1"/>
                  </a:solidFill>
                  <a:latin typeface="+mn-lt"/>
                  <a:ea typeface="Twentieth Century"/>
                  <a:cs typeface="Twentieth Century"/>
                  <a:sym typeface="Twentieth Century"/>
                </a:rPr>
                <a:t> </a:t>
              </a:r>
              <a:r>
                <a:rPr lang="en-MY" sz="1100" b="1" dirty="0" err="1">
                  <a:solidFill>
                    <a:schemeClr val="dk1"/>
                  </a:solidFill>
                  <a:latin typeface="+mn-lt"/>
                  <a:ea typeface="Twentieth Century"/>
                  <a:cs typeface="Twentieth Century"/>
                  <a:sym typeface="Twentieth Century"/>
                </a:rPr>
                <a:t>surat</a:t>
              </a:r>
              <a:r>
                <a:rPr lang="en-MY" sz="1100" b="1" dirty="0">
                  <a:solidFill>
                    <a:schemeClr val="dk1"/>
                  </a:solidFill>
                  <a:latin typeface="+mn-lt"/>
                  <a:ea typeface="Twentieth Century"/>
                  <a:cs typeface="Twentieth Century"/>
                  <a:sym typeface="Twentieth Century"/>
                </a:rPr>
                <a:t> </a:t>
              </a:r>
              <a:r>
                <a:rPr lang="en-MY" sz="1100" b="1" dirty="0" err="1">
                  <a:solidFill>
                    <a:schemeClr val="dk1"/>
                  </a:solidFill>
                  <a:latin typeface="+mn-lt"/>
                  <a:ea typeface="Twentieth Century"/>
                  <a:cs typeface="Twentieth Century"/>
                  <a:sym typeface="Twentieth Century"/>
                </a:rPr>
                <a:t>tawaran</a:t>
              </a:r>
              <a:r>
                <a:rPr lang="en-MY" sz="1100" b="1" dirty="0">
                  <a:solidFill>
                    <a:schemeClr val="dk1"/>
                  </a:solidFill>
                  <a:latin typeface="+mn-lt"/>
                  <a:ea typeface="Twentieth Century"/>
                  <a:cs typeface="Twentieth Century"/>
                  <a:sym typeface="Twentieth Century"/>
                </a:rPr>
                <a:t> </a:t>
              </a:r>
              <a:r>
                <a:rPr lang="en-MY" sz="1100" dirty="0" err="1">
                  <a:solidFill>
                    <a:schemeClr val="dk1"/>
                  </a:solidFill>
                  <a:latin typeface="+mn-lt"/>
                  <a:ea typeface="Twentieth Century"/>
                  <a:cs typeface="Twentieth Century"/>
                  <a:sym typeface="Twentieth Century"/>
                </a:rPr>
                <a:t>projek</a:t>
              </a:r>
              <a:endParaRPr lang="en-MY" sz="1100" b="1" dirty="0">
                <a:solidFill>
                  <a:schemeClr val="dk1"/>
                </a:solidFill>
                <a:latin typeface="+mn-lt"/>
                <a:ea typeface="Twentieth Century"/>
                <a:cs typeface="Twentieth Century"/>
                <a:sym typeface="Twentieth Century"/>
              </a:endParaRPr>
            </a:p>
            <a:p>
              <a:pPr algn="r"/>
              <a:endParaRPr lang="en-US" sz="1100" dirty="0">
                <a:solidFill>
                  <a:srgbClr val="383B3B"/>
                </a:solidFill>
                <a:latin typeface="+mn-lt"/>
                <a:ea typeface="Arial"/>
                <a:cs typeface="Arial"/>
                <a:sym typeface="Arial"/>
              </a:endParaRPr>
            </a:p>
          </p:txBody>
        </p:sp>
        <p:sp>
          <p:nvSpPr>
            <p:cNvPr id="60" name="TextBox 111">
              <a:extLst>
                <a:ext uri="{FF2B5EF4-FFF2-40B4-BE49-F238E27FC236}">
                  <a16:creationId xmlns:a16="http://schemas.microsoft.com/office/drawing/2014/main" id="{41AE22F2-EB4C-8F66-E283-D029C6153A1F}"/>
                </a:ext>
              </a:extLst>
            </p:cNvPr>
            <p:cNvSpPr txBox="1"/>
            <p:nvPr/>
          </p:nvSpPr>
          <p:spPr>
            <a:xfrm>
              <a:off x="12837245" y="7333201"/>
              <a:ext cx="4020028" cy="749356"/>
            </a:xfrm>
            <a:prstGeom prst="rect">
              <a:avLst/>
            </a:prstGeom>
          </p:spPr>
          <p:txBody>
            <a:bodyPr lIns="0" tIns="0" rIns="0" bIns="0" rtlCol="0" anchor="t">
              <a:spAutoFit/>
            </a:bodyPr>
            <a:lstStyle/>
            <a:p>
              <a:r>
                <a:rPr lang="en-MY" sz="1100" b="1" dirty="0" err="1">
                  <a:latin typeface="+mn-lt"/>
                </a:rPr>
                <a:t>Menyediakan</a:t>
              </a:r>
              <a:r>
                <a:rPr lang="en-MY" sz="1100" b="1" dirty="0">
                  <a:latin typeface="+mn-lt"/>
                </a:rPr>
                <a:t> manual </a:t>
              </a:r>
              <a:r>
                <a:rPr lang="en-MY" sz="1100" b="1" dirty="0" err="1">
                  <a:latin typeface="+mn-lt"/>
                </a:rPr>
                <a:t>atau</a:t>
              </a:r>
              <a:r>
                <a:rPr lang="en-MY" sz="1100" b="1" dirty="0">
                  <a:latin typeface="+mn-lt"/>
                </a:rPr>
                <a:t> SOP </a:t>
              </a:r>
              <a:r>
                <a:rPr lang="en-MY" sz="1100" dirty="0" err="1">
                  <a:latin typeface="+mn-lt"/>
                </a:rPr>
                <a:t>serta</a:t>
              </a:r>
              <a:r>
                <a:rPr lang="en-MY" sz="1100" dirty="0">
                  <a:latin typeface="+mn-lt"/>
                </a:rPr>
                <a:t> </a:t>
              </a:r>
              <a:r>
                <a:rPr lang="en-MY" sz="1100" dirty="0" err="1">
                  <a:latin typeface="+mn-lt"/>
                </a:rPr>
                <a:t>latihan</a:t>
              </a:r>
              <a:r>
                <a:rPr lang="en-MY" sz="1100" dirty="0">
                  <a:latin typeface="+mn-lt"/>
                </a:rPr>
                <a:t> </a:t>
              </a:r>
              <a:r>
                <a:rPr lang="en-MY" sz="1100" dirty="0" err="1">
                  <a:latin typeface="+mn-lt"/>
                </a:rPr>
                <a:t>untuk</a:t>
              </a:r>
              <a:r>
                <a:rPr lang="en-MY" sz="1100" dirty="0">
                  <a:latin typeface="+mn-lt"/>
                </a:rPr>
                <a:t> </a:t>
              </a:r>
              <a:r>
                <a:rPr lang="en-MY" sz="1100" dirty="0" err="1">
                  <a:latin typeface="+mn-lt"/>
                </a:rPr>
                <a:t>hasil</a:t>
              </a:r>
              <a:r>
                <a:rPr lang="en-MY" sz="1100" dirty="0">
                  <a:latin typeface="+mn-lt"/>
                </a:rPr>
                <a:t> </a:t>
              </a:r>
              <a:r>
                <a:rPr lang="en-MY" sz="1100" dirty="0" err="1">
                  <a:latin typeface="+mn-lt"/>
                </a:rPr>
                <a:t>projek</a:t>
              </a:r>
              <a:r>
                <a:rPr lang="en-MY" sz="1100" dirty="0">
                  <a:latin typeface="+mn-lt"/>
                </a:rPr>
                <a:t> yang </a:t>
              </a:r>
              <a:r>
                <a:rPr lang="en-MY" sz="1100" dirty="0" err="1">
                  <a:latin typeface="+mn-lt"/>
                </a:rPr>
                <a:t>diserahkan</a:t>
              </a:r>
              <a:r>
                <a:rPr lang="en-MY" sz="1100" dirty="0">
                  <a:latin typeface="+mn-lt"/>
                </a:rPr>
                <a:t> </a:t>
              </a:r>
              <a:r>
                <a:rPr lang="en-MY" sz="1100" dirty="0" err="1">
                  <a:latin typeface="+mn-lt"/>
                </a:rPr>
                <a:t>kepada</a:t>
              </a:r>
              <a:r>
                <a:rPr lang="en-MY" sz="1100" dirty="0">
                  <a:latin typeface="+mn-lt"/>
                </a:rPr>
                <a:t> </a:t>
              </a:r>
              <a:r>
                <a:rPr lang="en-MY" sz="1100" dirty="0" err="1">
                  <a:latin typeface="+mn-lt"/>
                </a:rPr>
                <a:t>syarikat</a:t>
              </a:r>
              <a:r>
                <a:rPr lang="en-MY" sz="1100" dirty="0">
                  <a:latin typeface="+mn-lt"/>
                </a:rPr>
                <a:t> </a:t>
              </a:r>
            </a:p>
          </p:txBody>
        </p:sp>
        <p:sp>
          <p:nvSpPr>
            <p:cNvPr id="61" name="TextBox 112">
              <a:extLst>
                <a:ext uri="{FF2B5EF4-FFF2-40B4-BE49-F238E27FC236}">
                  <a16:creationId xmlns:a16="http://schemas.microsoft.com/office/drawing/2014/main" id="{17E9F00A-04C5-09D1-C94A-3600A332733B}"/>
                </a:ext>
              </a:extLst>
            </p:cNvPr>
            <p:cNvSpPr txBox="1"/>
            <p:nvPr/>
          </p:nvSpPr>
          <p:spPr>
            <a:xfrm>
              <a:off x="1526177" y="7352271"/>
              <a:ext cx="3892666" cy="749356"/>
            </a:xfrm>
            <a:prstGeom prst="rect">
              <a:avLst/>
            </a:prstGeom>
          </p:spPr>
          <p:txBody>
            <a:bodyPr lIns="0" tIns="0" rIns="0" bIns="0" rtlCol="0" anchor="t">
              <a:spAutoFit/>
            </a:bodyPr>
            <a:lstStyle/>
            <a:p>
              <a:pPr algn="r"/>
              <a:r>
                <a:rPr lang="sv-SE" sz="1100" b="1" dirty="0">
                  <a:latin typeface="+mn-lt"/>
                </a:rPr>
                <a:t>Menjalankan uji penerimaan pengguna (</a:t>
              </a:r>
              <a:r>
                <a:rPr lang="sv-SE" sz="1100" b="1" i="1" dirty="0">
                  <a:latin typeface="+mn-lt"/>
                </a:rPr>
                <a:t>user acceptance test – UAT) </a:t>
              </a:r>
              <a:r>
                <a:rPr lang="sv-SE" sz="1100" dirty="0">
                  <a:latin typeface="+mn-lt"/>
                </a:rPr>
                <a:t>sebelum serahan projek </a:t>
              </a:r>
            </a:p>
          </p:txBody>
        </p:sp>
        <p:sp>
          <p:nvSpPr>
            <p:cNvPr id="62" name="TextBox 113">
              <a:extLst>
                <a:ext uri="{FF2B5EF4-FFF2-40B4-BE49-F238E27FC236}">
                  <a16:creationId xmlns:a16="http://schemas.microsoft.com/office/drawing/2014/main" id="{0BDB2EB0-BB80-1813-3FB2-CCEA3A027125}"/>
                </a:ext>
              </a:extLst>
            </p:cNvPr>
            <p:cNvSpPr txBox="1"/>
            <p:nvPr/>
          </p:nvSpPr>
          <p:spPr>
            <a:xfrm>
              <a:off x="13746623" y="4541764"/>
              <a:ext cx="3892666" cy="499571"/>
            </a:xfrm>
            <a:prstGeom prst="rect">
              <a:avLst/>
            </a:prstGeom>
          </p:spPr>
          <p:txBody>
            <a:bodyPr lIns="0" tIns="0" rIns="0" bIns="0" rtlCol="0" anchor="t">
              <a:spAutoFit/>
            </a:bodyPr>
            <a:lstStyle/>
            <a:p>
              <a:r>
                <a:rPr lang="fi-FI" sz="1100" dirty="0">
                  <a:latin typeface="+mn-lt"/>
                </a:rPr>
                <a:t>Sentiasa </a:t>
              </a:r>
              <a:r>
                <a:rPr lang="fi-FI" sz="1100" b="1" dirty="0">
                  <a:latin typeface="+mn-lt"/>
                </a:rPr>
                <a:t>memaklumkan syarikat </a:t>
              </a:r>
              <a:r>
                <a:rPr lang="fi-FI" sz="1100" dirty="0">
                  <a:latin typeface="+mn-lt"/>
                </a:rPr>
                <a:t>tentang </a:t>
              </a:r>
              <a:r>
                <a:rPr lang="fi-FI" sz="1100" b="1" dirty="0">
                  <a:latin typeface="+mn-lt"/>
                </a:rPr>
                <a:t>kemajuan projek </a:t>
              </a:r>
            </a:p>
          </p:txBody>
        </p:sp>
        <p:sp>
          <p:nvSpPr>
            <p:cNvPr id="63" name="TextBox 114">
              <a:extLst>
                <a:ext uri="{FF2B5EF4-FFF2-40B4-BE49-F238E27FC236}">
                  <a16:creationId xmlns:a16="http://schemas.microsoft.com/office/drawing/2014/main" id="{CB5B8ECE-4E02-4EFF-338B-1850875E46C9}"/>
                </a:ext>
              </a:extLst>
            </p:cNvPr>
            <p:cNvSpPr txBox="1"/>
            <p:nvPr/>
          </p:nvSpPr>
          <p:spPr>
            <a:xfrm>
              <a:off x="13773353" y="5875910"/>
              <a:ext cx="4121266" cy="749356"/>
            </a:xfrm>
            <a:prstGeom prst="rect">
              <a:avLst/>
            </a:prstGeom>
          </p:spPr>
          <p:txBody>
            <a:bodyPr lIns="0" tIns="0" rIns="0" bIns="0" rtlCol="0" anchor="t">
              <a:spAutoFit/>
            </a:bodyPr>
            <a:lstStyle/>
            <a:p>
              <a:r>
                <a:rPr lang="sv-SE" sz="1100" b="1" dirty="0">
                  <a:latin typeface="+mn-lt"/>
                </a:rPr>
                <a:t>Memastikan hasil projek ditambah baik </a:t>
              </a:r>
              <a:r>
                <a:rPr lang="sv-SE" sz="1100" dirty="0">
                  <a:latin typeface="+mn-lt"/>
                </a:rPr>
                <a:t>dalam tempoh 60 hari daripada tarikh serahan projek </a:t>
              </a:r>
            </a:p>
          </p:txBody>
        </p:sp>
        <p:sp>
          <p:nvSpPr>
            <p:cNvPr id="512" name="TextBox 115">
              <a:extLst>
                <a:ext uri="{FF2B5EF4-FFF2-40B4-BE49-F238E27FC236}">
                  <a16:creationId xmlns:a16="http://schemas.microsoft.com/office/drawing/2014/main" id="{E90B64D7-1CE7-678A-9D04-802246971199}"/>
                </a:ext>
              </a:extLst>
            </p:cNvPr>
            <p:cNvSpPr txBox="1"/>
            <p:nvPr/>
          </p:nvSpPr>
          <p:spPr>
            <a:xfrm>
              <a:off x="10730871" y="1622753"/>
              <a:ext cx="444054" cy="460779"/>
            </a:xfrm>
            <a:prstGeom prst="rect">
              <a:avLst/>
            </a:prstGeom>
          </p:spPr>
          <p:txBody>
            <a:bodyPr lIns="0" tIns="0" rIns="0" bIns="0" rtlCol="0" anchor="t">
              <a:spAutoFit/>
            </a:bodyPr>
            <a:lstStyle/>
            <a:p>
              <a:pPr algn="ctr">
                <a:lnSpc>
                  <a:spcPts val="2652"/>
                </a:lnSpc>
              </a:pPr>
              <a:r>
                <a:rPr lang="en-US" sz="1800" b="1" dirty="0">
                  <a:solidFill>
                    <a:srgbClr val="FFFFFF"/>
                  </a:solidFill>
                  <a:latin typeface="Open Sauce Bold"/>
                  <a:ea typeface="Open Sauce Bold"/>
                  <a:cs typeface="Open Sauce Bold"/>
                  <a:sym typeface="Open Sauce Bold"/>
                </a:rPr>
                <a:t>10</a:t>
              </a:r>
            </a:p>
          </p:txBody>
        </p:sp>
        <p:sp>
          <p:nvSpPr>
            <p:cNvPr id="513" name="TextBox 116">
              <a:extLst>
                <a:ext uri="{FF2B5EF4-FFF2-40B4-BE49-F238E27FC236}">
                  <a16:creationId xmlns:a16="http://schemas.microsoft.com/office/drawing/2014/main" id="{599E735F-19DB-A3D1-1081-CD675D4A6746}"/>
                </a:ext>
              </a:extLst>
            </p:cNvPr>
            <p:cNvSpPr txBox="1"/>
            <p:nvPr/>
          </p:nvSpPr>
          <p:spPr>
            <a:xfrm>
              <a:off x="7143480" y="1622753"/>
              <a:ext cx="444054" cy="460779"/>
            </a:xfrm>
            <a:prstGeom prst="rect">
              <a:avLst/>
            </a:prstGeom>
          </p:spPr>
          <p:txBody>
            <a:bodyPr lIns="0" tIns="0" rIns="0" bIns="0" rtlCol="0" anchor="t">
              <a:spAutoFit/>
            </a:bodyPr>
            <a:lstStyle/>
            <a:p>
              <a:pPr algn="ctr">
                <a:lnSpc>
                  <a:spcPts val="2652"/>
                </a:lnSpc>
              </a:pPr>
              <a:r>
                <a:rPr lang="en-US" sz="1800" b="1" dirty="0">
                  <a:solidFill>
                    <a:srgbClr val="FFFFFF"/>
                  </a:solidFill>
                  <a:latin typeface="Open Sauce Bold"/>
                  <a:ea typeface="Open Sauce Bold"/>
                  <a:cs typeface="Open Sauce Bold"/>
                  <a:sym typeface="Open Sauce Bold"/>
                </a:rPr>
                <a:t>01</a:t>
              </a:r>
            </a:p>
          </p:txBody>
        </p:sp>
        <p:sp>
          <p:nvSpPr>
            <p:cNvPr id="515" name="TextBox 118">
              <a:extLst>
                <a:ext uri="{FF2B5EF4-FFF2-40B4-BE49-F238E27FC236}">
                  <a16:creationId xmlns:a16="http://schemas.microsoft.com/office/drawing/2014/main" id="{0FC11806-08E8-21B0-4DEC-8799B1D677F5}"/>
                </a:ext>
              </a:extLst>
            </p:cNvPr>
            <p:cNvSpPr txBox="1"/>
            <p:nvPr/>
          </p:nvSpPr>
          <p:spPr>
            <a:xfrm>
              <a:off x="7143480" y="8977570"/>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06</a:t>
              </a:r>
            </a:p>
          </p:txBody>
        </p:sp>
        <p:sp>
          <p:nvSpPr>
            <p:cNvPr id="516" name="TextBox 119">
              <a:extLst>
                <a:ext uri="{FF2B5EF4-FFF2-40B4-BE49-F238E27FC236}">
                  <a16:creationId xmlns:a16="http://schemas.microsoft.com/office/drawing/2014/main" id="{439EE5A8-D719-7321-A6BA-B042C8C158B8}"/>
                </a:ext>
              </a:extLst>
            </p:cNvPr>
            <p:cNvSpPr txBox="1"/>
            <p:nvPr/>
          </p:nvSpPr>
          <p:spPr>
            <a:xfrm>
              <a:off x="11964100" y="3103607"/>
              <a:ext cx="444054" cy="460779"/>
            </a:xfrm>
            <a:prstGeom prst="rect">
              <a:avLst/>
            </a:prstGeom>
          </p:spPr>
          <p:txBody>
            <a:bodyPr lIns="0" tIns="0" rIns="0" bIns="0" rtlCol="0" anchor="t">
              <a:spAutoFit/>
            </a:bodyPr>
            <a:lstStyle/>
            <a:p>
              <a:pPr algn="ctr">
                <a:lnSpc>
                  <a:spcPts val="2652"/>
                </a:lnSpc>
              </a:pPr>
              <a:r>
                <a:rPr lang="en-US" sz="1800" b="1" dirty="0">
                  <a:solidFill>
                    <a:srgbClr val="FFFFFF"/>
                  </a:solidFill>
                  <a:latin typeface="Open Sauce Bold"/>
                  <a:ea typeface="Open Sauce Bold"/>
                  <a:cs typeface="Open Sauce Bold"/>
                  <a:sym typeface="Open Sauce Bold"/>
                </a:rPr>
                <a:t>09</a:t>
              </a:r>
            </a:p>
          </p:txBody>
        </p:sp>
        <p:sp>
          <p:nvSpPr>
            <p:cNvPr id="517" name="TextBox 120">
              <a:extLst>
                <a:ext uri="{FF2B5EF4-FFF2-40B4-BE49-F238E27FC236}">
                  <a16:creationId xmlns:a16="http://schemas.microsoft.com/office/drawing/2014/main" id="{89BAD29E-FA0E-3D24-132F-C454C0F27109}"/>
                </a:ext>
              </a:extLst>
            </p:cNvPr>
            <p:cNvSpPr txBox="1"/>
            <p:nvPr/>
          </p:nvSpPr>
          <p:spPr>
            <a:xfrm>
              <a:off x="5937546" y="3103607"/>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02</a:t>
              </a:r>
            </a:p>
          </p:txBody>
        </p:sp>
        <p:sp>
          <p:nvSpPr>
            <p:cNvPr id="518" name="TextBox 121">
              <a:extLst>
                <a:ext uri="{FF2B5EF4-FFF2-40B4-BE49-F238E27FC236}">
                  <a16:creationId xmlns:a16="http://schemas.microsoft.com/office/drawing/2014/main" id="{3807C9A0-0972-719E-248E-A5A3DA14A7C0}"/>
                </a:ext>
              </a:extLst>
            </p:cNvPr>
            <p:cNvSpPr txBox="1"/>
            <p:nvPr/>
          </p:nvSpPr>
          <p:spPr>
            <a:xfrm>
              <a:off x="11964100" y="7442400"/>
              <a:ext cx="444054" cy="460779"/>
            </a:xfrm>
            <a:prstGeom prst="rect">
              <a:avLst/>
            </a:prstGeom>
          </p:spPr>
          <p:txBody>
            <a:bodyPr lIns="0" tIns="0" rIns="0" bIns="0" rtlCol="0" anchor="t">
              <a:spAutoFit/>
            </a:bodyPr>
            <a:lstStyle/>
            <a:p>
              <a:pPr algn="ctr">
                <a:lnSpc>
                  <a:spcPts val="2652"/>
                </a:lnSpc>
              </a:pPr>
              <a:r>
                <a:rPr lang="en-US" sz="1800" b="1" dirty="0">
                  <a:solidFill>
                    <a:srgbClr val="FFFFFF"/>
                  </a:solidFill>
                  <a:latin typeface="Open Sauce Bold"/>
                  <a:ea typeface="Open Sauce Bold"/>
                  <a:cs typeface="Open Sauce Bold"/>
                  <a:sym typeface="Open Sauce Bold"/>
                </a:rPr>
                <a:t>06</a:t>
              </a:r>
            </a:p>
          </p:txBody>
        </p:sp>
        <p:sp>
          <p:nvSpPr>
            <p:cNvPr id="519" name="TextBox 122">
              <a:extLst>
                <a:ext uri="{FF2B5EF4-FFF2-40B4-BE49-F238E27FC236}">
                  <a16:creationId xmlns:a16="http://schemas.microsoft.com/office/drawing/2014/main" id="{42998DDD-80D1-EC69-13F0-AF6838B10E75}"/>
                </a:ext>
              </a:extLst>
            </p:cNvPr>
            <p:cNvSpPr txBox="1"/>
            <p:nvPr/>
          </p:nvSpPr>
          <p:spPr>
            <a:xfrm>
              <a:off x="5895826" y="7442400"/>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05</a:t>
              </a:r>
            </a:p>
          </p:txBody>
        </p:sp>
        <p:sp>
          <p:nvSpPr>
            <p:cNvPr id="520" name="TextBox 123">
              <a:extLst>
                <a:ext uri="{FF2B5EF4-FFF2-40B4-BE49-F238E27FC236}">
                  <a16:creationId xmlns:a16="http://schemas.microsoft.com/office/drawing/2014/main" id="{325D7649-CAAD-0EB0-0EB4-968356A0299F}"/>
                </a:ext>
              </a:extLst>
            </p:cNvPr>
            <p:cNvSpPr txBox="1"/>
            <p:nvPr/>
          </p:nvSpPr>
          <p:spPr>
            <a:xfrm>
              <a:off x="12913113" y="4536612"/>
              <a:ext cx="444054" cy="460779"/>
            </a:xfrm>
            <a:prstGeom prst="rect">
              <a:avLst/>
            </a:prstGeom>
          </p:spPr>
          <p:txBody>
            <a:bodyPr lIns="0" tIns="0" rIns="0" bIns="0" rtlCol="0" anchor="t">
              <a:spAutoFit/>
            </a:bodyPr>
            <a:lstStyle/>
            <a:p>
              <a:pPr algn="ctr">
                <a:lnSpc>
                  <a:spcPts val="2652"/>
                </a:lnSpc>
              </a:pPr>
              <a:r>
                <a:rPr lang="en-US" sz="1800" b="1" dirty="0">
                  <a:solidFill>
                    <a:srgbClr val="FFFFFF"/>
                  </a:solidFill>
                  <a:latin typeface="Open Sauce Bold"/>
                  <a:ea typeface="Open Sauce Bold"/>
                  <a:cs typeface="Open Sauce Bold"/>
                  <a:sym typeface="Open Sauce Bold"/>
                </a:rPr>
                <a:t>08</a:t>
              </a:r>
            </a:p>
          </p:txBody>
        </p:sp>
        <p:sp>
          <p:nvSpPr>
            <p:cNvPr id="521" name="TextBox 124">
              <a:extLst>
                <a:ext uri="{FF2B5EF4-FFF2-40B4-BE49-F238E27FC236}">
                  <a16:creationId xmlns:a16="http://schemas.microsoft.com/office/drawing/2014/main" id="{9A5A5E74-82F5-8DF7-3DE1-534FF3EDC2D1}"/>
                </a:ext>
              </a:extLst>
            </p:cNvPr>
            <p:cNvSpPr txBox="1"/>
            <p:nvPr/>
          </p:nvSpPr>
          <p:spPr>
            <a:xfrm>
              <a:off x="4983088" y="4536612"/>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03</a:t>
              </a:r>
            </a:p>
          </p:txBody>
        </p:sp>
        <p:sp>
          <p:nvSpPr>
            <p:cNvPr id="522" name="TextBox 125">
              <a:extLst>
                <a:ext uri="{FF2B5EF4-FFF2-40B4-BE49-F238E27FC236}">
                  <a16:creationId xmlns:a16="http://schemas.microsoft.com/office/drawing/2014/main" id="{D1C445DE-CB5E-C2D9-0684-1D21C18AC465}"/>
                </a:ext>
              </a:extLst>
            </p:cNvPr>
            <p:cNvSpPr txBox="1"/>
            <p:nvPr/>
          </p:nvSpPr>
          <p:spPr>
            <a:xfrm>
              <a:off x="12913113" y="5990609"/>
              <a:ext cx="444054" cy="460779"/>
            </a:xfrm>
            <a:prstGeom prst="rect">
              <a:avLst/>
            </a:prstGeom>
          </p:spPr>
          <p:txBody>
            <a:bodyPr lIns="0" tIns="0" rIns="0" bIns="0" rtlCol="0" anchor="t">
              <a:spAutoFit/>
            </a:bodyPr>
            <a:lstStyle/>
            <a:p>
              <a:pPr algn="ctr">
                <a:lnSpc>
                  <a:spcPts val="2652"/>
                </a:lnSpc>
              </a:pPr>
              <a:r>
                <a:rPr lang="en-US" sz="1800" b="1" dirty="0">
                  <a:solidFill>
                    <a:srgbClr val="FFFFFF"/>
                  </a:solidFill>
                  <a:latin typeface="Open Sauce Bold"/>
                  <a:ea typeface="Open Sauce Bold"/>
                  <a:cs typeface="Open Sauce Bold"/>
                  <a:sym typeface="Open Sauce Bold"/>
                </a:rPr>
                <a:t>07</a:t>
              </a:r>
            </a:p>
          </p:txBody>
        </p:sp>
        <p:sp>
          <p:nvSpPr>
            <p:cNvPr id="523" name="TextBox 126">
              <a:extLst>
                <a:ext uri="{FF2B5EF4-FFF2-40B4-BE49-F238E27FC236}">
                  <a16:creationId xmlns:a16="http://schemas.microsoft.com/office/drawing/2014/main" id="{740725CA-5CE1-53D8-1565-69D59B98D71A}"/>
                </a:ext>
              </a:extLst>
            </p:cNvPr>
            <p:cNvSpPr txBox="1"/>
            <p:nvPr/>
          </p:nvSpPr>
          <p:spPr>
            <a:xfrm>
              <a:off x="4983088" y="5990609"/>
              <a:ext cx="444054" cy="460779"/>
            </a:xfrm>
            <a:prstGeom prst="rect">
              <a:avLst/>
            </a:prstGeom>
          </p:spPr>
          <p:txBody>
            <a:bodyPr lIns="0" tIns="0" rIns="0" bIns="0" rtlCol="0" anchor="t">
              <a:spAutoFit/>
            </a:bodyPr>
            <a:lstStyle/>
            <a:p>
              <a:pPr algn="ctr">
                <a:lnSpc>
                  <a:spcPts val="2652"/>
                </a:lnSpc>
              </a:pPr>
              <a:r>
                <a:rPr lang="en-US" sz="1800" b="1">
                  <a:solidFill>
                    <a:srgbClr val="FFFFFF"/>
                  </a:solidFill>
                  <a:latin typeface="Open Sauce Bold"/>
                  <a:ea typeface="Open Sauce Bold"/>
                  <a:cs typeface="Open Sauce Bold"/>
                  <a:sym typeface="Open Sauce Bold"/>
                </a:rPr>
                <a:t>04</a:t>
              </a:r>
            </a:p>
          </p:txBody>
        </p:sp>
        <p:sp>
          <p:nvSpPr>
            <p:cNvPr id="524" name="TextBox 128">
              <a:extLst>
                <a:ext uri="{FF2B5EF4-FFF2-40B4-BE49-F238E27FC236}">
                  <a16:creationId xmlns:a16="http://schemas.microsoft.com/office/drawing/2014/main" id="{2535E373-EE4D-6173-C47D-0E2B507604B1}"/>
                </a:ext>
              </a:extLst>
            </p:cNvPr>
            <p:cNvSpPr txBox="1"/>
            <p:nvPr/>
          </p:nvSpPr>
          <p:spPr>
            <a:xfrm>
              <a:off x="552686" y="5749128"/>
              <a:ext cx="3982126" cy="1248928"/>
            </a:xfrm>
            <a:prstGeom prst="rect">
              <a:avLst/>
            </a:prstGeom>
          </p:spPr>
          <p:txBody>
            <a:bodyPr wrap="square" lIns="0" tIns="0" rIns="0" bIns="0" rtlCol="0" anchor="t">
              <a:spAutoFit/>
            </a:bodyPr>
            <a:lstStyle/>
            <a:p>
              <a:pPr algn="r"/>
              <a:endParaRPr lang="en-MY" sz="1100" dirty="0">
                <a:latin typeface="+mn-lt"/>
              </a:endParaRPr>
            </a:p>
            <a:p>
              <a:pPr algn="r"/>
              <a:r>
                <a:rPr lang="en-MY" sz="1100" b="1" dirty="0" err="1">
                  <a:latin typeface="+mn-lt"/>
                </a:rPr>
                <a:t>Menyiapkan</a:t>
              </a:r>
              <a:r>
                <a:rPr lang="en-MY" sz="1100" b="1" dirty="0">
                  <a:latin typeface="+mn-lt"/>
                </a:rPr>
                <a:t> </a:t>
              </a:r>
              <a:r>
                <a:rPr lang="en-MY" sz="1100" b="1" dirty="0" err="1">
                  <a:latin typeface="+mn-lt"/>
                </a:rPr>
                <a:t>projek</a:t>
              </a:r>
              <a:r>
                <a:rPr lang="en-MY" sz="1100" dirty="0">
                  <a:latin typeface="+mn-lt"/>
                </a:rPr>
                <a:t> </a:t>
              </a:r>
              <a:r>
                <a:rPr lang="en-MY" sz="1100" dirty="0" err="1">
                  <a:latin typeface="+mn-lt"/>
                </a:rPr>
                <a:t>dalam</a:t>
              </a:r>
              <a:r>
                <a:rPr lang="en-MY" sz="1100" dirty="0">
                  <a:latin typeface="+mn-lt"/>
                </a:rPr>
                <a:t> </a:t>
              </a:r>
              <a:r>
                <a:rPr lang="en-MY" sz="1100" dirty="0" err="1">
                  <a:latin typeface="+mn-lt"/>
                </a:rPr>
                <a:t>tempoh</a:t>
              </a:r>
              <a:r>
                <a:rPr lang="en-MY" sz="1100" dirty="0">
                  <a:latin typeface="+mn-lt"/>
                </a:rPr>
                <a:t> masa yang </a:t>
              </a:r>
              <a:r>
                <a:rPr lang="en-MY" sz="1100" dirty="0" err="1">
                  <a:latin typeface="+mn-lt"/>
                </a:rPr>
                <a:t>ditetapkan</a:t>
              </a:r>
              <a:r>
                <a:rPr lang="en-MY" sz="1100" dirty="0">
                  <a:latin typeface="+mn-lt"/>
                </a:rPr>
                <a:t> </a:t>
              </a:r>
            </a:p>
            <a:p>
              <a:pPr algn="r"/>
              <a:endParaRPr lang="en-MY" sz="1100" dirty="0">
                <a:latin typeface="+mn-lt"/>
              </a:endParaRPr>
            </a:p>
            <a:p>
              <a:pPr algn="r"/>
              <a:r>
                <a:rPr lang="en-US" sz="1100" dirty="0">
                  <a:solidFill>
                    <a:srgbClr val="000000"/>
                  </a:solidFill>
                  <a:latin typeface="+mn-lt"/>
                  <a:ea typeface="Arial"/>
                  <a:cs typeface="Arial"/>
                  <a:sym typeface="Arial"/>
                </a:rPr>
                <a:t>.</a:t>
              </a:r>
            </a:p>
          </p:txBody>
        </p:sp>
        <p:sp>
          <p:nvSpPr>
            <p:cNvPr id="525" name="TextBox 129">
              <a:extLst>
                <a:ext uri="{FF2B5EF4-FFF2-40B4-BE49-F238E27FC236}">
                  <a16:creationId xmlns:a16="http://schemas.microsoft.com/office/drawing/2014/main" id="{B54223FA-9151-739E-2057-19E69031B54A}"/>
                </a:ext>
              </a:extLst>
            </p:cNvPr>
            <p:cNvSpPr txBox="1"/>
            <p:nvPr/>
          </p:nvSpPr>
          <p:spPr>
            <a:xfrm>
              <a:off x="567507" y="4380616"/>
              <a:ext cx="3993497" cy="749356"/>
            </a:xfrm>
            <a:prstGeom prst="rect">
              <a:avLst/>
            </a:prstGeom>
          </p:spPr>
          <p:txBody>
            <a:bodyPr lIns="0" tIns="0" rIns="0" bIns="0" rtlCol="0" anchor="t">
              <a:spAutoFit/>
            </a:bodyPr>
            <a:lstStyle/>
            <a:p>
              <a:pPr algn="r"/>
              <a:r>
                <a:rPr lang="en-MY" sz="1100" b="1" dirty="0" err="1">
                  <a:solidFill>
                    <a:schemeClr val="dk1"/>
                  </a:solidFill>
                  <a:latin typeface="+mn-lt"/>
                  <a:ea typeface="Twentieth Century"/>
                  <a:cs typeface="Twentieth Century"/>
                  <a:sym typeface="Twentieth Century"/>
                </a:rPr>
                <a:t>Mengemukakan</a:t>
              </a:r>
              <a:r>
                <a:rPr lang="en-MY" sz="1100" dirty="0">
                  <a:solidFill>
                    <a:schemeClr val="dk1"/>
                  </a:solidFill>
                  <a:latin typeface="+mn-lt"/>
                  <a:ea typeface="Twentieth Century"/>
                  <a:cs typeface="Twentieth Century"/>
                  <a:sym typeface="Twentieth Century"/>
                </a:rPr>
                <a:t> </a:t>
              </a:r>
              <a:r>
                <a:rPr lang="en-MY" sz="1100" b="1" dirty="0" err="1">
                  <a:solidFill>
                    <a:schemeClr val="dk1"/>
                  </a:solidFill>
                  <a:latin typeface="+mn-lt"/>
                  <a:ea typeface="Twentieth Century"/>
                  <a:cs typeface="Twentieth Century"/>
                  <a:sym typeface="Twentieth Century"/>
                </a:rPr>
                <a:t>laporan</a:t>
              </a:r>
              <a:r>
                <a:rPr lang="en-MY" sz="1100" b="1" dirty="0">
                  <a:solidFill>
                    <a:schemeClr val="dk1"/>
                  </a:solidFill>
                  <a:latin typeface="+mn-lt"/>
                  <a:ea typeface="Twentieth Century"/>
                  <a:cs typeface="Twentieth Century"/>
                  <a:sym typeface="Twentieth Century"/>
                </a:rPr>
                <a:t> </a:t>
              </a:r>
              <a:r>
                <a:rPr lang="en-MY" sz="1100" b="1" dirty="0" err="1">
                  <a:solidFill>
                    <a:schemeClr val="dk1"/>
                  </a:solidFill>
                  <a:latin typeface="+mn-lt"/>
                  <a:ea typeface="Twentieth Century"/>
                  <a:cs typeface="Twentieth Century"/>
                  <a:sym typeface="Twentieth Century"/>
                </a:rPr>
                <a:t>kepada</a:t>
              </a:r>
              <a:r>
                <a:rPr lang="en-MY" sz="1100" b="1" dirty="0">
                  <a:solidFill>
                    <a:schemeClr val="dk1"/>
                  </a:solidFill>
                  <a:latin typeface="+mn-lt"/>
                  <a:ea typeface="Twentieth Century"/>
                  <a:cs typeface="Twentieth Century"/>
                  <a:sym typeface="Twentieth Century"/>
                </a:rPr>
                <a:t> PPP </a:t>
              </a:r>
              <a:r>
                <a:rPr lang="en-MY" sz="1100" dirty="0" err="1">
                  <a:solidFill>
                    <a:schemeClr val="dk1"/>
                  </a:solidFill>
                  <a:latin typeface="+mn-lt"/>
                  <a:ea typeface="Twentieth Century"/>
                  <a:cs typeface="Twentieth Century"/>
                  <a:sym typeface="Twentieth Century"/>
                </a:rPr>
                <a:t>dalam</a:t>
              </a:r>
              <a:r>
                <a:rPr lang="en-MY" sz="1100" dirty="0">
                  <a:solidFill>
                    <a:schemeClr val="dk1"/>
                  </a:solidFill>
                  <a:latin typeface="+mn-lt"/>
                  <a:ea typeface="Twentieth Century"/>
                  <a:cs typeface="Twentieth Century"/>
                  <a:sym typeface="Twentieth Century"/>
                </a:rPr>
                <a:t> </a:t>
              </a:r>
              <a:r>
                <a:rPr lang="en-MY" sz="1100" dirty="0" err="1">
                  <a:solidFill>
                    <a:schemeClr val="dk1"/>
                  </a:solidFill>
                  <a:latin typeface="+mn-lt"/>
                  <a:ea typeface="Twentieth Century"/>
                  <a:cs typeface="Twentieth Century"/>
                  <a:sym typeface="Twentieth Century"/>
                </a:rPr>
                <a:t>tempoh</a:t>
              </a:r>
              <a:r>
                <a:rPr lang="en-MY" sz="1100" dirty="0">
                  <a:solidFill>
                    <a:schemeClr val="dk1"/>
                  </a:solidFill>
                  <a:latin typeface="+mn-lt"/>
                  <a:ea typeface="Twentieth Century"/>
                  <a:cs typeface="Twentieth Century"/>
                  <a:sym typeface="Twentieth Century"/>
                </a:rPr>
                <a:t> 7 </a:t>
              </a:r>
              <a:r>
                <a:rPr lang="en-MY" sz="1100" dirty="0" err="1">
                  <a:solidFill>
                    <a:schemeClr val="dk1"/>
                  </a:solidFill>
                  <a:latin typeface="+mn-lt"/>
                  <a:ea typeface="Twentieth Century"/>
                  <a:cs typeface="Twentieth Century"/>
                  <a:sym typeface="Twentieth Century"/>
                </a:rPr>
                <a:t>hari</a:t>
              </a:r>
              <a:r>
                <a:rPr lang="en-MY" sz="1100" dirty="0">
                  <a:solidFill>
                    <a:schemeClr val="dk1"/>
                  </a:solidFill>
                  <a:latin typeface="+mn-lt"/>
                  <a:ea typeface="Twentieth Century"/>
                  <a:cs typeface="Twentieth Century"/>
                  <a:sym typeface="Twentieth Century"/>
                </a:rPr>
                <a:t> </a:t>
              </a:r>
              <a:r>
                <a:rPr lang="en-MY" sz="1100" dirty="0" err="1">
                  <a:solidFill>
                    <a:schemeClr val="dk1"/>
                  </a:solidFill>
                  <a:latin typeface="+mn-lt"/>
                  <a:ea typeface="Twentieth Century"/>
                  <a:cs typeface="Twentieth Century"/>
                  <a:sym typeface="Twentieth Century"/>
                </a:rPr>
                <a:t>sebelum</a:t>
              </a:r>
              <a:r>
                <a:rPr lang="en-MY" sz="1100" dirty="0">
                  <a:solidFill>
                    <a:schemeClr val="dk1"/>
                  </a:solidFill>
                  <a:latin typeface="+mn-lt"/>
                  <a:ea typeface="Twentieth Century"/>
                  <a:cs typeface="Twentieth Century"/>
                  <a:sym typeface="Twentieth Century"/>
                </a:rPr>
                <a:t> </a:t>
              </a:r>
              <a:r>
                <a:rPr lang="en-MY" sz="1100" dirty="0" err="1">
                  <a:solidFill>
                    <a:schemeClr val="dk1"/>
                  </a:solidFill>
                  <a:latin typeface="+mn-lt"/>
                  <a:ea typeface="Twentieth Century"/>
                  <a:cs typeface="Twentieth Century"/>
                  <a:sym typeface="Twentieth Century"/>
                </a:rPr>
                <a:t>tarikh</a:t>
              </a:r>
              <a:r>
                <a:rPr lang="en-MY" sz="1100" dirty="0">
                  <a:solidFill>
                    <a:schemeClr val="dk1"/>
                  </a:solidFill>
                  <a:latin typeface="+mn-lt"/>
                  <a:ea typeface="Twentieth Century"/>
                  <a:cs typeface="Twentieth Century"/>
                  <a:sym typeface="Twentieth Century"/>
                </a:rPr>
                <a:t> yang </a:t>
              </a:r>
              <a:r>
                <a:rPr lang="en-MY" sz="1100" dirty="0" err="1">
                  <a:solidFill>
                    <a:schemeClr val="dk1"/>
                  </a:solidFill>
                  <a:latin typeface="+mn-lt"/>
                  <a:ea typeface="Twentieth Century"/>
                  <a:cs typeface="Twentieth Century"/>
                  <a:sym typeface="Twentieth Century"/>
                </a:rPr>
                <a:t>ditetapkan</a:t>
              </a:r>
              <a:r>
                <a:rPr lang="en-MY" sz="1100" dirty="0">
                  <a:solidFill>
                    <a:schemeClr val="dk1"/>
                  </a:solidFill>
                  <a:latin typeface="+mn-lt"/>
                  <a:ea typeface="Twentieth Century"/>
                  <a:cs typeface="Twentieth Century"/>
                  <a:sym typeface="Twentieth Century"/>
                </a:rPr>
                <a:t> </a:t>
              </a:r>
              <a:r>
                <a:rPr lang="en-MY" sz="1100" dirty="0" err="1">
                  <a:solidFill>
                    <a:schemeClr val="dk1"/>
                  </a:solidFill>
                  <a:latin typeface="+mn-lt"/>
                  <a:ea typeface="Twentieth Century"/>
                  <a:cs typeface="Twentieth Century"/>
                  <a:sym typeface="Twentieth Century"/>
                </a:rPr>
                <a:t>dalam</a:t>
              </a:r>
              <a:r>
                <a:rPr lang="en-MY" sz="1100" dirty="0">
                  <a:solidFill>
                    <a:schemeClr val="dk1"/>
                  </a:solidFill>
                  <a:latin typeface="+mn-lt"/>
                  <a:ea typeface="Twentieth Century"/>
                  <a:cs typeface="Twentieth Century"/>
                  <a:sym typeface="Twentieth Century"/>
                </a:rPr>
                <a:t> </a:t>
              </a:r>
              <a:r>
                <a:rPr lang="en-MY" sz="1100" dirty="0" err="1">
                  <a:solidFill>
                    <a:schemeClr val="dk1"/>
                  </a:solidFill>
                  <a:latin typeface="+mn-lt"/>
                  <a:ea typeface="Twentieth Century"/>
                  <a:cs typeface="Twentieth Century"/>
                  <a:sym typeface="Twentieth Century"/>
                </a:rPr>
                <a:t>surat</a:t>
              </a:r>
              <a:r>
                <a:rPr lang="en-MY" sz="1100" dirty="0">
                  <a:solidFill>
                    <a:schemeClr val="dk1"/>
                  </a:solidFill>
                  <a:latin typeface="+mn-lt"/>
                  <a:ea typeface="Twentieth Century"/>
                  <a:cs typeface="Twentieth Century"/>
                  <a:sym typeface="Twentieth Century"/>
                </a:rPr>
                <a:t> </a:t>
              </a:r>
              <a:r>
                <a:rPr lang="en-MY" sz="1100" dirty="0" err="1">
                  <a:solidFill>
                    <a:schemeClr val="dk1"/>
                  </a:solidFill>
                  <a:latin typeface="+mn-lt"/>
                  <a:ea typeface="Twentieth Century"/>
                  <a:cs typeface="Twentieth Century"/>
                  <a:sym typeface="Twentieth Century"/>
                </a:rPr>
                <a:t>tawaran</a:t>
              </a:r>
              <a:r>
                <a:rPr lang="en-MY" sz="1100" dirty="0">
                  <a:solidFill>
                    <a:schemeClr val="dk1"/>
                  </a:solidFill>
                  <a:latin typeface="+mn-lt"/>
                  <a:ea typeface="Twentieth Century"/>
                  <a:cs typeface="Twentieth Century"/>
                  <a:sym typeface="Twentieth Century"/>
                </a:rPr>
                <a:t> </a:t>
              </a:r>
              <a:r>
                <a:rPr lang="en-MY" sz="1100" dirty="0" err="1">
                  <a:solidFill>
                    <a:schemeClr val="dk1"/>
                  </a:solidFill>
                  <a:latin typeface="+mn-lt"/>
                  <a:ea typeface="Twentieth Century"/>
                  <a:cs typeface="Twentieth Century"/>
                  <a:sym typeface="Twentieth Century"/>
                </a:rPr>
                <a:t>projek</a:t>
              </a:r>
              <a:endParaRPr lang="en-US" sz="1100" dirty="0">
                <a:solidFill>
                  <a:srgbClr val="000000"/>
                </a:solidFill>
                <a:latin typeface="+mn-lt"/>
                <a:ea typeface="Arial"/>
                <a:cs typeface="Arial"/>
                <a:sym typeface="Arial"/>
              </a:endParaRPr>
            </a:p>
          </p:txBody>
        </p:sp>
      </p:grpSp>
      <p:sp>
        <p:nvSpPr>
          <p:cNvPr id="6" name="Slide Number Placeholder 5">
            <a:extLst>
              <a:ext uri="{FF2B5EF4-FFF2-40B4-BE49-F238E27FC236}">
                <a16:creationId xmlns:a16="http://schemas.microsoft.com/office/drawing/2014/main" id="{D424D906-2CAB-3936-8A39-585F15CF05AF}"/>
              </a:ext>
            </a:extLst>
          </p:cNvPr>
          <p:cNvSpPr>
            <a:spLocks noGrp="1"/>
          </p:cNvSpPr>
          <p:nvPr>
            <p:ph type="sldNum" idx="12"/>
          </p:nvPr>
        </p:nvSpPr>
        <p:spPr/>
        <p:txBody>
          <a:bodyPr/>
          <a:lstStyle/>
          <a:p>
            <a:r>
              <a:rPr lang="en-MY"/>
              <a:t>KPT | </a:t>
            </a:r>
            <a:fld id="{00000000-1234-1234-1234-123412341234}" type="slidenum">
              <a:rPr lang="en-MY" smtClean="0"/>
              <a:pPr/>
              <a:t>22</a:t>
            </a:fld>
            <a:endParaRPr dirty="0"/>
          </a:p>
        </p:txBody>
      </p:sp>
    </p:spTree>
    <p:extLst>
      <p:ext uri="{BB962C8B-B14F-4D97-AF65-F5344CB8AC3E}">
        <p14:creationId xmlns:p14="http://schemas.microsoft.com/office/powerpoint/2010/main" val="3874061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cxnSp>
        <p:nvCxnSpPr>
          <p:cNvPr id="689" name="Google Shape;689;p19"/>
          <p:cNvCxnSpPr/>
          <p:nvPr/>
        </p:nvCxnSpPr>
        <p:spPr>
          <a:xfrm>
            <a:off x="274638" y="685800"/>
            <a:ext cx="550862" cy="0"/>
          </a:xfrm>
          <a:prstGeom prst="straightConnector1">
            <a:avLst/>
          </a:prstGeom>
          <a:noFill/>
          <a:ln w="57150" cap="flat" cmpd="sng">
            <a:solidFill>
              <a:srgbClr val="22357B"/>
            </a:solidFill>
            <a:prstDash val="solid"/>
            <a:miter lim="800000"/>
            <a:headEnd type="none" w="sm" len="sm"/>
            <a:tailEnd type="none" w="sm" len="sm"/>
          </a:ln>
        </p:spPr>
      </p:cxnSp>
      <p:sp>
        <p:nvSpPr>
          <p:cNvPr id="690" name="Google Shape;690;p19"/>
          <p:cNvSpPr txBox="1"/>
          <p:nvPr/>
        </p:nvSpPr>
        <p:spPr>
          <a:xfrm>
            <a:off x="238295" y="57233"/>
            <a:ext cx="11125200" cy="7270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Twentieth Century"/>
              <a:buNone/>
            </a:pPr>
            <a:r>
              <a:rPr lang="en-MY" sz="2800" b="1">
                <a:solidFill>
                  <a:schemeClr val="dk1"/>
                </a:solidFill>
                <a:latin typeface="Twentieth Century"/>
                <a:ea typeface="Twentieth Century"/>
                <a:cs typeface="Twentieth Century"/>
                <a:sym typeface="Twentieth Century"/>
              </a:rPr>
              <a:t>KAWALAN DAN PENALTI</a:t>
            </a:r>
            <a:endParaRPr/>
          </a:p>
        </p:txBody>
      </p:sp>
      <p:sp>
        <p:nvSpPr>
          <p:cNvPr id="692" name="Google Shape;692;p19"/>
          <p:cNvSpPr/>
          <p:nvPr/>
        </p:nvSpPr>
        <p:spPr>
          <a:xfrm>
            <a:off x="274638" y="1032783"/>
            <a:ext cx="3385570" cy="5013640"/>
          </a:xfrm>
          <a:prstGeom prst="rect">
            <a:avLst/>
          </a:prstGeom>
          <a:solidFill>
            <a:srgbClr val="FFC5C5"/>
          </a:solidFill>
          <a:ln>
            <a:noFill/>
          </a:ln>
        </p:spPr>
        <p:txBody>
          <a:bodyPr spcFirstLastPara="1" wrap="square" lIns="91425" tIns="45700" rIns="91425" bIns="45700" anchor="t" anchorCtr="0">
            <a:spAutoFit/>
          </a:bodyPr>
          <a:lstStyle/>
          <a:p>
            <a:pPr marL="0" marR="0" lvl="2" indent="0" algn="just" rtl="0">
              <a:lnSpc>
                <a:spcPct val="150000"/>
              </a:lnSpc>
              <a:spcBef>
                <a:spcPts val="0"/>
              </a:spcBef>
              <a:spcAft>
                <a:spcPts val="0"/>
              </a:spcAft>
              <a:buNone/>
            </a:pPr>
            <a:r>
              <a:rPr lang="en-MY" sz="1200" b="1" i="0" u="none" strike="noStrike" cap="none" dirty="0">
                <a:solidFill>
                  <a:schemeClr val="dk1"/>
                </a:solidFill>
                <a:latin typeface="+mn-lt"/>
                <a:ea typeface="Twentieth Century"/>
                <a:cs typeface="Twentieth Century"/>
                <a:sym typeface="Twentieth Century"/>
              </a:rPr>
              <a:t>PENYELIDIK </a:t>
            </a:r>
            <a:r>
              <a:rPr lang="en-MY" sz="1200" b="0" i="0" u="none" strike="noStrike" cap="none" dirty="0" err="1">
                <a:solidFill>
                  <a:schemeClr val="dk1"/>
                </a:solidFill>
                <a:latin typeface="+mn-lt"/>
                <a:ea typeface="Twentieth Century"/>
                <a:cs typeface="Twentieth Century"/>
                <a:sym typeface="Twentieth Century"/>
              </a:rPr>
              <a:t>boleh</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dikenakan</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penalti</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sekiranya</a:t>
            </a:r>
            <a:r>
              <a:rPr lang="en-MY" sz="1200" b="0" i="0" u="none" strike="noStrike" cap="none" dirty="0">
                <a:solidFill>
                  <a:schemeClr val="dk1"/>
                </a:solidFill>
                <a:latin typeface="+mn-lt"/>
                <a:ea typeface="Twentieth Century"/>
                <a:cs typeface="Twentieth Century"/>
                <a:sym typeface="Twentieth Century"/>
              </a:rPr>
              <a:t>: </a:t>
            </a:r>
            <a:endParaRPr sz="1200" b="0" i="0" u="none" strike="noStrike" cap="none" dirty="0">
              <a:solidFill>
                <a:schemeClr val="dk1"/>
              </a:solidFill>
              <a:latin typeface="+mn-lt"/>
              <a:ea typeface="Twentieth Century"/>
              <a:cs typeface="Twentieth Century"/>
              <a:sym typeface="Twentieth Century"/>
            </a:endParaRPr>
          </a:p>
          <a:p>
            <a:pPr marL="0" marR="0" lvl="0" indent="0" algn="just" rtl="0">
              <a:lnSpc>
                <a:spcPct val="115000"/>
              </a:lnSpc>
              <a:spcBef>
                <a:spcPts val="0"/>
              </a:spcBef>
              <a:spcAft>
                <a:spcPts val="0"/>
              </a:spcAft>
              <a:buNone/>
            </a:pPr>
            <a:r>
              <a:rPr lang="en-MY" sz="1200" dirty="0">
                <a:solidFill>
                  <a:schemeClr val="dk1"/>
                </a:solidFill>
                <a:latin typeface="+mn-lt"/>
                <a:ea typeface="Twentieth Century"/>
                <a:cs typeface="Twentieth Century"/>
                <a:sym typeface="Twentieth Century"/>
              </a:rPr>
              <a:t> </a:t>
            </a:r>
            <a:endParaRPr sz="1200" dirty="0">
              <a:solidFill>
                <a:schemeClr val="dk1"/>
              </a:solidFill>
              <a:latin typeface="+mn-lt"/>
              <a:ea typeface="Twentieth Century"/>
              <a:cs typeface="Twentieth Century"/>
              <a:sym typeface="Twentieth Century"/>
            </a:endParaRPr>
          </a:p>
          <a:p>
            <a:pPr marL="227013" marR="0" lvl="3" indent="-227013" algn="just" rtl="0">
              <a:lnSpc>
                <a:spcPct val="150000"/>
              </a:lnSpc>
              <a:spcBef>
                <a:spcPts val="0"/>
              </a:spcBef>
              <a:spcAft>
                <a:spcPts val="0"/>
              </a:spcAft>
              <a:buClr>
                <a:schemeClr val="dk1"/>
              </a:buClr>
              <a:buSzPts val="1200"/>
              <a:buFont typeface="Calibri"/>
              <a:buAutoNum type="alphaLcParenBoth"/>
            </a:pPr>
            <a:r>
              <a:rPr lang="en-MY" sz="1200" b="0" i="0" u="none" strike="noStrike" cap="none" dirty="0" err="1">
                <a:solidFill>
                  <a:schemeClr val="dk1"/>
                </a:solidFill>
                <a:latin typeface="+mn-lt"/>
                <a:ea typeface="Twentieth Century"/>
                <a:cs typeface="Twentieth Century"/>
                <a:sym typeface="Twentieth Century"/>
              </a:rPr>
              <a:t>tidak</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menghantar</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laporan</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awal</a:t>
            </a:r>
            <a:r>
              <a:rPr lang="en-MY" sz="1200" b="0" i="0" u="none" strike="noStrike" cap="none" dirty="0">
                <a:solidFill>
                  <a:schemeClr val="dk1"/>
                </a:solidFill>
                <a:latin typeface="+mn-lt"/>
                <a:ea typeface="Twentieth Century"/>
                <a:cs typeface="Twentieth Century"/>
                <a:sym typeface="Twentieth Century"/>
              </a:rPr>
              <a:t>, interim dan </a:t>
            </a:r>
            <a:r>
              <a:rPr lang="en-MY" sz="1200" b="0" i="0" u="none" strike="noStrike" cap="none" dirty="0" err="1">
                <a:solidFill>
                  <a:schemeClr val="dk1"/>
                </a:solidFill>
                <a:latin typeface="+mn-lt"/>
                <a:ea typeface="Twentieth Century"/>
                <a:cs typeface="Twentieth Century"/>
                <a:sym typeface="Twentieth Century"/>
              </a:rPr>
              <a:t>akhir</a:t>
            </a:r>
            <a:r>
              <a:rPr lang="en-MY" sz="1200" b="0" i="0" u="none" strike="noStrike" cap="none" dirty="0">
                <a:solidFill>
                  <a:schemeClr val="dk1"/>
                </a:solidFill>
                <a:latin typeface="+mn-lt"/>
                <a:ea typeface="Twentieth Century"/>
                <a:cs typeface="Twentieth Century"/>
                <a:sym typeface="Twentieth Century"/>
              </a:rPr>
              <a:t> pada </a:t>
            </a:r>
            <a:r>
              <a:rPr lang="en-MY" sz="1200" b="0" i="0" u="none" strike="noStrike" cap="none" dirty="0" err="1">
                <a:solidFill>
                  <a:schemeClr val="dk1"/>
                </a:solidFill>
                <a:latin typeface="+mn-lt"/>
                <a:ea typeface="Twentieth Century"/>
                <a:cs typeface="Twentieth Century"/>
                <a:sym typeface="Twentieth Century"/>
              </a:rPr>
              <a:t>tarikh</a:t>
            </a:r>
            <a:r>
              <a:rPr lang="en-MY" sz="1200" b="0" i="0" u="none" strike="noStrike" cap="none" dirty="0">
                <a:solidFill>
                  <a:schemeClr val="dk1"/>
                </a:solidFill>
                <a:latin typeface="+mn-lt"/>
                <a:ea typeface="Twentieth Century"/>
                <a:cs typeface="Twentieth Century"/>
                <a:sym typeface="Twentieth Century"/>
              </a:rPr>
              <a:t> yang </a:t>
            </a:r>
            <a:r>
              <a:rPr lang="en-MY" sz="1200" b="0" i="0" u="none" strike="noStrike" cap="none" dirty="0" err="1">
                <a:solidFill>
                  <a:schemeClr val="dk1"/>
                </a:solidFill>
                <a:latin typeface="+mn-lt"/>
                <a:ea typeface="Twentieth Century"/>
                <a:cs typeface="Twentieth Century"/>
                <a:sym typeface="Twentieth Century"/>
              </a:rPr>
              <a:t>telah</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ditetapkan</a:t>
            </a:r>
            <a:r>
              <a:rPr lang="en-MY" sz="1200" b="0" i="0" u="none" strike="noStrike" cap="none" dirty="0">
                <a:solidFill>
                  <a:schemeClr val="dk1"/>
                </a:solidFill>
                <a:latin typeface="+mn-lt"/>
                <a:ea typeface="Twentieth Century"/>
                <a:cs typeface="Twentieth Century"/>
                <a:sym typeface="Twentieth Century"/>
              </a:rPr>
              <a:t> </a:t>
            </a:r>
            <a:endParaRPr sz="1200" dirty="0">
              <a:latin typeface="+mn-lt"/>
            </a:endParaRPr>
          </a:p>
          <a:p>
            <a:pPr marL="227013" marR="0" lvl="3" indent="-227013" algn="just" rtl="0">
              <a:lnSpc>
                <a:spcPct val="150000"/>
              </a:lnSpc>
              <a:spcBef>
                <a:spcPts val="0"/>
              </a:spcBef>
              <a:spcAft>
                <a:spcPts val="0"/>
              </a:spcAft>
              <a:buClr>
                <a:schemeClr val="dk1"/>
              </a:buClr>
              <a:buSzPts val="1200"/>
              <a:buFont typeface="Calibri"/>
              <a:buAutoNum type="alphaLcParenBoth"/>
            </a:pPr>
            <a:r>
              <a:rPr lang="en-MY" sz="1200" b="0" i="0" u="none" strike="noStrike" cap="none" dirty="0" err="1">
                <a:solidFill>
                  <a:schemeClr val="dk1"/>
                </a:solidFill>
                <a:latin typeface="+mn-lt"/>
                <a:ea typeface="Twentieth Century"/>
                <a:cs typeface="Twentieth Century"/>
                <a:sym typeface="Twentieth Century"/>
              </a:rPr>
              <a:t>tidak</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mencapai</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objektif</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projek</a:t>
            </a:r>
            <a:r>
              <a:rPr lang="en-MY" sz="1200" b="0" i="0" u="none" strike="noStrike" cap="none" dirty="0">
                <a:solidFill>
                  <a:schemeClr val="dk1"/>
                </a:solidFill>
                <a:latin typeface="+mn-lt"/>
                <a:ea typeface="Twentieth Century"/>
                <a:cs typeface="Twentieth Century"/>
                <a:sym typeface="Twentieth Century"/>
              </a:rPr>
              <a:t> yang </a:t>
            </a:r>
            <a:r>
              <a:rPr lang="en-MY" sz="1200" b="0" i="0" u="none" strike="noStrike" cap="none" dirty="0" err="1">
                <a:solidFill>
                  <a:schemeClr val="dk1"/>
                </a:solidFill>
                <a:latin typeface="+mn-lt"/>
                <a:ea typeface="Twentieth Century"/>
                <a:cs typeface="Twentieth Century"/>
                <a:sym typeface="Twentieth Century"/>
              </a:rPr>
              <a:t>dipersetujui</a:t>
            </a:r>
            <a:r>
              <a:rPr lang="en-MY" sz="1200" b="0" i="0" u="none" strike="noStrike" cap="none" dirty="0">
                <a:solidFill>
                  <a:schemeClr val="dk1"/>
                </a:solidFill>
                <a:latin typeface="+mn-lt"/>
                <a:ea typeface="Twentieth Century"/>
                <a:cs typeface="Twentieth Century"/>
                <a:sym typeface="Twentieth Century"/>
              </a:rPr>
              <a:t>; </a:t>
            </a:r>
            <a:endParaRPr sz="1200" dirty="0">
              <a:latin typeface="+mn-lt"/>
            </a:endParaRPr>
          </a:p>
          <a:p>
            <a:pPr marL="227013" marR="0" lvl="3" indent="-227013" algn="just" rtl="0">
              <a:lnSpc>
                <a:spcPct val="150000"/>
              </a:lnSpc>
              <a:spcBef>
                <a:spcPts val="0"/>
              </a:spcBef>
              <a:spcAft>
                <a:spcPts val="0"/>
              </a:spcAft>
              <a:buClr>
                <a:schemeClr val="dk1"/>
              </a:buClr>
              <a:buSzPts val="1200"/>
              <a:buFont typeface="Calibri"/>
              <a:buAutoNum type="alphaLcParenBoth"/>
            </a:pPr>
            <a:r>
              <a:rPr lang="en-MY" sz="1200" b="0" i="0" u="none" strike="noStrike" cap="none" dirty="0" err="1">
                <a:solidFill>
                  <a:schemeClr val="dk1"/>
                </a:solidFill>
                <a:latin typeface="+mn-lt"/>
                <a:ea typeface="Twentieth Century"/>
                <a:cs typeface="Twentieth Century"/>
                <a:sym typeface="Twentieth Century"/>
              </a:rPr>
              <a:t>tidak</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menyelesaikan</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projek</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atas</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sebab-sebab</a:t>
            </a:r>
            <a:r>
              <a:rPr lang="en-MY" sz="1200" b="0" i="0" u="none" strike="noStrike" cap="none" dirty="0">
                <a:solidFill>
                  <a:schemeClr val="dk1"/>
                </a:solidFill>
                <a:latin typeface="+mn-lt"/>
                <a:ea typeface="Twentieth Century"/>
                <a:cs typeface="Twentieth Century"/>
                <a:sym typeface="Twentieth Century"/>
              </a:rPr>
              <a:t> yang </a:t>
            </a:r>
            <a:r>
              <a:rPr lang="en-MY" sz="1200" b="0" i="0" u="none" strike="noStrike" cap="none" dirty="0" err="1">
                <a:solidFill>
                  <a:schemeClr val="dk1"/>
                </a:solidFill>
                <a:latin typeface="+mn-lt"/>
                <a:ea typeface="Twentieth Century"/>
                <a:cs typeface="Twentieth Century"/>
                <a:sym typeface="Twentieth Century"/>
              </a:rPr>
              <a:t>tidak</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dinyatakan</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secara</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jelas</a:t>
            </a:r>
            <a:r>
              <a:rPr lang="en-MY" sz="1200" b="0" i="0" u="none" strike="noStrike" cap="none" dirty="0">
                <a:solidFill>
                  <a:schemeClr val="dk1"/>
                </a:solidFill>
                <a:latin typeface="+mn-lt"/>
                <a:ea typeface="Twentieth Century"/>
                <a:cs typeface="Twentieth Century"/>
                <a:sym typeface="Twentieth Century"/>
              </a:rPr>
              <a:t> dan </a:t>
            </a:r>
            <a:r>
              <a:rPr lang="en-MY" sz="1200" b="0" i="0" u="none" strike="noStrike" cap="none" dirty="0" err="1">
                <a:solidFill>
                  <a:schemeClr val="dk1"/>
                </a:solidFill>
                <a:latin typeface="+mn-lt"/>
                <a:ea typeface="Twentieth Century"/>
                <a:cs typeface="Twentieth Century"/>
                <a:sym typeface="Twentieth Century"/>
              </a:rPr>
              <a:t>tiada</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surat</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pemakluman</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kepada</a:t>
            </a:r>
            <a:r>
              <a:rPr lang="en-MY" sz="1200" b="0" i="0" u="none" strike="noStrike" cap="none" dirty="0">
                <a:solidFill>
                  <a:schemeClr val="dk1"/>
                </a:solidFill>
                <a:latin typeface="+mn-lt"/>
                <a:ea typeface="Twentieth Century"/>
                <a:cs typeface="Twentieth Century"/>
                <a:sym typeface="Twentieth Century"/>
              </a:rPr>
              <a:t> KPT </a:t>
            </a:r>
            <a:r>
              <a:rPr lang="en-MY" sz="1200" b="0" i="0" u="none" strike="noStrike" cap="none" dirty="0" err="1">
                <a:solidFill>
                  <a:schemeClr val="dk1"/>
                </a:solidFill>
                <a:latin typeface="+mn-lt"/>
                <a:ea typeface="Twentieth Century"/>
                <a:cs typeface="Twentieth Century"/>
                <a:sym typeface="Twentieth Century"/>
              </a:rPr>
              <a:t>melalui</a:t>
            </a:r>
            <a:r>
              <a:rPr lang="en-MY" sz="1200" b="0" i="0" u="none" strike="noStrike" cap="none" dirty="0">
                <a:solidFill>
                  <a:schemeClr val="dk1"/>
                </a:solidFill>
                <a:latin typeface="+mn-lt"/>
                <a:ea typeface="Twentieth Century"/>
                <a:cs typeface="Twentieth Century"/>
                <a:sym typeface="Twentieth Century"/>
              </a:rPr>
              <a:t> PPP; </a:t>
            </a:r>
            <a:endParaRPr sz="1200" dirty="0">
              <a:latin typeface="+mn-lt"/>
            </a:endParaRPr>
          </a:p>
          <a:p>
            <a:pPr marL="227013" marR="0" lvl="3" indent="-227013" algn="just" rtl="0">
              <a:lnSpc>
                <a:spcPct val="150000"/>
              </a:lnSpc>
              <a:spcBef>
                <a:spcPts val="0"/>
              </a:spcBef>
              <a:spcAft>
                <a:spcPts val="0"/>
              </a:spcAft>
              <a:buClr>
                <a:schemeClr val="dk1"/>
              </a:buClr>
              <a:buSzPts val="1200"/>
              <a:buFont typeface="Calibri"/>
              <a:buAutoNum type="alphaLcParenBoth"/>
            </a:pPr>
            <a:r>
              <a:rPr lang="en-MY" sz="1200" b="0" i="0" u="none" strike="noStrike" cap="none" dirty="0" err="1">
                <a:solidFill>
                  <a:schemeClr val="dk1"/>
                </a:solidFill>
                <a:latin typeface="+mn-lt"/>
                <a:ea typeface="Twentieth Century"/>
                <a:cs typeface="Twentieth Century"/>
                <a:sym typeface="Twentieth Century"/>
              </a:rPr>
              <a:t>berbelanja</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melebihi</a:t>
            </a:r>
            <a:r>
              <a:rPr lang="en-MY" sz="1200" b="0" i="0" u="none" strike="noStrike" cap="none" dirty="0">
                <a:solidFill>
                  <a:schemeClr val="dk1"/>
                </a:solidFill>
                <a:latin typeface="+mn-lt"/>
                <a:ea typeface="Twentieth Century"/>
                <a:cs typeface="Twentieth Century"/>
                <a:sym typeface="Twentieth Century"/>
              </a:rPr>
              <a:t> had/</a:t>
            </a:r>
            <a:r>
              <a:rPr lang="en-MY" sz="1200" b="0" i="0" u="none" strike="noStrike" cap="none" dirty="0" err="1">
                <a:solidFill>
                  <a:schemeClr val="dk1"/>
                </a:solidFill>
                <a:latin typeface="+mn-lt"/>
                <a:ea typeface="Twentieth Century"/>
                <a:cs typeface="Twentieth Century"/>
                <a:sym typeface="Twentieth Century"/>
              </a:rPr>
              <a:t>tuntutan</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selepas</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tamat</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tempoh</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penyelidikan</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atas</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kecuaian</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penyelidik</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sendiri</a:t>
            </a:r>
            <a:r>
              <a:rPr lang="en-MY" sz="1200" b="0" i="0" u="none" strike="noStrike" cap="none" dirty="0">
                <a:solidFill>
                  <a:schemeClr val="dk1"/>
                </a:solidFill>
                <a:latin typeface="+mn-lt"/>
                <a:ea typeface="Twentieth Century"/>
                <a:cs typeface="Twentieth Century"/>
                <a:sym typeface="Twentieth Century"/>
              </a:rPr>
              <a:t>; </a:t>
            </a:r>
            <a:endParaRPr sz="1200" dirty="0">
              <a:latin typeface="+mn-lt"/>
            </a:endParaRPr>
          </a:p>
          <a:p>
            <a:pPr marL="227013" marR="0" lvl="3" indent="-227013" algn="just" rtl="0">
              <a:lnSpc>
                <a:spcPct val="150000"/>
              </a:lnSpc>
              <a:spcBef>
                <a:spcPts val="0"/>
              </a:spcBef>
              <a:spcAft>
                <a:spcPts val="0"/>
              </a:spcAft>
              <a:buClr>
                <a:schemeClr val="dk1"/>
              </a:buClr>
              <a:buSzPts val="1200"/>
              <a:buFont typeface="Calibri"/>
              <a:buAutoNum type="alphaLcParenBoth"/>
            </a:pPr>
            <a:r>
              <a:rPr lang="en-MY" sz="1200" b="0" i="0" u="none" strike="noStrike" cap="none" dirty="0" err="1">
                <a:solidFill>
                  <a:schemeClr val="dk1"/>
                </a:solidFill>
                <a:latin typeface="+mn-lt"/>
                <a:ea typeface="Twentieth Century"/>
                <a:cs typeface="Twentieth Century"/>
                <a:sym typeface="Twentieth Century"/>
              </a:rPr>
              <a:t>menukar</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skop</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tanpa</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kelulusan</a:t>
            </a:r>
            <a:r>
              <a:rPr lang="en-MY" sz="1200" b="0" i="0" u="none" strike="noStrike" cap="none" dirty="0">
                <a:solidFill>
                  <a:schemeClr val="dk1"/>
                </a:solidFill>
                <a:latin typeface="+mn-lt"/>
                <a:ea typeface="Twentieth Century"/>
                <a:cs typeface="Twentieth Century"/>
                <a:sym typeface="Twentieth Century"/>
              </a:rPr>
              <a:t> KPT; </a:t>
            </a:r>
            <a:endParaRPr sz="1200" dirty="0">
              <a:latin typeface="+mn-lt"/>
            </a:endParaRPr>
          </a:p>
          <a:p>
            <a:pPr marL="227013" marR="0" lvl="3" indent="-227013" algn="just" rtl="0">
              <a:lnSpc>
                <a:spcPct val="150000"/>
              </a:lnSpc>
              <a:spcBef>
                <a:spcPts val="0"/>
              </a:spcBef>
              <a:spcAft>
                <a:spcPts val="0"/>
              </a:spcAft>
              <a:buClr>
                <a:schemeClr val="dk1"/>
              </a:buClr>
              <a:buSzPts val="1200"/>
              <a:buFont typeface="Calibri"/>
              <a:buAutoNum type="alphaLcParenBoth"/>
            </a:pPr>
            <a:r>
              <a:rPr lang="en-MY" sz="1200" b="0" i="0" u="none" strike="noStrike" cap="none" dirty="0" err="1">
                <a:solidFill>
                  <a:schemeClr val="dk1"/>
                </a:solidFill>
                <a:latin typeface="+mn-lt"/>
                <a:ea typeface="Twentieth Century"/>
                <a:cs typeface="Twentieth Century"/>
                <a:sym typeface="Twentieth Century"/>
              </a:rPr>
              <a:t>tidak</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mematuhi</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perkara-perkara</a:t>
            </a:r>
            <a:r>
              <a:rPr lang="en-MY" sz="1200" b="0" i="0" u="none" strike="noStrike" cap="none" dirty="0">
                <a:solidFill>
                  <a:schemeClr val="dk1"/>
                </a:solidFill>
                <a:latin typeface="+mn-lt"/>
                <a:ea typeface="Twentieth Century"/>
                <a:cs typeface="Twentieth Century"/>
                <a:sym typeface="Twentieth Century"/>
              </a:rPr>
              <a:t> lain yang </a:t>
            </a:r>
            <a:r>
              <a:rPr lang="en-MY" sz="1200" b="0" i="0" u="none" strike="noStrike" cap="none" dirty="0" err="1">
                <a:solidFill>
                  <a:schemeClr val="dk1"/>
                </a:solidFill>
                <a:latin typeface="+mn-lt"/>
                <a:ea typeface="Twentieth Century"/>
                <a:cs typeface="Twentieth Century"/>
                <a:sym typeface="Twentieth Century"/>
              </a:rPr>
              <a:t>dinyatakan</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dalam</a:t>
            </a:r>
            <a:r>
              <a:rPr lang="en-MY" sz="1200" b="0" i="0" u="none" strike="noStrike" cap="none" dirty="0">
                <a:solidFill>
                  <a:schemeClr val="dk1"/>
                </a:solidFill>
                <a:latin typeface="+mn-lt"/>
                <a:ea typeface="Twentieth Century"/>
                <a:cs typeface="Twentieth Century"/>
                <a:sym typeface="Twentieth Century"/>
              </a:rPr>
              <a:t> Garis Panduan </a:t>
            </a:r>
            <a:r>
              <a:rPr lang="en-MY" sz="1200" b="0" i="0" u="none" strike="noStrike" cap="none" dirty="0" err="1">
                <a:solidFill>
                  <a:schemeClr val="dk1"/>
                </a:solidFill>
                <a:latin typeface="+mn-lt"/>
                <a:ea typeface="Twentieth Century"/>
                <a:cs typeface="Twentieth Century"/>
                <a:sym typeface="Twentieth Century"/>
              </a:rPr>
              <a:t>Pelaksanaan</a:t>
            </a:r>
            <a:r>
              <a:rPr lang="en-MY" sz="1200" b="0" i="0" u="none" strike="noStrike" cap="none" dirty="0">
                <a:solidFill>
                  <a:schemeClr val="dk1"/>
                </a:solidFill>
                <a:latin typeface="+mn-lt"/>
                <a:ea typeface="Twentieth Century"/>
                <a:cs typeface="Twentieth Century"/>
                <a:sym typeface="Twentieth Century"/>
              </a:rPr>
              <a:t> PPRN 2.0.</a:t>
            </a:r>
            <a:endParaRPr sz="1200" b="0" i="0" u="none" strike="noStrike" cap="none" dirty="0">
              <a:solidFill>
                <a:schemeClr val="dk1"/>
              </a:solidFill>
              <a:latin typeface="+mn-lt"/>
              <a:ea typeface="Twentieth Century"/>
              <a:cs typeface="Twentieth Century"/>
              <a:sym typeface="Twentieth Century"/>
            </a:endParaRPr>
          </a:p>
        </p:txBody>
      </p:sp>
      <p:sp>
        <p:nvSpPr>
          <p:cNvPr id="693" name="Google Shape;693;p19"/>
          <p:cNvSpPr/>
          <p:nvPr/>
        </p:nvSpPr>
        <p:spPr>
          <a:xfrm>
            <a:off x="3816554" y="1032783"/>
            <a:ext cx="3307057" cy="5078273"/>
          </a:xfrm>
          <a:prstGeom prst="rect">
            <a:avLst/>
          </a:prstGeom>
          <a:solidFill>
            <a:srgbClr val="FFC5C5"/>
          </a:solidFill>
          <a:ln>
            <a:noFill/>
          </a:ln>
        </p:spPr>
        <p:txBody>
          <a:bodyPr spcFirstLastPara="1" wrap="square" lIns="91425" tIns="45700" rIns="91425" bIns="45700" anchor="t" anchorCtr="0">
            <a:spAutoFit/>
          </a:bodyPr>
          <a:lstStyle/>
          <a:p>
            <a:pPr marL="0" marR="0" lvl="2" indent="0" algn="l" rtl="0">
              <a:lnSpc>
                <a:spcPct val="150000"/>
              </a:lnSpc>
              <a:spcBef>
                <a:spcPts val="0"/>
              </a:spcBef>
              <a:spcAft>
                <a:spcPts val="0"/>
              </a:spcAft>
              <a:buNone/>
            </a:pPr>
            <a:r>
              <a:rPr lang="en-MY" sz="1200" b="1" i="0" u="none" strike="noStrike" cap="none" dirty="0">
                <a:solidFill>
                  <a:schemeClr val="dk1"/>
                </a:solidFill>
                <a:latin typeface="+mn-lt"/>
                <a:ea typeface="Twentieth Century"/>
                <a:cs typeface="Twentieth Century"/>
                <a:sym typeface="Twentieth Century"/>
              </a:rPr>
              <a:t>SYARIKAT </a:t>
            </a:r>
            <a:r>
              <a:rPr lang="en-MY" sz="1200" b="0" i="0" u="none" strike="noStrike" cap="none" dirty="0" err="1">
                <a:solidFill>
                  <a:schemeClr val="dk1"/>
                </a:solidFill>
                <a:latin typeface="+mn-lt"/>
                <a:ea typeface="Twentieth Century"/>
                <a:cs typeface="Twentieth Century"/>
                <a:sym typeface="Twentieth Century"/>
              </a:rPr>
              <a:t>boleh</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dikenakan</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penalti</a:t>
            </a:r>
            <a:r>
              <a:rPr lang="en-MY" sz="1200" b="0" i="0" u="none" strike="noStrike" cap="none" dirty="0">
                <a:solidFill>
                  <a:schemeClr val="dk1"/>
                </a:solidFill>
                <a:latin typeface="+mn-lt"/>
                <a:ea typeface="Twentieth Century"/>
                <a:cs typeface="Twentieth Century"/>
                <a:sym typeface="Twentieth Century"/>
              </a:rPr>
              <a:t> </a:t>
            </a:r>
            <a:r>
              <a:rPr lang="en-MY" sz="1200" b="0" i="0" u="none" strike="noStrike" cap="none" dirty="0" err="1">
                <a:solidFill>
                  <a:schemeClr val="dk1"/>
                </a:solidFill>
                <a:latin typeface="+mn-lt"/>
                <a:ea typeface="Twentieth Century"/>
                <a:cs typeface="Twentieth Century"/>
                <a:sym typeface="Twentieth Century"/>
              </a:rPr>
              <a:t>sekiranya</a:t>
            </a:r>
            <a:r>
              <a:rPr lang="en-MY" sz="1200" b="0" i="0" u="none" strike="noStrike" cap="none" dirty="0">
                <a:solidFill>
                  <a:schemeClr val="dk1"/>
                </a:solidFill>
                <a:latin typeface="+mn-lt"/>
                <a:ea typeface="Twentieth Century"/>
                <a:cs typeface="Twentieth Century"/>
                <a:sym typeface="Twentieth Century"/>
              </a:rPr>
              <a:t>:</a:t>
            </a:r>
            <a:endParaRPr sz="1200" dirty="0">
              <a:latin typeface="+mn-lt"/>
            </a:endParaRPr>
          </a:p>
          <a:p>
            <a:pPr marL="0" marR="0" lvl="2" indent="0" algn="l" rtl="0">
              <a:lnSpc>
                <a:spcPct val="150000"/>
              </a:lnSpc>
              <a:spcBef>
                <a:spcPts val="0"/>
              </a:spcBef>
              <a:spcAft>
                <a:spcPts val="0"/>
              </a:spcAft>
              <a:buNone/>
            </a:pPr>
            <a:endParaRPr sz="1200" b="0" i="0" u="none" strike="noStrike" cap="none" dirty="0">
              <a:solidFill>
                <a:schemeClr val="dk1"/>
              </a:solidFill>
              <a:latin typeface="+mn-lt"/>
              <a:ea typeface="Twentieth Century"/>
              <a:cs typeface="Twentieth Century"/>
              <a:sym typeface="Twentieth Century"/>
            </a:endParaRPr>
          </a:p>
          <a:p>
            <a:pPr marL="342900" marR="0" lvl="0" indent="-342900" algn="l" rtl="0">
              <a:lnSpc>
                <a:spcPct val="150000"/>
              </a:lnSpc>
              <a:spcBef>
                <a:spcPts val="0"/>
              </a:spcBef>
              <a:spcAft>
                <a:spcPts val="0"/>
              </a:spcAft>
              <a:buClr>
                <a:schemeClr val="dk1"/>
              </a:buClr>
              <a:buSzPts val="1200"/>
              <a:buFont typeface="Calibri"/>
              <a:buAutoNum type="alphaLcParenBoth"/>
            </a:pPr>
            <a:r>
              <a:rPr lang="en-MY" sz="1200" dirty="0" err="1">
                <a:solidFill>
                  <a:schemeClr val="dk1"/>
                </a:solidFill>
                <a:latin typeface="+mn-lt"/>
                <a:ea typeface="Twentieth Century"/>
                <a:cs typeface="Twentieth Century"/>
                <a:sym typeface="Twentieth Century"/>
              </a:rPr>
              <a:t>tidak</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memberikan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komitmen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seperti</a:t>
            </a:r>
            <a:r>
              <a:rPr lang="en-MY" sz="1200" dirty="0">
                <a:solidFill>
                  <a:schemeClr val="dk1"/>
                </a:solidFill>
                <a:latin typeface="+mn-lt"/>
                <a:ea typeface="Twentieth Century"/>
                <a:cs typeface="Twentieth Century"/>
                <a:sym typeface="Twentieth Century"/>
              </a:rPr>
              <a:t> yang </a:t>
            </a:r>
            <a:r>
              <a:rPr lang="en-MY" sz="1200" dirty="0" err="1">
                <a:solidFill>
                  <a:schemeClr val="dk1"/>
                </a:solidFill>
                <a:latin typeface="+mn-lt"/>
                <a:ea typeface="Twentieth Century"/>
                <a:cs typeface="Twentieth Century"/>
                <a:sym typeface="Twentieth Century"/>
              </a:rPr>
              <a:t>dipersetujui</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dalam</a:t>
            </a:r>
            <a:r>
              <a:rPr lang="en-MY" sz="1200" dirty="0">
                <a:solidFill>
                  <a:schemeClr val="dk1"/>
                </a:solidFill>
                <a:latin typeface="+mn-lt"/>
                <a:ea typeface="Twentieth Century"/>
                <a:cs typeface="Twentieth Century"/>
                <a:sym typeface="Twentieth Century"/>
              </a:rPr>
              <a:t> Nota </a:t>
            </a:r>
            <a:r>
              <a:rPr lang="en-MY" sz="1200" dirty="0" err="1">
                <a:solidFill>
                  <a:schemeClr val="dk1"/>
                </a:solidFill>
                <a:latin typeface="+mn-lt"/>
                <a:ea typeface="Twentieth Century"/>
                <a:cs typeface="Twentieth Century"/>
                <a:sym typeface="Twentieth Century"/>
              </a:rPr>
              <a:t>Komitmen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syarikat</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atau</a:t>
            </a:r>
            <a:endParaRPr sz="1200" dirty="0">
              <a:solidFill>
                <a:schemeClr val="dk1"/>
              </a:solidFill>
              <a:latin typeface="+mn-lt"/>
              <a:ea typeface="Twentieth Century"/>
              <a:cs typeface="Twentieth Century"/>
              <a:sym typeface="Twentieth Century"/>
            </a:endParaRPr>
          </a:p>
          <a:p>
            <a:pPr marL="342900" marR="0" lvl="0" indent="-342900" algn="l" rtl="0">
              <a:lnSpc>
                <a:spcPct val="150000"/>
              </a:lnSpc>
              <a:spcBef>
                <a:spcPts val="0"/>
              </a:spcBef>
              <a:spcAft>
                <a:spcPts val="0"/>
              </a:spcAft>
              <a:buClr>
                <a:schemeClr val="dk1"/>
              </a:buClr>
              <a:buSzPts val="1200"/>
              <a:buFont typeface="Calibri"/>
              <a:buAutoNum type="alphaLcParenBoth"/>
            </a:pPr>
            <a:r>
              <a:rPr lang="en-MY" sz="1200" dirty="0" err="1">
                <a:solidFill>
                  <a:schemeClr val="dk1"/>
                </a:solidFill>
                <a:latin typeface="+mn-lt"/>
                <a:ea typeface="Twentieth Century"/>
                <a:cs typeface="Twentieth Century"/>
                <a:sym typeface="Twentieth Century"/>
              </a:rPr>
              <a:t>tidak</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menghadiri</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bengkel</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pemantauan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projek</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atau</a:t>
            </a:r>
            <a:endParaRPr sz="1200" dirty="0">
              <a:solidFill>
                <a:schemeClr val="dk1"/>
              </a:solidFill>
              <a:latin typeface="+mn-lt"/>
              <a:ea typeface="Twentieth Century"/>
              <a:cs typeface="Twentieth Century"/>
              <a:sym typeface="Twentieth Century"/>
            </a:endParaRPr>
          </a:p>
          <a:p>
            <a:pPr marL="342900" marR="0" lvl="0" indent="-342900" algn="l" rtl="0">
              <a:lnSpc>
                <a:spcPct val="150000"/>
              </a:lnSpc>
              <a:spcBef>
                <a:spcPts val="0"/>
              </a:spcBef>
              <a:spcAft>
                <a:spcPts val="0"/>
              </a:spcAft>
              <a:buClr>
                <a:schemeClr val="dk1"/>
              </a:buClr>
              <a:buSzPts val="1200"/>
              <a:buFont typeface="Calibri"/>
              <a:buAutoNum type="alphaLcParenBoth"/>
            </a:pPr>
            <a:r>
              <a:rPr lang="en-MY" sz="1200" dirty="0" err="1">
                <a:solidFill>
                  <a:schemeClr val="dk1"/>
                </a:solidFill>
                <a:latin typeface="+mn-lt"/>
                <a:ea typeface="Twentieth Century"/>
                <a:cs typeface="Twentieth Century"/>
                <a:sym typeface="Twentieth Century"/>
              </a:rPr>
              <a:t>tidak</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memberikan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kerjasama</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kepada</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penyelidik</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dalam</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pelaksanaan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projek</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atau</a:t>
            </a:r>
            <a:endParaRPr sz="1200" dirty="0">
              <a:solidFill>
                <a:schemeClr val="dk1"/>
              </a:solidFill>
              <a:latin typeface="+mn-lt"/>
              <a:ea typeface="Twentieth Century"/>
              <a:cs typeface="Twentieth Century"/>
              <a:sym typeface="Twentieth Century"/>
            </a:endParaRPr>
          </a:p>
          <a:p>
            <a:pPr marL="342900" marR="0" lvl="0" indent="-342900" algn="l" rtl="0">
              <a:lnSpc>
                <a:spcPct val="150000"/>
              </a:lnSpc>
              <a:spcBef>
                <a:spcPts val="0"/>
              </a:spcBef>
              <a:spcAft>
                <a:spcPts val="0"/>
              </a:spcAft>
              <a:buClr>
                <a:schemeClr val="dk1"/>
              </a:buClr>
              <a:buSzPts val="1200"/>
              <a:buFont typeface="Calibri"/>
              <a:buAutoNum type="alphaLcParenBoth"/>
            </a:pPr>
            <a:r>
              <a:rPr lang="en-MY" sz="1200" dirty="0" err="1">
                <a:solidFill>
                  <a:schemeClr val="dk1"/>
                </a:solidFill>
                <a:latin typeface="+mn-lt"/>
                <a:ea typeface="Twentieth Century"/>
                <a:cs typeface="Twentieth Century"/>
                <a:sym typeface="Twentieth Century"/>
              </a:rPr>
              <a:t>tidak</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mematuhi</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perkara-perkara</a:t>
            </a:r>
            <a:r>
              <a:rPr lang="en-MY" sz="1200" dirty="0">
                <a:solidFill>
                  <a:schemeClr val="dk1"/>
                </a:solidFill>
                <a:latin typeface="+mn-lt"/>
                <a:ea typeface="Twentieth Century"/>
                <a:cs typeface="Twentieth Century"/>
                <a:sym typeface="Twentieth Century"/>
              </a:rPr>
              <a:t> lain yang </a:t>
            </a:r>
            <a:r>
              <a:rPr lang="en-MY" sz="1200" dirty="0" err="1">
                <a:solidFill>
                  <a:schemeClr val="dk1"/>
                </a:solidFill>
                <a:latin typeface="+mn-lt"/>
                <a:ea typeface="Twentieth Century"/>
                <a:cs typeface="Twentieth Century"/>
                <a:sym typeface="Twentieth Century"/>
              </a:rPr>
              <a:t>dinyatakan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dalam</a:t>
            </a:r>
            <a:r>
              <a:rPr lang="en-MY" sz="1200" dirty="0">
                <a:solidFill>
                  <a:schemeClr val="dk1"/>
                </a:solidFill>
                <a:latin typeface="+mn-lt"/>
                <a:ea typeface="Twentieth Century"/>
                <a:cs typeface="Twentieth Century"/>
                <a:sym typeface="Twentieth Century"/>
              </a:rPr>
              <a:t> Garis Panduan </a:t>
            </a:r>
            <a:r>
              <a:rPr lang="en-MY" sz="1200" dirty="0" err="1">
                <a:solidFill>
                  <a:schemeClr val="dk1"/>
                </a:solidFill>
                <a:latin typeface="+mn-lt"/>
                <a:ea typeface="Twentieth Century"/>
                <a:cs typeface="Twentieth Century"/>
                <a:sym typeface="Twentieth Century"/>
              </a:rPr>
              <a:t>Pelaksanaan</a:t>
            </a:r>
            <a:r>
              <a:rPr lang="en-MY" sz="1200" dirty="0">
                <a:solidFill>
                  <a:schemeClr val="dk1"/>
                </a:solidFill>
                <a:latin typeface="+mn-lt"/>
                <a:ea typeface="Twentieth Century"/>
                <a:cs typeface="Twentieth Century"/>
                <a:sym typeface="Twentieth Century"/>
              </a:rPr>
              <a:t> PPRN 2.0.</a:t>
            </a:r>
            <a:endParaRPr sz="1200" dirty="0">
              <a:solidFill>
                <a:schemeClr val="dk1"/>
              </a:solidFill>
              <a:latin typeface="+mn-lt"/>
              <a:ea typeface="Twentieth Century"/>
              <a:cs typeface="Twentieth Century"/>
              <a:sym typeface="Twentieth Century"/>
            </a:endParaRPr>
          </a:p>
          <a:p>
            <a:pPr marL="342900" marR="0" lvl="0" indent="-266700" algn="l" rtl="0">
              <a:lnSpc>
                <a:spcPct val="150000"/>
              </a:lnSpc>
              <a:spcBef>
                <a:spcPts val="0"/>
              </a:spcBef>
              <a:spcAft>
                <a:spcPts val="0"/>
              </a:spcAft>
              <a:buClr>
                <a:schemeClr val="dk1"/>
              </a:buClr>
              <a:buSzPts val="1200"/>
              <a:buFont typeface="Calibri"/>
              <a:buNone/>
            </a:pPr>
            <a:endParaRPr sz="1200" dirty="0">
              <a:solidFill>
                <a:schemeClr val="dk1"/>
              </a:solidFill>
              <a:latin typeface="+mn-lt"/>
              <a:ea typeface="Twentieth Century"/>
              <a:cs typeface="Twentieth Century"/>
              <a:sym typeface="Twentieth Century"/>
            </a:endParaRPr>
          </a:p>
          <a:p>
            <a:pPr marL="342900" marR="0" lvl="0" indent="-266700" algn="l" rtl="0">
              <a:lnSpc>
                <a:spcPct val="150000"/>
              </a:lnSpc>
              <a:spcBef>
                <a:spcPts val="0"/>
              </a:spcBef>
              <a:spcAft>
                <a:spcPts val="0"/>
              </a:spcAft>
              <a:buClr>
                <a:schemeClr val="dk1"/>
              </a:buClr>
              <a:buSzPts val="1200"/>
              <a:buFont typeface="Calibri"/>
              <a:buNone/>
            </a:pPr>
            <a:endParaRPr sz="1200" dirty="0">
              <a:solidFill>
                <a:schemeClr val="dk1"/>
              </a:solidFill>
              <a:latin typeface="+mn-lt"/>
              <a:ea typeface="Twentieth Century"/>
              <a:cs typeface="Twentieth Century"/>
              <a:sym typeface="Twentieth Century"/>
            </a:endParaRPr>
          </a:p>
          <a:p>
            <a:pPr marL="342900" marR="0" lvl="0" indent="-266700" algn="l" rtl="0">
              <a:lnSpc>
                <a:spcPct val="150000"/>
              </a:lnSpc>
              <a:spcBef>
                <a:spcPts val="0"/>
              </a:spcBef>
              <a:spcAft>
                <a:spcPts val="0"/>
              </a:spcAft>
              <a:buClr>
                <a:schemeClr val="dk1"/>
              </a:buClr>
              <a:buSzPts val="1200"/>
              <a:buFont typeface="Calibri"/>
              <a:buNone/>
            </a:pPr>
            <a:endParaRPr sz="1200" dirty="0">
              <a:solidFill>
                <a:schemeClr val="dk1"/>
              </a:solidFill>
              <a:latin typeface="+mn-lt"/>
              <a:ea typeface="Twentieth Century"/>
              <a:cs typeface="Twentieth Century"/>
              <a:sym typeface="Twentieth Century"/>
            </a:endParaRPr>
          </a:p>
          <a:p>
            <a:pPr marL="342900" marR="0" lvl="0" indent="-266700" algn="l" rtl="0">
              <a:lnSpc>
                <a:spcPct val="150000"/>
              </a:lnSpc>
              <a:spcBef>
                <a:spcPts val="0"/>
              </a:spcBef>
              <a:spcAft>
                <a:spcPts val="0"/>
              </a:spcAft>
              <a:buClr>
                <a:schemeClr val="dk1"/>
              </a:buClr>
              <a:buSzPts val="1200"/>
              <a:buFont typeface="Calibri"/>
              <a:buNone/>
            </a:pPr>
            <a:endParaRPr sz="1200" dirty="0">
              <a:solidFill>
                <a:schemeClr val="dk1"/>
              </a:solidFill>
              <a:latin typeface="+mn-lt"/>
              <a:ea typeface="Twentieth Century"/>
              <a:cs typeface="Twentieth Century"/>
              <a:sym typeface="Twentieth Century"/>
            </a:endParaRPr>
          </a:p>
        </p:txBody>
      </p:sp>
      <p:sp>
        <p:nvSpPr>
          <p:cNvPr id="694" name="Google Shape;694;p19"/>
          <p:cNvSpPr/>
          <p:nvPr/>
        </p:nvSpPr>
        <p:spPr>
          <a:xfrm>
            <a:off x="7371743" y="1655165"/>
            <a:ext cx="4315160" cy="3074647"/>
          </a:xfrm>
          <a:prstGeom prst="rect">
            <a:avLst/>
          </a:prstGeom>
          <a:solidFill>
            <a:srgbClr val="D8E2F3"/>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MY" sz="1200" dirty="0">
                <a:solidFill>
                  <a:schemeClr val="dk1"/>
                </a:solidFill>
                <a:latin typeface="+mn-lt"/>
                <a:ea typeface="Twentieth Century"/>
                <a:cs typeface="Twentieth Century"/>
                <a:sym typeface="Twentieth Century"/>
              </a:rPr>
              <a:t> Antara </a:t>
            </a:r>
            <a:r>
              <a:rPr lang="en-MY" sz="1200" dirty="0" err="1">
                <a:solidFill>
                  <a:schemeClr val="dk1"/>
                </a:solidFill>
                <a:latin typeface="+mn-lt"/>
                <a:ea typeface="Twentieth Century"/>
                <a:cs typeface="Twentieth Century"/>
                <a:sym typeface="Twentieth Century"/>
              </a:rPr>
              <a:t>penalti</a:t>
            </a:r>
            <a:r>
              <a:rPr lang="en-MY" sz="1200" dirty="0">
                <a:solidFill>
                  <a:schemeClr val="dk1"/>
                </a:solidFill>
                <a:latin typeface="+mn-lt"/>
                <a:ea typeface="Twentieth Century"/>
                <a:cs typeface="Twentieth Century"/>
                <a:sym typeface="Twentieth Century"/>
              </a:rPr>
              <a:t> yang </a:t>
            </a:r>
            <a:r>
              <a:rPr lang="en-MY" sz="1200" dirty="0" err="1">
                <a:solidFill>
                  <a:schemeClr val="dk1"/>
                </a:solidFill>
                <a:latin typeface="+mn-lt"/>
                <a:ea typeface="Twentieth Century"/>
                <a:cs typeface="Twentieth Century"/>
                <a:sym typeface="Twentieth Century"/>
              </a:rPr>
              <a:t>boleh</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dikenakan</a:t>
            </a:r>
            <a:r>
              <a:rPr lang="en-MY" sz="1200" dirty="0">
                <a:solidFill>
                  <a:schemeClr val="dk1"/>
                </a:solidFill>
                <a:latin typeface="+mn-lt"/>
                <a:ea typeface="Twentieth Century"/>
                <a:cs typeface="Twentieth Century"/>
                <a:sym typeface="Twentieth Century"/>
              </a:rPr>
              <a:t>:</a:t>
            </a:r>
            <a:endParaRPr sz="1200" dirty="0">
              <a:solidFill>
                <a:schemeClr val="dk1"/>
              </a:solidFill>
              <a:latin typeface="+mn-lt"/>
              <a:ea typeface="Twentieth Century"/>
              <a:cs typeface="Twentieth Century"/>
              <a:sym typeface="Twentieth Century"/>
            </a:endParaRPr>
          </a:p>
          <a:p>
            <a:pPr marL="342900" marR="0" lvl="0" indent="-342900" algn="just" rtl="0">
              <a:lnSpc>
                <a:spcPct val="150000"/>
              </a:lnSpc>
              <a:spcBef>
                <a:spcPts val="0"/>
              </a:spcBef>
              <a:spcAft>
                <a:spcPts val="0"/>
              </a:spcAft>
              <a:buClr>
                <a:schemeClr val="dk1"/>
              </a:buClr>
              <a:buSzPts val="1400"/>
              <a:buFont typeface="Calibri"/>
              <a:buAutoNum type="alphaLcParenBoth"/>
            </a:pPr>
            <a:r>
              <a:rPr lang="en-MY" sz="1200" dirty="0" err="1">
                <a:solidFill>
                  <a:schemeClr val="dk1"/>
                </a:solidFill>
                <a:latin typeface="+mn-lt"/>
                <a:ea typeface="Twentieth Century"/>
                <a:cs typeface="Twentieth Century"/>
                <a:sym typeface="Twentieth Century"/>
              </a:rPr>
              <a:t>Sekatan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terhadap</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perbelanjaan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atau</a:t>
            </a:r>
            <a:r>
              <a:rPr lang="en-MY" sz="1200" dirty="0">
                <a:solidFill>
                  <a:schemeClr val="dk1"/>
                </a:solidFill>
                <a:latin typeface="+mn-lt"/>
                <a:ea typeface="Twentieth Century"/>
                <a:cs typeface="Twentieth Century"/>
                <a:sym typeface="Twentieth Century"/>
              </a:rPr>
              <a:t> </a:t>
            </a:r>
            <a:endParaRPr sz="1200" dirty="0">
              <a:latin typeface="+mn-lt"/>
            </a:endParaRPr>
          </a:p>
          <a:p>
            <a:pPr marL="342900" marR="0" lvl="0" indent="-342900" algn="just" rtl="0">
              <a:lnSpc>
                <a:spcPct val="150000"/>
              </a:lnSpc>
              <a:spcBef>
                <a:spcPts val="0"/>
              </a:spcBef>
              <a:spcAft>
                <a:spcPts val="0"/>
              </a:spcAft>
              <a:buClr>
                <a:schemeClr val="dk1"/>
              </a:buClr>
              <a:buSzPts val="1400"/>
              <a:buFont typeface="Calibri"/>
              <a:buAutoNum type="alphaLcParenBoth"/>
            </a:pPr>
            <a:r>
              <a:rPr lang="en-MY" sz="1200" dirty="0" err="1">
                <a:solidFill>
                  <a:schemeClr val="dk1"/>
                </a:solidFill>
                <a:latin typeface="+mn-lt"/>
                <a:ea typeface="Twentieth Century"/>
                <a:cs typeface="Twentieth Century"/>
                <a:sym typeface="Twentieth Century"/>
              </a:rPr>
              <a:t>Disenarai</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hitam</a:t>
            </a:r>
            <a:r>
              <a:rPr lang="en-MY" sz="1200" dirty="0">
                <a:solidFill>
                  <a:schemeClr val="dk1"/>
                </a:solidFill>
                <a:latin typeface="+mn-lt"/>
                <a:ea typeface="Twentieth Century"/>
                <a:cs typeface="Twentieth Century"/>
                <a:sym typeface="Twentieth Century"/>
              </a:rPr>
              <a:t> dan </a:t>
            </a:r>
            <a:r>
              <a:rPr lang="en-MY" sz="1200" dirty="0" err="1">
                <a:solidFill>
                  <a:schemeClr val="dk1"/>
                </a:solidFill>
                <a:latin typeface="+mn-lt"/>
                <a:ea typeface="Twentieth Century"/>
                <a:cs typeface="Twentieth Century"/>
                <a:sym typeface="Twentieth Century"/>
              </a:rPr>
              <a:t>tidak</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layak</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memohon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geran</a:t>
            </a:r>
            <a:r>
              <a:rPr lang="en-MY" sz="1200" dirty="0">
                <a:solidFill>
                  <a:schemeClr val="dk1"/>
                </a:solidFill>
                <a:latin typeface="+mn-lt"/>
                <a:ea typeface="Twentieth Century"/>
                <a:cs typeface="Twentieth Century"/>
                <a:sym typeface="Twentieth Century"/>
              </a:rPr>
              <a:t>  PPRN </a:t>
            </a:r>
            <a:r>
              <a:rPr lang="en-MY" sz="1200" dirty="0" err="1">
                <a:solidFill>
                  <a:schemeClr val="dk1"/>
                </a:solidFill>
                <a:latin typeface="+mn-lt"/>
                <a:ea typeface="Twentieth Century"/>
                <a:cs typeface="Twentieth Century"/>
                <a:sym typeface="Twentieth Century"/>
              </a:rPr>
              <a:t>bagi</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tempoh</a:t>
            </a:r>
            <a:r>
              <a:rPr lang="en-MY" sz="1200" dirty="0">
                <a:solidFill>
                  <a:schemeClr val="dk1"/>
                </a:solidFill>
                <a:latin typeface="+mn-lt"/>
                <a:ea typeface="Twentieth Century"/>
                <a:cs typeface="Twentieth Century"/>
                <a:sym typeface="Twentieth Century"/>
              </a:rPr>
              <a:t> dua (2) </a:t>
            </a:r>
            <a:r>
              <a:rPr lang="en-MY" sz="1200" dirty="0" err="1">
                <a:solidFill>
                  <a:schemeClr val="dk1"/>
                </a:solidFill>
                <a:latin typeface="+mn-lt"/>
                <a:ea typeface="Twentieth Century"/>
                <a:cs typeface="Twentieth Century"/>
                <a:sym typeface="Twentieth Century"/>
              </a:rPr>
              <a:t>tahun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atau</a:t>
            </a:r>
            <a:endParaRPr sz="1200" dirty="0">
              <a:solidFill>
                <a:schemeClr val="dk1"/>
              </a:solidFill>
              <a:latin typeface="+mn-lt"/>
              <a:ea typeface="Twentieth Century"/>
              <a:cs typeface="Twentieth Century"/>
              <a:sym typeface="Twentieth Century"/>
            </a:endParaRPr>
          </a:p>
          <a:p>
            <a:pPr marL="342900" marR="0" lvl="0" indent="-342900" algn="just" rtl="0">
              <a:lnSpc>
                <a:spcPct val="150000"/>
              </a:lnSpc>
              <a:spcBef>
                <a:spcPts val="0"/>
              </a:spcBef>
              <a:spcAft>
                <a:spcPts val="0"/>
              </a:spcAft>
              <a:buClr>
                <a:schemeClr val="dk1"/>
              </a:buClr>
              <a:buSzPts val="1400"/>
              <a:buFont typeface="Calibri"/>
              <a:buAutoNum type="alphaLcParenBoth"/>
            </a:pPr>
            <a:r>
              <a:rPr lang="en-MY" sz="1200" dirty="0" err="1">
                <a:solidFill>
                  <a:schemeClr val="dk1"/>
                </a:solidFill>
                <a:latin typeface="+mn-lt"/>
                <a:ea typeface="Twentieth Century"/>
                <a:cs typeface="Twentieth Century"/>
                <a:sym typeface="Twentieth Century"/>
              </a:rPr>
              <a:t>Penyelidik</a:t>
            </a:r>
            <a:r>
              <a:rPr lang="en-MY" sz="1200" dirty="0">
                <a:solidFill>
                  <a:schemeClr val="dk1"/>
                </a:solidFill>
                <a:latin typeface="+mn-lt"/>
                <a:ea typeface="Twentieth Century"/>
                <a:cs typeface="Twentieth Century"/>
                <a:sym typeface="Twentieth Century"/>
              </a:rPr>
              <a:t> yang </a:t>
            </a:r>
            <a:r>
              <a:rPr lang="en-MY" sz="1200" dirty="0" err="1">
                <a:solidFill>
                  <a:schemeClr val="dk1"/>
                </a:solidFill>
                <a:latin typeface="+mn-lt"/>
                <a:ea typeface="Twentieth Century"/>
                <a:cs typeface="Twentieth Century"/>
                <a:sym typeface="Twentieth Century"/>
              </a:rPr>
              <a:t>berbelanja</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melebihi</a:t>
            </a:r>
            <a:r>
              <a:rPr lang="en-MY" sz="1200" dirty="0">
                <a:solidFill>
                  <a:schemeClr val="dk1"/>
                </a:solidFill>
                <a:latin typeface="+mn-lt"/>
                <a:ea typeface="Twentieth Century"/>
                <a:cs typeface="Twentieth Century"/>
                <a:sym typeface="Twentieth Century"/>
              </a:rPr>
              <a:t> had/</a:t>
            </a:r>
            <a:r>
              <a:rPr lang="en-MY" sz="1200" dirty="0" err="1">
                <a:solidFill>
                  <a:schemeClr val="dk1"/>
                </a:solidFill>
                <a:latin typeface="+mn-lt"/>
                <a:ea typeface="Twentieth Century"/>
                <a:cs typeface="Twentieth Century"/>
                <a:sym typeface="Twentieth Century"/>
              </a:rPr>
              <a:t>tuntutan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selepas</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tamat</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tempoh</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projek</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atas</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kecuaian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penyelidik</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sendiri</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perlu</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membayar</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semula</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peruntukan</a:t>
            </a:r>
            <a:r>
              <a:rPr lang="en-MY" sz="1200" dirty="0">
                <a:solidFill>
                  <a:schemeClr val="dk1"/>
                </a:solidFill>
                <a:latin typeface="+mn-lt"/>
                <a:ea typeface="Twentieth Century"/>
                <a:cs typeface="Twentieth Century"/>
                <a:sym typeface="Twentieth Century"/>
              </a:rPr>
              <a:t> yang </a:t>
            </a:r>
            <a:r>
              <a:rPr lang="en-MY" sz="1200" dirty="0" err="1">
                <a:solidFill>
                  <a:schemeClr val="dk1"/>
                </a:solidFill>
                <a:latin typeface="+mn-lt"/>
                <a:ea typeface="Twentieth Century"/>
                <a:cs typeface="Twentieth Century"/>
                <a:sym typeface="Twentieth Century"/>
              </a:rPr>
              <a:t>telah</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dibelanjakan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kecuali</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atas</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justifikasi</a:t>
            </a:r>
            <a:r>
              <a:rPr lang="en-MY" sz="1200" dirty="0">
                <a:solidFill>
                  <a:schemeClr val="dk1"/>
                </a:solidFill>
                <a:latin typeface="+mn-lt"/>
                <a:ea typeface="Twentieth Century"/>
                <a:cs typeface="Twentieth Century"/>
                <a:sym typeface="Twentieth Century"/>
              </a:rPr>
              <a:t> yang </a:t>
            </a:r>
            <a:r>
              <a:rPr lang="en-MY" sz="1200" dirty="0" err="1">
                <a:solidFill>
                  <a:schemeClr val="dk1"/>
                </a:solidFill>
                <a:latin typeface="+mn-lt"/>
                <a:ea typeface="Twentieth Century"/>
                <a:cs typeface="Twentieth Century"/>
                <a:sym typeface="Twentieth Century"/>
              </a:rPr>
              <a:t>telah</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diperakui</a:t>
            </a:r>
            <a:r>
              <a:rPr lang="en-MY" sz="1200" dirty="0">
                <a:solidFill>
                  <a:schemeClr val="dk1"/>
                </a:solidFill>
                <a:latin typeface="+mn-lt"/>
                <a:ea typeface="Twentieth Century"/>
                <a:cs typeface="Twentieth Century"/>
                <a:sym typeface="Twentieth Century"/>
              </a:rPr>
              <a:t> oleh PPP; </a:t>
            </a:r>
            <a:r>
              <a:rPr lang="en-MY" sz="1200" dirty="0" err="1">
                <a:solidFill>
                  <a:schemeClr val="dk1"/>
                </a:solidFill>
                <a:latin typeface="+mn-lt"/>
                <a:ea typeface="Twentieth Century"/>
                <a:cs typeface="Twentieth Century"/>
                <a:sym typeface="Twentieth Century"/>
              </a:rPr>
              <a:t>atau</a:t>
            </a:r>
            <a:endParaRPr sz="1200" dirty="0">
              <a:solidFill>
                <a:schemeClr val="dk1"/>
              </a:solidFill>
              <a:latin typeface="+mn-lt"/>
              <a:ea typeface="Twentieth Century"/>
              <a:cs typeface="Twentieth Century"/>
              <a:sym typeface="Twentieth Century"/>
            </a:endParaRPr>
          </a:p>
          <a:p>
            <a:pPr marL="342900" marR="0" lvl="0" indent="-342900" algn="just" rtl="0">
              <a:lnSpc>
                <a:spcPct val="150000"/>
              </a:lnSpc>
              <a:spcBef>
                <a:spcPts val="0"/>
              </a:spcBef>
              <a:spcAft>
                <a:spcPts val="0"/>
              </a:spcAft>
              <a:buClr>
                <a:schemeClr val="dk1"/>
              </a:buClr>
              <a:buSzPts val="1400"/>
              <a:buFont typeface="Calibri"/>
              <a:buAutoNum type="alphaLcParenBoth"/>
            </a:pPr>
            <a:r>
              <a:rPr lang="en-MY" sz="1200" dirty="0" err="1">
                <a:solidFill>
                  <a:schemeClr val="dk1"/>
                </a:solidFill>
                <a:latin typeface="+mn-lt"/>
                <a:ea typeface="Twentieth Century"/>
                <a:cs typeface="Twentieth Century"/>
                <a:sym typeface="Twentieth Century"/>
              </a:rPr>
              <a:t>Projek</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boleh</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dihentikan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atau</a:t>
            </a:r>
            <a:endParaRPr sz="1200" dirty="0">
              <a:solidFill>
                <a:schemeClr val="dk1"/>
              </a:solidFill>
              <a:latin typeface="+mn-lt"/>
              <a:ea typeface="Twentieth Century"/>
              <a:cs typeface="Twentieth Century"/>
              <a:sym typeface="Twentieth Century"/>
            </a:endParaRPr>
          </a:p>
          <a:p>
            <a:pPr marL="342900" marR="0" lvl="0" indent="-342900" algn="just" rtl="0">
              <a:lnSpc>
                <a:spcPct val="150000"/>
              </a:lnSpc>
              <a:spcBef>
                <a:spcPts val="0"/>
              </a:spcBef>
              <a:spcAft>
                <a:spcPts val="0"/>
              </a:spcAft>
              <a:buClr>
                <a:schemeClr val="dk1"/>
              </a:buClr>
              <a:buSzPts val="1400"/>
              <a:buFont typeface="Calibri"/>
              <a:buAutoNum type="alphaLcParenBoth"/>
            </a:pPr>
            <a:r>
              <a:rPr lang="en-MY" sz="1200" dirty="0" err="1">
                <a:solidFill>
                  <a:schemeClr val="dk1"/>
                </a:solidFill>
                <a:latin typeface="+mn-lt"/>
                <a:ea typeface="Twentieth Century"/>
                <a:cs typeface="Twentieth Century"/>
                <a:sym typeface="Twentieth Century"/>
              </a:rPr>
              <a:t>Penalti-penalti</a:t>
            </a:r>
            <a:r>
              <a:rPr lang="en-MY" sz="1200" dirty="0">
                <a:solidFill>
                  <a:schemeClr val="dk1"/>
                </a:solidFill>
                <a:latin typeface="+mn-lt"/>
                <a:ea typeface="Twentieth Century"/>
                <a:cs typeface="Twentieth Century"/>
                <a:sym typeface="Twentieth Century"/>
              </a:rPr>
              <a:t> lain yang </a:t>
            </a:r>
            <a:r>
              <a:rPr lang="en-MY" sz="1200" dirty="0" err="1">
                <a:solidFill>
                  <a:schemeClr val="dk1"/>
                </a:solidFill>
                <a:latin typeface="+mn-lt"/>
                <a:ea typeface="Twentieth Century"/>
                <a:cs typeface="Twentieth Century"/>
                <a:sym typeface="Twentieth Century"/>
              </a:rPr>
              <a:t>akan</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ditentukan</a:t>
            </a:r>
            <a:r>
              <a:rPr lang="en-MY" sz="1200" dirty="0">
                <a:solidFill>
                  <a:schemeClr val="dk1"/>
                </a:solidFill>
                <a:latin typeface="+mn-lt"/>
                <a:ea typeface="Twentieth Century"/>
                <a:cs typeface="Twentieth Century"/>
                <a:sym typeface="Twentieth Century"/>
              </a:rPr>
              <a:t> oleh KPT.</a:t>
            </a:r>
            <a:endParaRPr sz="1200" dirty="0">
              <a:solidFill>
                <a:schemeClr val="dk1"/>
              </a:solidFill>
              <a:latin typeface="+mn-lt"/>
              <a:ea typeface="Twentieth Century"/>
              <a:cs typeface="Twentieth Century"/>
              <a:sym typeface="Twentieth Century"/>
            </a:endParaRPr>
          </a:p>
        </p:txBody>
      </p:sp>
      <p:pic>
        <p:nvPicPr>
          <p:cNvPr id="695" name="Google Shape;695;p19" descr="Image result for penalty fine icon"/>
          <p:cNvPicPr preferRelativeResize="0"/>
          <p:nvPr/>
        </p:nvPicPr>
        <p:blipFill rotWithShape="1">
          <a:blip r:embed="rId3">
            <a:alphaModFix/>
          </a:blip>
          <a:srcRect t="19242" b="25900"/>
          <a:stretch/>
        </p:blipFill>
        <p:spPr>
          <a:xfrm>
            <a:off x="8518717" y="247319"/>
            <a:ext cx="2476500" cy="1115383"/>
          </a:xfrm>
          <a:prstGeom prst="rect">
            <a:avLst/>
          </a:prstGeom>
          <a:noFill/>
          <a:ln>
            <a:noFill/>
          </a:ln>
        </p:spPr>
      </p:pic>
      <p:sp>
        <p:nvSpPr>
          <p:cNvPr id="3" name="Slide Number Placeholder 2">
            <a:extLst>
              <a:ext uri="{FF2B5EF4-FFF2-40B4-BE49-F238E27FC236}">
                <a16:creationId xmlns:a16="http://schemas.microsoft.com/office/drawing/2014/main" id="{0E58C2D9-C179-7BEC-B0C2-78FA39D0D428}"/>
              </a:ext>
            </a:extLst>
          </p:cNvPr>
          <p:cNvSpPr>
            <a:spLocks noGrp="1"/>
          </p:cNvSpPr>
          <p:nvPr>
            <p:ph type="sldNum" idx="12"/>
          </p:nvPr>
        </p:nvSpPr>
        <p:spPr/>
        <p:txBody>
          <a:bodyPr/>
          <a:lstStyle/>
          <a:p>
            <a:r>
              <a:rPr lang="en-MY"/>
              <a:t>KPT | </a:t>
            </a:r>
            <a:fld id="{00000000-1234-1234-1234-123412341234}" type="slidenum">
              <a:rPr lang="en-MY" smtClean="0"/>
              <a:pPr/>
              <a:t>23</a:t>
            </a:fld>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8">
          <a:extLst>
            <a:ext uri="{FF2B5EF4-FFF2-40B4-BE49-F238E27FC236}">
              <a16:creationId xmlns:a16="http://schemas.microsoft.com/office/drawing/2014/main" id="{A43D8FD0-A439-9515-BC3B-DCCB0BFCB494}"/>
            </a:ext>
          </a:extLst>
        </p:cNvPr>
        <p:cNvGrpSpPr/>
        <p:nvPr/>
      </p:nvGrpSpPr>
      <p:grpSpPr>
        <a:xfrm>
          <a:off x="0" y="0"/>
          <a:ext cx="0" cy="0"/>
          <a:chOff x="0" y="0"/>
          <a:chExt cx="0" cy="0"/>
        </a:xfrm>
      </p:grpSpPr>
      <p:grpSp>
        <p:nvGrpSpPr>
          <p:cNvPr id="2" name="Google Shape;700;g264ee34390a_0_17">
            <a:extLst>
              <a:ext uri="{FF2B5EF4-FFF2-40B4-BE49-F238E27FC236}">
                <a16:creationId xmlns:a16="http://schemas.microsoft.com/office/drawing/2014/main" id="{E9FFD2DB-01ED-E2E1-88D9-8C4EB623B630}"/>
              </a:ext>
            </a:extLst>
          </p:cNvPr>
          <p:cNvGrpSpPr/>
          <p:nvPr/>
        </p:nvGrpSpPr>
        <p:grpSpPr>
          <a:xfrm>
            <a:off x="125432" y="133350"/>
            <a:ext cx="1693850" cy="419100"/>
            <a:chOff x="473037" y="209826"/>
            <a:chExt cx="2906400" cy="419100"/>
          </a:xfrm>
        </p:grpSpPr>
        <p:sp>
          <p:nvSpPr>
            <p:cNvPr id="3" name="Google Shape;701;g264ee34390a_0_17">
              <a:extLst>
                <a:ext uri="{FF2B5EF4-FFF2-40B4-BE49-F238E27FC236}">
                  <a16:creationId xmlns:a16="http://schemas.microsoft.com/office/drawing/2014/main" id="{8A7216DC-53A8-A76D-FE5C-8D3EA9F8E4AA}"/>
                </a:ext>
              </a:extLst>
            </p:cNvPr>
            <p:cNvSpPr txBox="1"/>
            <p:nvPr/>
          </p:nvSpPr>
          <p:spPr>
            <a:xfrm>
              <a:off x="473037" y="209826"/>
              <a:ext cx="2906400" cy="41910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rgbClr val="000000"/>
                </a:buClr>
                <a:buSzPts val="2400"/>
                <a:buFont typeface="Arial"/>
                <a:buNone/>
              </a:pPr>
              <a:r>
                <a:rPr lang="en-MY" sz="2400" b="1">
                  <a:latin typeface="Twentieth Century"/>
                  <a:ea typeface="Twentieth Century"/>
                  <a:cs typeface="Twentieth Century"/>
                  <a:sym typeface="Twentieth Century"/>
                </a:rPr>
                <a:t>IMPAK PPRN</a:t>
              </a:r>
              <a:endParaRPr/>
            </a:p>
          </p:txBody>
        </p:sp>
        <p:cxnSp>
          <p:nvCxnSpPr>
            <p:cNvPr id="4" name="Google Shape;702;g264ee34390a_0_17">
              <a:extLst>
                <a:ext uri="{FF2B5EF4-FFF2-40B4-BE49-F238E27FC236}">
                  <a16:creationId xmlns:a16="http://schemas.microsoft.com/office/drawing/2014/main" id="{896F8D7C-9242-2D43-9A25-D0D2F1DE6B05}"/>
                </a:ext>
              </a:extLst>
            </p:cNvPr>
            <p:cNvCxnSpPr/>
            <p:nvPr/>
          </p:nvCxnSpPr>
          <p:spPr>
            <a:xfrm>
              <a:off x="473042" y="628926"/>
              <a:ext cx="724500" cy="0"/>
            </a:xfrm>
            <a:prstGeom prst="straightConnector1">
              <a:avLst/>
            </a:prstGeom>
            <a:noFill/>
            <a:ln w="57150" cap="flat" cmpd="sng">
              <a:solidFill>
                <a:srgbClr val="22357B"/>
              </a:solidFill>
              <a:prstDash val="solid"/>
              <a:miter lim="800000"/>
              <a:headEnd type="none" w="sm" len="sm"/>
              <a:tailEnd type="none" w="sm" len="sm"/>
            </a:ln>
          </p:spPr>
        </p:cxnSp>
      </p:grpSp>
      <p:pic>
        <p:nvPicPr>
          <p:cNvPr id="5" name="Google Shape;704;g264ee34390a_0_17">
            <a:extLst>
              <a:ext uri="{FF2B5EF4-FFF2-40B4-BE49-F238E27FC236}">
                <a16:creationId xmlns:a16="http://schemas.microsoft.com/office/drawing/2014/main" id="{78911C40-963C-B69B-E01E-12257E1BFA7E}"/>
              </a:ext>
            </a:extLst>
          </p:cNvPr>
          <p:cNvPicPr preferRelativeResize="0"/>
          <p:nvPr/>
        </p:nvPicPr>
        <p:blipFill>
          <a:blip r:embed="rId3">
            <a:alphaModFix/>
          </a:blip>
          <a:stretch>
            <a:fillRect/>
          </a:stretch>
        </p:blipFill>
        <p:spPr>
          <a:xfrm>
            <a:off x="251125" y="1671625"/>
            <a:ext cx="1190100" cy="1190100"/>
          </a:xfrm>
          <a:prstGeom prst="rect">
            <a:avLst/>
          </a:prstGeom>
          <a:noFill/>
          <a:ln w="28575" cap="flat" cmpd="sng">
            <a:solidFill>
              <a:schemeClr val="accent1"/>
            </a:solidFill>
            <a:prstDash val="solid"/>
            <a:miter lim="8000"/>
            <a:headEnd type="none" w="sm" len="sm"/>
            <a:tailEnd type="none" w="sm" len="sm"/>
          </a:ln>
        </p:spPr>
      </p:pic>
      <p:sp>
        <p:nvSpPr>
          <p:cNvPr id="6" name="Google Shape;705;g264ee34390a_0_17">
            <a:extLst>
              <a:ext uri="{FF2B5EF4-FFF2-40B4-BE49-F238E27FC236}">
                <a16:creationId xmlns:a16="http://schemas.microsoft.com/office/drawing/2014/main" id="{23765B86-8F27-FA31-7102-4829B6D52284}"/>
              </a:ext>
            </a:extLst>
          </p:cNvPr>
          <p:cNvSpPr/>
          <p:nvPr/>
        </p:nvSpPr>
        <p:spPr>
          <a:xfrm>
            <a:off x="1616225" y="1520350"/>
            <a:ext cx="4095300" cy="1802400"/>
          </a:xfrm>
          <a:prstGeom prst="rect">
            <a:avLst/>
          </a:prstGeom>
          <a:solidFill>
            <a:schemeClr val="lt1"/>
          </a:solid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513080" lvl="0" indent="0" algn="just" rtl="0">
              <a:lnSpc>
                <a:spcPct val="100000"/>
              </a:lnSpc>
              <a:spcBef>
                <a:spcPts val="0"/>
              </a:spcBef>
              <a:spcAft>
                <a:spcPts val="0"/>
              </a:spcAft>
              <a:buNone/>
            </a:pPr>
            <a:r>
              <a:rPr lang="en-MY" sz="1200">
                <a:solidFill>
                  <a:schemeClr val="dk1"/>
                </a:solidFill>
              </a:rPr>
              <a:t>i. Permasalahan teknologi yang dihadapi dapat diatasi dan diselesaikan dengan bantuan pengetahuan dan kepakaran penyelidik tempatan secara berkesan dengan kos efektif dan cepat; dan</a:t>
            </a:r>
            <a:endParaRPr sz="1200">
              <a:solidFill>
                <a:schemeClr val="dk1"/>
              </a:solidFill>
            </a:endParaRPr>
          </a:p>
          <a:p>
            <a:pPr marL="0" marR="513080" lvl="0" indent="0" algn="just" rtl="0">
              <a:lnSpc>
                <a:spcPct val="100000"/>
              </a:lnSpc>
              <a:spcBef>
                <a:spcPts val="0"/>
              </a:spcBef>
              <a:spcAft>
                <a:spcPts val="0"/>
              </a:spcAft>
              <a:buNone/>
            </a:pPr>
            <a:endParaRPr sz="1200">
              <a:solidFill>
                <a:schemeClr val="dk1"/>
              </a:solidFill>
            </a:endParaRPr>
          </a:p>
          <a:p>
            <a:pPr marL="0" marR="513080" lvl="0" indent="0" algn="just" rtl="0">
              <a:lnSpc>
                <a:spcPct val="100000"/>
              </a:lnSpc>
              <a:spcBef>
                <a:spcPts val="0"/>
              </a:spcBef>
              <a:spcAft>
                <a:spcPts val="0"/>
              </a:spcAft>
              <a:buNone/>
            </a:pPr>
            <a:r>
              <a:rPr lang="en-MY" sz="1200">
                <a:solidFill>
                  <a:schemeClr val="dk1"/>
                </a:solidFill>
              </a:rPr>
              <a:t>ii. Produktiviti/Kualiti semakin meningkat dengan pengurangan kos operasi dan peningkatan pengeluaran melalui bantuan teknologi terkini.</a:t>
            </a:r>
            <a:endParaRPr sz="1200">
              <a:latin typeface="Calibri"/>
              <a:ea typeface="Calibri"/>
              <a:cs typeface="Calibri"/>
              <a:sym typeface="Calibri"/>
            </a:endParaRPr>
          </a:p>
        </p:txBody>
      </p:sp>
      <p:sp>
        <p:nvSpPr>
          <p:cNvPr id="7" name="Google Shape;706;g264ee34390a_0_17">
            <a:extLst>
              <a:ext uri="{FF2B5EF4-FFF2-40B4-BE49-F238E27FC236}">
                <a16:creationId xmlns:a16="http://schemas.microsoft.com/office/drawing/2014/main" id="{00A2CA9D-088D-34A9-F26C-4C63862F4FCC}"/>
              </a:ext>
            </a:extLst>
          </p:cNvPr>
          <p:cNvSpPr txBox="1"/>
          <p:nvPr/>
        </p:nvSpPr>
        <p:spPr>
          <a:xfrm>
            <a:off x="251125" y="686213"/>
            <a:ext cx="10209600" cy="699457"/>
          </a:xfrm>
          <a:prstGeom prst="rect">
            <a:avLst/>
          </a:prstGeom>
          <a:noFill/>
          <a:ln>
            <a:noFill/>
          </a:ln>
        </p:spPr>
        <p:txBody>
          <a:bodyPr spcFirstLastPara="1" wrap="square" lIns="91425" tIns="91425" rIns="91425" bIns="91425" anchor="t" anchorCtr="0">
            <a:spAutoFit/>
          </a:bodyPr>
          <a:lstStyle/>
          <a:p>
            <a:pPr marL="0" lvl="0" indent="0" algn="l" rtl="0">
              <a:spcBef>
                <a:spcPts val="385"/>
              </a:spcBef>
              <a:spcAft>
                <a:spcPts val="0"/>
              </a:spcAft>
              <a:buNone/>
            </a:pPr>
            <a:r>
              <a:rPr lang="en-MY" sz="1200" b="1" dirty="0" err="1">
                <a:solidFill>
                  <a:schemeClr val="dk1"/>
                </a:solidFill>
              </a:rPr>
              <a:t>Impak</a:t>
            </a:r>
            <a:r>
              <a:rPr lang="en-MY" sz="1200" b="1" dirty="0">
                <a:solidFill>
                  <a:schemeClr val="dk1"/>
                </a:solidFill>
              </a:rPr>
              <a:t> PPRN</a:t>
            </a:r>
            <a:endParaRPr sz="1200" b="1" dirty="0">
              <a:solidFill>
                <a:schemeClr val="dk1"/>
              </a:solidFill>
            </a:endParaRPr>
          </a:p>
          <a:p>
            <a:pPr marL="0" marR="525780" lvl="0" indent="0" rtl="0">
              <a:lnSpc>
                <a:spcPct val="150833"/>
              </a:lnSpc>
              <a:spcBef>
                <a:spcPts val="0"/>
              </a:spcBef>
              <a:spcAft>
                <a:spcPts val="0"/>
              </a:spcAft>
              <a:buNone/>
            </a:pPr>
            <a:r>
              <a:rPr lang="en-MY" sz="1200" dirty="0">
                <a:solidFill>
                  <a:schemeClr val="dk1"/>
                </a:solidFill>
              </a:rPr>
              <a:t>PPRN </a:t>
            </a:r>
            <a:r>
              <a:rPr lang="en-MY" sz="1200" dirty="0" err="1">
                <a:solidFill>
                  <a:schemeClr val="dk1"/>
                </a:solidFill>
              </a:rPr>
              <a:t>memberikan</a:t>
            </a:r>
            <a:r>
              <a:rPr lang="en-MY" sz="1200" dirty="0">
                <a:solidFill>
                  <a:schemeClr val="dk1"/>
                </a:solidFill>
              </a:rPr>
              <a:t> </a:t>
            </a:r>
            <a:r>
              <a:rPr lang="en-MY" sz="1200" dirty="0" err="1">
                <a:solidFill>
                  <a:schemeClr val="dk1"/>
                </a:solidFill>
              </a:rPr>
              <a:t>impak</a:t>
            </a:r>
            <a:r>
              <a:rPr lang="en-MY" sz="1200" dirty="0">
                <a:solidFill>
                  <a:schemeClr val="dk1"/>
                </a:solidFill>
              </a:rPr>
              <a:t> </a:t>
            </a:r>
            <a:r>
              <a:rPr lang="en-MY" sz="1200" dirty="0" err="1">
                <a:solidFill>
                  <a:schemeClr val="dk1"/>
                </a:solidFill>
              </a:rPr>
              <a:t>secara</a:t>
            </a:r>
            <a:r>
              <a:rPr lang="en-MY" sz="1200" dirty="0">
                <a:solidFill>
                  <a:schemeClr val="dk1"/>
                </a:solidFill>
              </a:rPr>
              <a:t> </a:t>
            </a:r>
            <a:r>
              <a:rPr lang="en-MY" sz="1200" dirty="0" err="1">
                <a:solidFill>
                  <a:schemeClr val="dk1"/>
                </a:solidFill>
              </a:rPr>
              <a:t>langsung</a:t>
            </a:r>
            <a:r>
              <a:rPr lang="en-MY" sz="1200" dirty="0">
                <a:solidFill>
                  <a:schemeClr val="dk1"/>
                </a:solidFill>
              </a:rPr>
              <a:t> </a:t>
            </a:r>
            <a:r>
              <a:rPr lang="en-MY" sz="1200" dirty="0" err="1">
                <a:solidFill>
                  <a:schemeClr val="dk1"/>
                </a:solidFill>
              </a:rPr>
              <a:t>kepada</a:t>
            </a:r>
            <a:r>
              <a:rPr lang="en-MY" sz="1200" dirty="0">
                <a:solidFill>
                  <a:schemeClr val="dk1"/>
                </a:solidFill>
              </a:rPr>
              <a:t> </a:t>
            </a:r>
            <a:r>
              <a:rPr lang="en-MY" sz="1200" dirty="0" err="1">
                <a:solidFill>
                  <a:schemeClr val="dk1"/>
                </a:solidFill>
              </a:rPr>
              <a:t>industri</a:t>
            </a:r>
            <a:r>
              <a:rPr lang="en-MY" sz="1200" dirty="0">
                <a:solidFill>
                  <a:schemeClr val="dk1"/>
                </a:solidFill>
              </a:rPr>
              <a:t>; </a:t>
            </a:r>
            <a:r>
              <a:rPr lang="en-MY" sz="1200" dirty="0" err="1">
                <a:solidFill>
                  <a:schemeClr val="dk1"/>
                </a:solidFill>
              </a:rPr>
              <a:t>penyelidik</a:t>
            </a:r>
            <a:r>
              <a:rPr lang="en-MY" sz="1200" dirty="0">
                <a:solidFill>
                  <a:schemeClr val="dk1"/>
                </a:solidFill>
              </a:rPr>
              <a:t>; </a:t>
            </a:r>
            <a:r>
              <a:rPr lang="en-MY" sz="1200" dirty="0" err="1">
                <a:solidFill>
                  <a:schemeClr val="dk1"/>
                </a:solidFill>
              </a:rPr>
              <a:t>pelajar</a:t>
            </a:r>
            <a:r>
              <a:rPr lang="en-MY" sz="1200" dirty="0">
                <a:solidFill>
                  <a:schemeClr val="dk1"/>
                </a:solidFill>
              </a:rPr>
              <a:t>; </a:t>
            </a:r>
            <a:r>
              <a:rPr lang="en-MY" sz="1200" dirty="0" err="1">
                <a:solidFill>
                  <a:schemeClr val="dk1"/>
                </a:solidFill>
              </a:rPr>
              <a:t>serta</a:t>
            </a:r>
            <a:r>
              <a:rPr lang="en-MY" sz="1200" dirty="0">
                <a:solidFill>
                  <a:schemeClr val="dk1"/>
                </a:solidFill>
              </a:rPr>
              <a:t> </a:t>
            </a:r>
            <a:r>
              <a:rPr lang="en-MY" sz="1200" dirty="0" err="1">
                <a:solidFill>
                  <a:schemeClr val="dk1"/>
                </a:solidFill>
              </a:rPr>
              <a:t>pihak</a:t>
            </a:r>
            <a:r>
              <a:rPr lang="en-MY" sz="1200" dirty="0">
                <a:solidFill>
                  <a:schemeClr val="dk1"/>
                </a:solidFill>
              </a:rPr>
              <a:t> </a:t>
            </a:r>
            <a:r>
              <a:rPr lang="en-MY" sz="1200" dirty="0" err="1">
                <a:solidFill>
                  <a:schemeClr val="dk1"/>
                </a:solidFill>
              </a:rPr>
              <a:t>kerajaan</a:t>
            </a:r>
            <a:r>
              <a:rPr lang="en-MY" sz="1200" dirty="0">
                <a:solidFill>
                  <a:schemeClr val="dk1"/>
                </a:solidFill>
              </a:rPr>
              <a:t> </a:t>
            </a:r>
            <a:r>
              <a:rPr lang="en-MY" sz="1200" dirty="0" err="1">
                <a:solidFill>
                  <a:schemeClr val="dk1"/>
                </a:solidFill>
              </a:rPr>
              <a:t>seperti</a:t>
            </a:r>
            <a:r>
              <a:rPr lang="en-MY" sz="1200" dirty="0">
                <a:solidFill>
                  <a:schemeClr val="dk1"/>
                </a:solidFill>
              </a:rPr>
              <a:t> yang </a:t>
            </a:r>
            <a:r>
              <a:rPr lang="en-MY" sz="1200" dirty="0" err="1">
                <a:solidFill>
                  <a:schemeClr val="dk1"/>
                </a:solidFill>
              </a:rPr>
              <a:t>berikut</a:t>
            </a:r>
            <a:r>
              <a:rPr lang="en-MY" sz="1200" dirty="0">
                <a:solidFill>
                  <a:schemeClr val="dk1"/>
                </a:solidFill>
              </a:rPr>
              <a:t>:</a:t>
            </a:r>
            <a:endParaRPr sz="1200" dirty="0"/>
          </a:p>
        </p:txBody>
      </p:sp>
      <p:sp>
        <p:nvSpPr>
          <p:cNvPr id="8" name="Google Shape;707;g264ee34390a_0_17">
            <a:extLst>
              <a:ext uri="{FF2B5EF4-FFF2-40B4-BE49-F238E27FC236}">
                <a16:creationId xmlns:a16="http://schemas.microsoft.com/office/drawing/2014/main" id="{AC89D370-0B59-69F7-83BE-1580D3925AC5}"/>
              </a:ext>
            </a:extLst>
          </p:cNvPr>
          <p:cNvSpPr/>
          <p:nvPr/>
        </p:nvSpPr>
        <p:spPr>
          <a:xfrm>
            <a:off x="251125" y="1374075"/>
            <a:ext cx="1190100" cy="20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Y" b="1">
                <a:latin typeface="Calibri"/>
                <a:ea typeface="Calibri"/>
                <a:cs typeface="Calibri"/>
                <a:sym typeface="Calibri"/>
              </a:rPr>
              <a:t>INDUSTRI</a:t>
            </a:r>
            <a:endParaRPr b="1">
              <a:latin typeface="Calibri"/>
              <a:ea typeface="Calibri"/>
              <a:cs typeface="Calibri"/>
              <a:sym typeface="Calibri"/>
            </a:endParaRPr>
          </a:p>
        </p:txBody>
      </p:sp>
      <p:pic>
        <p:nvPicPr>
          <p:cNvPr id="9" name="Google Shape;708;g264ee34390a_0_17">
            <a:extLst>
              <a:ext uri="{FF2B5EF4-FFF2-40B4-BE49-F238E27FC236}">
                <a16:creationId xmlns:a16="http://schemas.microsoft.com/office/drawing/2014/main" id="{018ABC22-9796-47FA-D7E8-4C99FB2CFC30}"/>
              </a:ext>
            </a:extLst>
          </p:cNvPr>
          <p:cNvPicPr preferRelativeResize="0"/>
          <p:nvPr/>
        </p:nvPicPr>
        <p:blipFill>
          <a:blip r:embed="rId4">
            <a:alphaModFix/>
          </a:blip>
          <a:stretch>
            <a:fillRect/>
          </a:stretch>
        </p:blipFill>
        <p:spPr>
          <a:xfrm>
            <a:off x="6016400" y="1577175"/>
            <a:ext cx="1802426" cy="1802426"/>
          </a:xfrm>
          <a:prstGeom prst="rect">
            <a:avLst/>
          </a:prstGeom>
          <a:noFill/>
          <a:ln>
            <a:noFill/>
          </a:ln>
        </p:spPr>
      </p:pic>
      <p:sp>
        <p:nvSpPr>
          <p:cNvPr id="10" name="Google Shape;709;g264ee34390a_0_17">
            <a:extLst>
              <a:ext uri="{FF2B5EF4-FFF2-40B4-BE49-F238E27FC236}">
                <a16:creationId xmlns:a16="http://schemas.microsoft.com/office/drawing/2014/main" id="{0938EEFB-8B6C-4B82-66AE-1339ED5E681E}"/>
              </a:ext>
            </a:extLst>
          </p:cNvPr>
          <p:cNvSpPr/>
          <p:nvPr/>
        </p:nvSpPr>
        <p:spPr>
          <a:xfrm>
            <a:off x="7818825" y="1520350"/>
            <a:ext cx="4059900" cy="2055900"/>
          </a:xfrm>
          <a:prstGeom prst="rect">
            <a:avLst/>
          </a:prstGeom>
          <a:solidFill>
            <a:schemeClr val="lt1"/>
          </a:solid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513080" lvl="0" indent="0" algn="just" rtl="0">
              <a:lnSpc>
                <a:spcPct val="100000"/>
              </a:lnSpc>
              <a:spcBef>
                <a:spcPts val="0"/>
              </a:spcBef>
              <a:spcAft>
                <a:spcPts val="0"/>
              </a:spcAft>
              <a:buNone/>
            </a:pPr>
            <a:r>
              <a:rPr lang="en-MY" sz="1200">
                <a:solidFill>
                  <a:schemeClr val="dk1"/>
                </a:solidFill>
              </a:rPr>
              <a:t>i. Kepakaran dan pengetahuan teknologi dapat diaplikasikan secara terus kepada syarikat dengan kadar langganan yang tinggi dan memenuhi keperluan mereka kerana ia berpacukan permintaan (demand driven); dan</a:t>
            </a:r>
            <a:endParaRPr sz="1200">
              <a:solidFill>
                <a:schemeClr val="dk1"/>
              </a:solidFill>
            </a:endParaRPr>
          </a:p>
          <a:p>
            <a:pPr marL="0" marR="513080" lvl="0" indent="0" algn="just" rtl="0">
              <a:lnSpc>
                <a:spcPct val="100000"/>
              </a:lnSpc>
              <a:spcBef>
                <a:spcPts val="0"/>
              </a:spcBef>
              <a:spcAft>
                <a:spcPts val="0"/>
              </a:spcAft>
              <a:buNone/>
            </a:pPr>
            <a:endParaRPr sz="1200">
              <a:solidFill>
                <a:schemeClr val="dk1"/>
              </a:solidFill>
            </a:endParaRPr>
          </a:p>
          <a:p>
            <a:pPr marL="0" marR="513080" lvl="0" indent="0" algn="just" rtl="0">
              <a:lnSpc>
                <a:spcPct val="100000"/>
              </a:lnSpc>
              <a:spcBef>
                <a:spcPts val="0"/>
              </a:spcBef>
              <a:spcAft>
                <a:spcPts val="0"/>
              </a:spcAft>
              <a:buNone/>
            </a:pPr>
            <a:r>
              <a:rPr lang="en-MY" sz="1200">
                <a:solidFill>
                  <a:schemeClr val="dk1"/>
                </a:solidFill>
              </a:rPr>
              <a:t>ii. Pengalaman bekerjasama dengan industri boleh dijadikan sebagai input kajian kes dalam pengajaran dan pembelajaran bagi meningkatkan kompetensi penyelidik sebagai tenaga pengajar.</a:t>
            </a:r>
            <a:endParaRPr sz="1200">
              <a:solidFill>
                <a:schemeClr val="dk1"/>
              </a:solidFill>
            </a:endParaRPr>
          </a:p>
        </p:txBody>
      </p:sp>
      <p:sp>
        <p:nvSpPr>
          <p:cNvPr id="11" name="Google Shape;710;g264ee34390a_0_17">
            <a:extLst>
              <a:ext uri="{FF2B5EF4-FFF2-40B4-BE49-F238E27FC236}">
                <a16:creationId xmlns:a16="http://schemas.microsoft.com/office/drawing/2014/main" id="{B1420242-BC71-B5E2-78A1-CCB71CF910B0}"/>
              </a:ext>
            </a:extLst>
          </p:cNvPr>
          <p:cNvSpPr/>
          <p:nvPr/>
        </p:nvSpPr>
        <p:spPr>
          <a:xfrm>
            <a:off x="6322563" y="1374075"/>
            <a:ext cx="1190100" cy="20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Y" b="1">
                <a:latin typeface="Calibri"/>
                <a:ea typeface="Calibri"/>
                <a:cs typeface="Calibri"/>
                <a:sym typeface="Calibri"/>
              </a:rPr>
              <a:t>PENYELIDIK</a:t>
            </a:r>
            <a:endParaRPr b="1">
              <a:latin typeface="Calibri"/>
              <a:ea typeface="Calibri"/>
              <a:cs typeface="Calibri"/>
              <a:sym typeface="Calibri"/>
            </a:endParaRPr>
          </a:p>
        </p:txBody>
      </p:sp>
      <p:sp>
        <p:nvSpPr>
          <p:cNvPr id="12" name="Google Shape;711;g264ee34390a_0_17">
            <a:extLst>
              <a:ext uri="{FF2B5EF4-FFF2-40B4-BE49-F238E27FC236}">
                <a16:creationId xmlns:a16="http://schemas.microsoft.com/office/drawing/2014/main" id="{88C01BDF-0569-7F84-12E9-1CFBA0FBFDB4}"/>
              </a:ext>
            </a:extLst>
          </p:cNvPr>
          <p:cNvSpPr/>
          <p:nvPr/>
        </p:nvSpPr>
        <p:spPr>
          <a:xfrm>
            <a:off x="1616225" y="3838700"/>
            <a:ext cx="4095300" cy="1963800"/>
          </a:xfrm>
          <a:prstGeom prst="rect">
            <a:avLst/>
          </a:prstGeom>
          <a:solidFill>
            <a:schemeClr val="lt1"/>
          </a:solid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513080" lvl="0" indent="0" algn="just" rtl="0">
              <a:lnSpc>
                <a:spcPct val="100000"/>
              </a:lnSpc>
              <a:spcBef>
                <a:spcPts val="0"/>
              </a:spcBef>
              <a:spcAft>
                <a:spcPts val="0"/>
              </a:spcAft>
              <a:buNone/>
            </a:pPr>
            <a:r>
              <a:rPr lang="en-MY" sz="1200">
                <a:solidFill>
                  <a:schemeClr val="dk1"/>
                </a:solidFill>
              </a:rPr>
              <a:t>i. Pelajar yang terlibat dalam projek PPRN sebagai Pembantu Penyelidik akan mendapat ilmu pengetahuan yang baharu dan pendedahan secara terus untuk menyelesaikan permasalahan industri serta mendapat kemahiran berkaitan projek; dan</a:t>
            </a:r>
            <a:endParaRPr sz="1200">
              <a:solidFill>
                <a:schemeClr val="dk1"/>
              </a:solidFill>
            </a:endParaRPr>
          </a:p>
          <a:p>
            <a:pPr marL="0" marR="513080" lvl="0" indent="0" algn="just" rtl="0">
              <a:lnSpc>
                <a:spcPct val="100000"/>
              </a:lnSpc>
              <a:spcBef>
                <a:spcPts val="0"/>
              </a:spcBef>
              <a:spcAft>
                <a:spcPts val="0"/>
              </a:spcAft>
              <a:buNone/>
            </a:pPr>
            <a:endParaRPr sz="1200">
              <a:solidFill>
                <a:schemeClr val="dk1"/>
              </a:solidFill>
            </a:endParaRPr>
          </a:p>
          <a:p>
            <a:pPr marL="0" marR="513080" lvl="0" indent="0" algn="just" rtl="0">
              <a:lnSpc>
                <a:spcPct val="100000"/>
              </a:lnSpc>
              <a:spcBef>
                <a:spcPts val="0"/>
              </a:spcBef>
              <a:spcAft>
                <a:spcPts val="0"/>
              </a:spcAft>
              <a:buNone/>
            </a:pPr>
            <a:r>
              <a:rPr lang="en-MY" sz="1200">
                <a:solidFill>
                  <a:schemeClr val="dk1"/>
                </a:solidFill>
              </a:rPr>
              <a:t>ii. Pelajar juga berpeluang untuk diambil bekerja oleh syarikat selepas tamat pengajian.</a:t>
            </a:r>
            <a:endParaRPr sz="1200">
              <a:latin typeface="Calibri"/>
              <a:ea typeface="Calibri"/>
              <a:cs typeface="Calibri"/>
              <a:sym typeface="Calibri"/>
            </a:endParaRPr>
          </a:p>
        </p:txBody>
      </p:sp>
      <p:pic>
        <p:nvPicPr>
          <p:cNvPr id="13" name="Google Shape;712;g264ee34390a_0_17">
            <a:extLst>
              <a:ext uri="{FF2B5EF4-FFF2-40B4-BE49-F238E27FC236}">
                <a16:creationId xmlns:a16="http://schemas.microsoft.com/office/drawing/2014/main" id="{686E0536-2AF3-0ADB-2AC9-E6BC6FADE4A0}"/>
              </a:ext>
            </a:extLst>
          </p:cNvPr>
          <p:cNvPicPr preferRelativeResize="0"/>
          <p:nvPr/>
        </p:nvPicPr>
        <p:blipFill>
          <a:blip r:embed="rId5">
            <a:alphaModFix/>
          </a:blip>
          <a:stretch>
            <a:fillRect/>
          </a:stretch>
        </p:blipFill>
        <p:spPr>
          <a:xfrm>
            <a:off x="206975" y="4184350"/>
            <a:ext cx="1234250" cy="1234250"/>
          </a:xfrm>
          <a:prstGeom prst="rect">
            <a:avLst/>
          </a:prstGeom>
          <a:noFill/>
          <a:ln w="28575" cap="flat" cmpd="sng">
            <a:solidFill>
              <a:schemeClr val="accent1"/>
            </a:solidFill>
            <a:prstDash val="solid"/>
            <a:miter lim="8000"/>
            <a:headEnd type="none" w="sm" len="sm"/>
            <a:tailEnd type="none" w="sm" len="sm"/>
          </a:ln>
        </p:spPr>
      </p:pic>
      <p:sp>
        <p:nvSpPr>
          <p:cNvPr id="14" name="Google Shape;713;g264ee34390a_0_17">
            <a:extLst>
              <a:ext uri="{FF2B5EF4-FFF2-40B4-BE49-F238E27FC236}">
                <a16:creationId xmlns:a16="http://schemas.microsoft.com/office/drawing/2014/main" id="{04AFF48F-BAAE-AAE1-581C-1DBBFA8E51BC}"/>
              </a:ext>
            </a:extLst>
          </p:cNvPr>
          <p:cNvSpPr/>
          <p:nvPr/>
        </p:nvSpPr>
        <p:spPr>
          <a:xfrm>
            <a:off x="206975" y="3704125"/>
            <a:ext cx="1190100" cy="20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Y" b="1">
                <a:latin typeface="Calibri"/>
                <a:ea typeface="Calibri"/>
                <a:cs typeface="Calibri"/>
                <a:sym typeface="Calibri"/>
              </a:rPr>
              <a:t>PELAJAR</a:t>
            </a:r>
            <a:endParaRPr b="1">
              <a:latin typeface="Calibri"/>
              <a:ea typeface="Calibri"/>
              <a:cs typeface="Calibri"/>
              <a:sym typeface="Calibri"/>
            </a:endParaRPr>
          </a:p>
        </p:txBody>
      </p:sp>
      <p:sp>
        <p:nvSpPr>
          <p:cNvPr id="15" name="Google Shape;714;g264ee34390a_0_17">
            <a:extLst>
              <a:ext uri="{FF2B5EF4-FFF2-40B4-BE49-F238E27FC236}">
                <a16:creationId xmlns:a16="http://schemas.microsoft.com/office/drawing/2014/main" id="{C6B575CE-5C95-093C-8A6F-2160270B7FB0}"/>
              </a:ext>
            </a:extLst>
          </p:cNvPr>
          <p:cNvSpPr/>
          <p:nvPr/>
        </p:nvSpPr>
        <p:spPr>
          <a:xfrm>
            <a:off x="7801125" y="3819475"/>
            <a:ext cx="4095300" cy="2551800"/>
          </a:xfrm>
          <a:prstGeom prst="rect">
            <a:avLst/>
          </a:prstGeom>
          <a:solidFill>
            <a:schemeClr val="lt1"/>
          </a:solid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513080" lvl="0" indent="0" algn="just" rtl="0">
              <a:lnSpc>
                <a:spcPct val="100000"/>
              </a:lnSpc>
              <a:spcBef>
                <a:spcPts val="0"/>
              </a:spcBef>
              <a:spcAft>
                <a:spcPts val="0"/>
              </a:spcAft>
              <a:buNone/>
            </a:pPr>
            <a:r>
              <a:rPr lang="en-MY" sz="1200">
                <a:solidFill>
                  <a:schemeClr val="dk1"/>
                </a:solidFill>
              </a:rPr>
              <a:t>i. Menggalakkan sektor swasta untuk turut sama menyumbangkan komitmen dalam penyelidikan, pembangunan dan inovasi (Research, Development, and Innovation – RDI) dan mengurangkan kebergantungan dana daripada Kerajaan; dan</a:t>
            </a:r>
            <a:endParaRPr sz="1200">
              <a:solidFill>
                <a:schemeClr val="dk1"/>
              </a:solidFill>
            </a:endParaRPr>
          </a:p>
          <a:p>
            <a:pPr marL="0" marR="513080" lvl="0" indent="0" algn="just" rtl="0">
              <a:lnSpc>
                <a:spcPct val="100000"/>
              </a:lnSpc>
              <a:spcBef>
                <a:spcPts val="0"/>
              </a:spcBef>
              <a:spcAft>
                <a:spcPts val="0"/>
              </a:spcAft>
              <a:buNone/>
            </a:pPr>
            <a:endParaRPr sz="1200">
              <a:solidFill>
                <a:schemeClr val="dk1"/>
              </a:solidFill>
            </a:endParaRPr>
          </a:p>
          <a:p>
            <a:pPr marL="0" marR="513080" lvl="0" indent="0" algn="just" rtl="0">
              <a:lnSpc>
                <a:spcPct val="100000"/>
              </a:lnSpc>
              <a:spcBef>
                <a:spcPts val="0"/>
              </a:spcBef>
              <a:spcAft>
                <a:spcPts val="0"/>
              </a:spcAft>
              <a:buNone/>
            </a:pPr>
            <a:r>
              <a:rPr lang="en-MY" sz="1200">
                <a:solidFill>
                  <a:schemeClr val="dk1"/>
                </a:solidFill>
              </a:rPr>
              <a:t>ii. Mewujudkan knowledge friendly ecosystem di Malaysia yang boleh dicapai secara berperingkat apabila pasaran pengetahuan teknologi semakin meluas dan jurang pengetahuan teknologi dalam kalangan industri dapat diminimumkan bagi membolehkan industri terus bergerak atas rantaian nilai ekonomi.</a:t>
            </a:r>
            <a:endParaRPr sz="1200">
              <a:solidFill>
                <a:schemeClr val="dk1"/>
              </a:solidFill>
            </a:endParaRPr>
          </a:p>
        </p:txBody>
      </p:sp>
      <p:pic>
        <p:nvPicPr>
          <p:cNvPr id="16" name="Google Shape;715;g264ee34390a_0_17">
            <a:extLst>
              <a:ext uri="{FF2B5EF4-FFF2-40B4-BE49-F238E27FC236}">
                <a16:creationId xmlns:a16="http://schemas.microsoft.com/office/drawing/2014/main" id="{17E33CD0-65D6-D06E-D3E1-899BC4A71409}"/>
              </a:ext>
            </a:extLst>
          </p:cNvPr>
          <p:cNvPicPr preferRelativeResize="0"/>
          <p:nvPr/>
        </p:nvPicPr>
        <p:blipFill>
          <a:blip r:embed="rId6">
            <a:alphaModFix/>
          </a:blip>
          <a:stretch>
            <a:fillRect/>
          </a:stretch>
        </p:blipFill>
        <p:spPr>
          <a:xfrm>
            <a:off x="6066725" y="4049875"/>
            <a:ext cx="1582001" cy="1582001"/>
          </a:xfrm>
          <a:prstGeom prst="rect">
            <a:avLst/>
          </a:prstGeom>
          <a:noFill/>
          <a:ln>
            <a:noFill/>
          </a:ln>
        </p:spPr>
      </p:pic>
      <p:sp>
        <p:nvSpPr>
          <p:cNvPr id="17" name="Google Shape;716;g264ee34390a_0_17">
            <a:extLst>
              <a:ext uri="{FF2B5EF4-FFF2-40B4-BE49-F238E27FC236}">
                <a16:creationId xmlns:a16="http://schemas.microsoft.com/office/drawing/2014/main" id="{30D92DA3-19A7-7568-4B48-9701CAC3C606}"/>
              </a:ext>
            </a:extLst>
          </p:cNvPr>
          <p:cNvSpPr/>
          <p:nvPr/>
        </p:nvSpPr>
        <p:spPr>
          <a:xfrm>
            <a:off x="6198688" y="3704125"/>
            <a:ext cx="1190100" cy="20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Y" b="1">
                <a:latin typeface="Calibri"/>
                <a:ea typeface="Calibri"/>
                <a:cs typeface="Calibri"/>
                <a:sym typeface="Calibri"/>
              </a:rPr>
              <a:t>KERAJAAN</a:t>
            </a:r>
            <a:endParaRPr b="1">
              <a:latin typeface="Calibri"/>
              <a:ea typeface="Calibri"/>
              <a:cs typeface="Calibri"/>
              <a:sym typeface="Calibri"/>
            </a:endParaRPr>
          </a:p>
        </p:txBody>
      </p:sp>
      <p:sp>
        <p:nvSpPr>
          <p:cNvPr id="18" name="Slide Number Placeholder 17">
            <a:extLst>
              <a:ext uri="{FF2B5EF4-FFF2-40B4-BE49-F238E27FC236}">
                <a16:creationId xmlns:a16="http://schemas.microsoft.com/office/drawing/2014/main" id="{806D624F-36A0-7B21-97EE-B4EFF59FBC88}"/>
              </a:ext>
            </a:extLst>
          </p:cNvPr>
          <p:cNvSpPr>
            <a:spLocks noGrp="1"/>
          </p:cNvSpPr>
          <p:nvPr>
            <p:ph type="sldNum" idx="12"/>
          </p:nvPr>
        </p:nvSpPr>
        <p:spPr/>
        <p:txBody>
          <a:bodyPr/>
          <a:lstStyle/>
          <a:p>
            <a:r>
              <a:rPr lang="en-MY"/>
              <a:t>KPT | </a:t>
            </a:r>
            <a:fld id="{00000000-1234-1234-1234-123412341234}" type="slidenum">
              <a:rPr lang="en-MY" smtClean="0"/>
              <a:pPr/>
              <a:t>24</a:t>
            </a:fld>
            <a:endParaRPr dirty="0"/>
          </a:p>
        </p:txBody>
      </p:sp>
    </p:spTree>
    <p:extLst>
      <p:ext uri="{BB962C8B-B14F-4D97-AF65-F5344CB8AC3E}">
        <p14:creationId xmlns:p14="http://schemas.microsoft.com/office/powerpoint/2010/main" val="276499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7E6E6"/>
          </a:solidFill>
        </p:spPr>
        <p:txBody>
          <a:bodyPr wrap="square" lIns="0" tIns="0" rIns="0" bIns="0" rtlCol="0"/>
          <a:lstStyle/>
          <a:p>
            <a:endParaRPr/>
          </a:p>
        </p:txBody>
      </p:sp>
      <p:sp>
        <p:nvSpPr>
          <p:cNvPr id="3" name="object 3"/>
          <p:cNvSpPr/>
          <p:nvPr/>
        </p:nvSpPr>
        <p:spPr>
          <a:xfrm>
            <a:off x="-952" y="380"/>
            <a:ext cx="3547745" cy="2555875"/>
          </a:xfrm>
          <a:custGeom>
            <a:avLst/>
            <a:gdLst/>
            <a:ahLst/>
            <a:cxnLst/>
            <a:rect l="l" t="t" r="r" b="b"/>
            <a:pathLst>
              <a:path w="3547745" h="2555875">
                <a:moveTo>
                  <a:pt x="3547427" y="479679"/>
                </a:moveTo>
                <a:lnTo>
                  <a:pt x="3249790" y="182054"/>
                </a:lnTo>
                <a:lnTo>
                  <a:pt x="3431222" y="635"/>
                </a:lnTo>
                <a:lnTo>
                  <a:pt x="3068383" y="635"/>
                </a:lnTo>
                <a:lnTo>
                  <a:pt x="3067748" y="0"/>
                </a:lnTo>
                <a:lnTo>
                  <a:pt x="1712150" y="0"/>
                </a:lnTo>
                <a:lnTo>
                  <a:pt x="1711515" y="635"/>
                </a:lnTo>
                <a:lnTo>
                  <a:pt x="0" y="635"/>
                </a:lnTo>
                <a:lnTo>
                  <a:pt x="0" y="1679194"/>
                </a:lnTo>
                <a:lnTo>
                  <a:pt x="876274" y="2555494"/>
                </a:lnTo>
                <a:lnTo>
                  <a:pt x="2092299" y="1339507"/>
                </a:lnTo>
                <a:lnTo>
                  <a:pt x="2389949" y="1637157"/>
                </a:lnTo>
                <a:lnTo>
                  <a:pt x="3547427" y="479679"/>
                </a:lnTo>
                <a:close/>
              </a:path>
            </a:pathLst>
          </a:custGeom>
          <a:solidFill>
            <a:srgbClr val="FFC000">
              <a:alpha val="39999"/>
            </a:srgbClr>
          </a:solidFill>
        </p:spPr>
        <p:txBody>
          <a:bodyPr wrap="square" lIns="0" tIns="0" rIns="0" bIns="0" rtlCol="0"/>
          <a:lstStyle/>
          <a:p>
            <a:endParaRPr/>
          </a:p>
        </p:txBody>
      </p:sp>
      <p:sp>
        <p:nvSpPr>
          <p:cNvPr id="4" name="object 4"/>
          <p:cNvSpPr/>
          <p:nvPr/>
        </p:nvSpPr>
        <p:spPr>
          <a:xfrm>
            <a:off x="9320530" y="634"/>
            <a:ext cx="2872105" cy="3605529"/>
          </a:xfrm>
          <a:custGeom>
            <a:avLst/>
            <a:gdLst/>
            <a:ahLst/>
            <a:cxnLst/>
            <a:rect l="l" t="t" r="r" b="b"/>
            <a:pathLst>
              <a:path w="2872104" h="3605529">
                <a:moveTo>
                  <a:pt x="2872105" y="0"/>
                </a:moveTo>
                <a:lnTo>
                  <a:pt x="733552" y="0"/>
                </a:lnTo>
                <a:lnTo>
                  <a:pt x="0" y="733552"/>
                </a:lnTo>
                <a:lnTo>
                  <a:pt x="1010640" y="1744167"/>
                </a:lnTo>
                <a:lnTo>
                  <a:pt x="696722" y="2058035"/>
                </a:lnTo>
                <a:lnTo>
                  <a:pt x="1535303" y="2896616"/>
                </a:lnTo>
                <a:lnTo>
                  <a:pt x="1849196" y="2582672"/>
                </a:lnTo>
                <a:lnTo>
                  <a:pt x="2872105" y="3605530"/>
                </a:lnTo>
                <a:lnTo>
                  <a:pt x="2872105" y="0"/>
                </a:lnTo>
                <a:close/>
              </a:path>
            </a:pathLst>
          </a:custGeom>
          <a:solidFill>
            <a:srgbClr val="5B9BD4">
              <a:alpha val="29803"/>
            </a:srgbClr>
          </a:solidFill>
        </p:spPr>
        <p:txBody>
          <a:bodyPr wrap="square" lIns="0" tIns="0" rIns="0" bIns="0" rtlCol="0"/>
          <a:lstStyle/>
          <a:p>
            <a:endParaRPr/>
          </a:p>
        </p:txBody>
      </p:sp>
      <p:grpSp>
        <p:nvGrpSpPr>
          <p:cNvPr id="5" name="object 5"/>
          <p:cNvGrpSpPr/>
          <p:nvPr/>
        </p:nvGrpSpPr>
        <p:grpSpPr>
          <a:xfrm>
            <a:off x="0" y="253"/>
            <a:ext cx="10901045" cy="6858000"/>
            <a:chOff x="0" y="253"/>
            <a:chExt cx="10901045" cy="6858000"/>
          </a:xfrm>
        </p:grpSpPr>
        <p:sp>
          <p:nvSpPr>
            <p:cNvPr id="6" name="object 6"/>
            <p:cNvSpPr/>
            <p:nvPr/>
          </p:nvSpPr>
          <p:spPr>
            <a:xfrm>
              <a:off x="0" y="4680838"/>
              <a:ext cx="2894965" cy="2177415"/>
            </a:xfrm>
            <a:custGeom>
              <a:avLst/>
              <a:gdLst/>
              <a:ahLst/>
              <a:cxnLst/>
              <a:rect l="l" t="t" r="r" b="b"/>
              <a:pathLst>
                <a:path w="2894965" h="2177415">
                  <a:moveTo>
                    <a:pt x="2894965" y="1729955"/>
                  </a:moveTo>
                  <a:lnTo>
                    <a:pt x="2639288" y="1474292"/>
                  </a:lnTo>
                  <a:lnTo>
                    <a:pt x="2890393" y="1223162"/>
                  </a:lnTo>
                  <a:lnTo>
                    <a:pt x="2234057" y="566801"/>
                  </a:lnTo>
                  <a:lnTo>
                    <a:pt x="1982914" y="817905"/>
                  </a:lnTo>
                  <a:lnTo>
                    <a:pt x="1165034" y="0"/>
                  </a:lnTo>
                  <a:lnTo>
                    <a:pt x="0" y="1165059"/>
                  </a:lnTo>
                  <a:lnTo>
                    <a:pt x="0" y="2177161"/>
                  </a:lnTo>
                  <a:lnTo>
                    <a:pt x="2447772" y="2177161"/>
                  </a:lnTo>
                  <a:lnTo>
                    <a:pt x="2894965" y="1729955"/>
                  </a:lnTo>
                  <a:close/>
                </a:path>
              </a:pathLst>
            </a:custGeom>
            <a:solidFill>
              <a:srgbClr val="5B9BD4">
                <a:alpha val="29803"/>
              </a:srgbClr>
            </a:solidFill>
          </p:spPr>
          <p:txBody>
            <a:bodyPr wrap="square" lIns="0" tIns="0" rIns="0" bIns="0" rtlCol="0"/>
            <a:lstStyle/>
            <a:p>
              <a:endParaRPr/>
            </a:p>
          </p:txBody>
        </p:sp>
        <p:sp>
          <p:nvSpPr>
            <p:cNvPr id="7" name="object 7"/>
            <p:cNvSpPr/>
            <p:nvPr/>
          </p:nvSpPr>
          <p:spPr>
            <a:xfrm>
              <a:off x="2282952" y="253"/>
              <a:ext cx="7626350" cy="6854825"/>
            </a:xfrm>
            <a:custGeom>
              <a:avLst/>
              <a:gdLst/>
              <a:ahLst/>
              <a:cxnLst/>
              <a:rect l="l" t="t" r="r" b="b"/>
              <a:pathLst>
                <a:path w="7626350" h="6854825">
                  <a:moveTo>
                    <a:pt x="4195064" y="0"/>
                  </a:moveTo>
                  <a:lnTo>
                    <a:pt x="3431032" y="0"/>
                  </a:lnTo>
                  <a:lnTo>
                    <a:pt x="0" y="3430905"/>
                  </a:lnTo>
                  <a:lnTo>
                    <a:pt x="3423412" y="6854213"/>
                  </a:lnTo>
                  <a:lnTo>
                    <a:pt x="4202684" y="6854213"/>
                  </a:lnTo>
                  <a:lnTo>
                    <a:pt x="7626096" y="3430905"/>
                  </a:lnTo>
                  <a:lnTo>
                    <a:pt x="4195064" y="0"/>
                  </a:lnTo>
                  <a:close/>
                </a:path>
              </a:pathLst>
            </a:custGeom>
            <a:solidFill>
              <a:srgbClr val="FFFFFF"/>
            </a:solidFill>
          </p:spPr>
          <p:txBody>
            <a:bodyPr wrap="square" lIns="0" tIns="0" rIns="0" bIns="0" rtlCol="0"/>
            <a:lstStyle/>
            <a:p>
              <a:endParaRPr/>
            </a:p>
          </p:txBody>
        </p:sp>
        <p:sp>
          <p:nvSpPr>
            <p:cNvPr id="8" name="object 8"/>
            <p:cNvSpPr/>
            <p:nvPr/>
          </p:nvSpPr>
          <p:spPr>
            <a:xfrm>
              <a:off x="1291082" y="761"/>
              <a:ext cx="9610090" cy="6854825"/>
            </a:xfrm>
            <a:custGeom>
              <a:avLst/>
              <a:gdLst/>
              <a:ahLst/>
              <a:cxnLst/>
              <a:rect l="l" t="t" r="r" b="b"/>
              <a:pathLst>
                <a:path w="9610090" h="6854825">
                  <a:moveTo>
                    <a:pt x="6178931" y="0"/>
                  </a:moveTo>
                  <a:lnTo>
                    <a:pt x="6064122" y="0"/>
                  </a:lnTo>
                  <a:lnTo>
                    <a:pt x="9495027" y="3430905"/>
                  </a:lnTo>
                  <a:lnTo>
                    <a:pt x="6071616" y="6854256"/>
                  </a:lnTo>
                  <a:lnTo>
                    <a:pt x="6186550" y="6854256"/>
                  </a:lnTo>
                  <a:lnTo>
                    <a:pt x="9609836" y="3430905"/>
                  </a:lnTo>
                  <a:lnTo>
                    <a:pt x="6178931" y="0"/>
                  </a:lnTo>
                  <a:close/>
                </a:path>
                <a:path w="9610090" h="6854825">
                  <a:moveTo>
                    <a:pt x="3545713" y="0"/>
                  </a:moveTo>
                  <a:lnTo>
                    <a:pt x="3430904" y="0"/>
                  </a:lnTo>
                  <a:lnTo>
                    <a:pt x="0" y="3430905"/>
                  </a:lnTo>
                  <a:lnTo>
                    <a:pt x="3423284" y="6854256"/>
                  </a:lnTo>
                  <a:lnTo>
                    <a:pt x="3538219" y="6854256"/>
                  </a:lnTo>
                  <a:lnTo>
                    <a:pt x="114807" y="3430905"/>
                  </a:lnTo>
                  <a:lnTo>
                    <a:pt x="3545713" y="0"/>
                  </a:lnTo>
                  <a:close/>
                </a:path>
              </a:pathLst>
            </a:custGeom>
            <a:solidFill>
              <a:srgbClr val="FFFFFF">
                <a:alpha val="59999"/>
              </a:srgbClr>
            </a:solidFill>
          </p:spPr>
          <p:txBody>
            <a:bodyPr wrap="square" lIns="0" tIns="0" rIns="0" bIns="0" rtlCol="0"/>
            <a:lstStyle/>
            <a:p>
              <a:endParaRPr/>
            </a:p>
          </p:txBody>
        </p:sp>
      </p:grpSp>
      <p:sp>
        <p:nvSpPr>
          <p:cNvPr id="9" name="object 9" descr="$PPTXTitle"/>
          <p:cNvSpPr txBox="1">
            <a:spLocks noGrp="1"/>
          </p:cNvSpPr>
          <p:nvPr>
            <p:ph type="title"/>
          </p:nvPr>
        </p:nvSpPr>
        <p:spPr>
          <a:xfrm>
            <a:off x="3483990" y="2592451"/>
            <a:ext cx="5229225" cy="1562100"/>
          </a:xfrm>
          <a:prstGeom prst="rect">
            <a:avLst/>
          </a:prstGeom>
        </p:spPr>
        <p:txBody>
          <a:bodyPr vert="horz" wrap="square" lIns="0" tIns="74295" rIns="0" bIns="0" rtlCol="0">
            <a:spAutoFit/>
          </a:bodyPr>
          <a:lstStyle/>
          <a:p>
            <a:pPr marL="12700" marR="5080" indent="991869">
              <a:lnSpc>
                <a:spcPts val="3890"/>
              </a:lnSpc>
              <a:spcBef>
                <a:spcPts val="585"/>
              </a:spcBef>
            </a:pPr>
            <a:r>
              <a:rPr sz="3600" dirty="0">
                <a:solidFill>
                  <a:srgbClr val="080808"/>
                </a:solidFill>
                <a:latin typeface="Calibri"/>
                <a:cs typeface="Calibri"/>
              </a:rPr>
              <a:t>CONTOH</a:t>
            </a:r>
            <a:r>
              <a:rPr sz="3600" spc="-140" dirty="0">
                <a:solidFill>
                  <a:srgbClr val="080808"/>
                </a:solidFill>
                <a:latin typeface="Calibri"/>
                <a:cs typeface="Calibri"/>
              </a:rPr>
              <a:t> </a:t>
            </a:r>
            <a:r>
              <a:rPr sz="3600" spc="-10" dirty="0">
                <a:solidFill>
                  <a:srgbClr val="080808"/>
                </a:solidFill>
                <a:latin typeface="Calibri"/>
                <a:cs typeface="Calibri"/>
              </a:rPr>
              <a:t>PROJEK PUBLIC-</a:t>
            </a:r>
            <a:r>
              <a:rPr sz="3600" dirty="0">
                <a:solidFill>
                  <a:srgbClr val="080808"/>
                </a:solidFill>
                <a:latin typeface="Calibri"/>
                <a:cs typeface="Calibri"/>
              </a:rPr>
              <a:t>PRIVATE </a:t>
            </a:r>
            <a:r>
              <a:rPr sz="3600" spc="-10" dirty="0">
                <a:solidFill>
                  <a:srgbClr val="080808"/>
                </a:solidFill>
                <a:latin typeface="Calibri"/>
                <a:cs typeface="Calibri"/>
              </a:rPr>
              <a:t>RESEARCH</a:t>
            </a:r>
            <a:endParaRPr sz="3600">
              <a:latin typeface="Calibri"/>
              <a:cs typeface="Calibri"/>
            </a:endParaRPr>
          </a:p>
          <a:p>
            <a:pPr marL="903605">
              <a:lnSpc>
                <a:spcPts val="3829"/>
              </a:lnSpc>
            </a:pPr>
            <a:r>
              <a:rPr sz="3600" dirty="0">
                <a:solidFill>
                  <a:srgbClr val="080808"/>
                </a:solidFill>
                <a:latin typeface="Calibri"/>
                <a:cs typeface="Calibri"/>
              </a:rPr>
              <a:t>NETWORK</a:t>
            </a:r>
            <a:r>
              <a:rPr sz="3600" spc="-155" dirty="0">
                <a:solidFill>
                  <a:srgbClr val="080808"/>
                </a:solidFill>
                <a:latin typeface="Calibri"/>
                <a:cs typeface="Calibri"/>
              </a:rPr>
              <a:t> </a:t>
            </a:r>
            <a:r>
              <a:rPr sz="3600" spc="-10" dirty="0">
                <a:solidFill>
                  <a:srgbClr val="080808"/>
                </a:solidFill>
                <a:latin typeface="Calibri"/>
                <a:cs typeface="Calibri"/>
              </a:rPr>
              <a:t>(PPRN)</a:t>
            </a:r>
            <a:endParaRPr sz="3600">
              <a:latin typeface="Calibri"/>
              <a:cs typeface="Calibri"/>
            </a:endParaRPr>
          </a:p>
        </p:txBody>
      </p:sp>
      <p:grpSp>
        <p:nvGrpSpPr>
          <p:cNvPr id="10" name="object 10"/>
          <p:cNvGrpSpPr/>
          <p:nvPr/>
        </p:nvGrpSpPr>
        <p:grpSpPr>
          <a:xfrm>
            <a:off x="5124322" y="1536382"/>
            <a:ext cx="7068184" cy="5321935"/>
            <a:chOff x="5124322" y="1536382"/>
            <a:chExt cx="7068184" cy="5321935"/>
          </a:xfrm>
        </p:grpSpPr>
        <p:sp>
          <p:nvSpPr>
            <p:cNvPr id="11" name="object 11"/>
            <p:cNvSpPr/>
            <p:nvPr/>
          </p:nvSpPr>
          <p:spPr>
            <a:xfrm>
              <a:off x="9051607" y="5044693"/>
              <a:ext cx="3140710" cy="1813560"/>
            </a:xfrm>
            <a:custGeom>
              <a:avLst/>
              <a:gdLst/>
              <a:ahLst/>
              <a:cxnLst/>
              <a:rect l="l" t="t" r="r" b="b"/>
              <a:pathLst>
                <a:path w="3140709" h="1813559">
                  <a:moveTo>
                    <a:pt x="3140392" y="1327213"/>
                  </a:moveTo>
                  <a:lnTo>
                    <a:pt x="1813242" y="0"/>
                  </a:lnTo>
                  <a:lnTo>
                    <a:pt x="1480820" y="332435"/>
                  </a:lnTo>
                  <a:lnTo>
                    <a:pt x="1148397" y="0"/>
                  </a:lnTo>
                  <a:lnTo>
                    <a:pt x="469582" y="678929"/>
                  </a:lnTo>
                  <a:lnTo>
                    <a:pt x="801941" y="1011339"/>
                  </a:lnTo>
                  <a:lnTo>
                    <a:pt x="0" y="1813306"/>
                  </a:lnTo>
                  <a:lnTo>
                    <a:pt x="3140392" y="1813306"/>
                  </a:lnTo>
                  <a:lnTo>
                    <a:pt x="3140392" y="1327213"/>
                  </a:lnTo>
                  <a:close/>
                </a:path>
              </a:pathLst>
            </a:custGeom>
            <a:solidFill>
              <a:srgbClr val="FFC000">
                <a:alpha val="39999"/>
              </a:srgbClr>
            </a:solidFill>
          </p:spPr>
          <p:txBody>
            <a:bodyPr wrap="square" lIns="0" tIns="0" rIns="0" bIns="0" rtlCol="0"/>
            <a:lstStyle/>
            <a:p>
              <a:endParaRPr/>
            </a:p>
          </p:txBody>
        </p:sp>
        <p:pic>
          <p:nvPicPr>
            <p:cNvPr id="12" name="object 12"/>
            <p:cNvPicPr/>
            <p:nvPr/>
          </p:nvPicPr>
          <p:blipFill>
            <a:blip r:embed="rId2" cstate="print"/>
            <a:stretch>
              <a:fillRect/>
            </a:stretch>
          </p:blipFill>
          <p:spPr>
            <a:xfrm>
              <a:off x="5371210" y="4352480"/>
              <a:ext cx="1214437" cy="692213"/>
            </a:xfrm>
            <a:prstGeom prst="rect">
              <a:avLst/>
            </a:prstGeom>
          </p:spPr>
        </p:pic>
        <p:pic>
          <p:nvPicPr>
            <p:cNvPr id="13" name="object 13"/>
            <p:cNvPicPr/>
            <p:nvPr/>
          </p:nvPicPr>
          <p:blipFill>
            <a:blip r:embed="rId3" cstate="print"/>
            <a:stretch>
              <a:fillRect/>
            </a:stretch>
          </p:blipFill>
          <p:spPr>
            <a:xfrm>
              <a:off x="5124322" y="1536382"/>
              <a:ext cx="1943353" cy="969073"/>
            </a:xfrm>
            <a:prstGeom prst="rect">
              <a:avLst/>
            </a:prstGeom>
          </p:spPr>
        </p:pic>
      </p:grpSp>
      <p:sp>
        <p:nvSpPr>
          <p:cNvPr id="16" name="Slide Number Placeholder 15">
            <a:extLst>
              <a:ext uri="{FF2B5EF4-FFF2-40B4-BE49-F238E27FC236}">
                <a16:creationId xmlns:a16="http://schemas.microsoft.com/office/drawing/2014/main" id="{66EAE822-274D-99F6-E9A9-B55F46EB83FB}"/>
              </a:ext>
            </a:extLst>
          </p:cNvPr>
          <p:cNvSpPr>
            <a:spLocks noGrp="1"/>
          </p:cNvSpPr>
          <p:nvPr>
            <p:ph type="sldNum" idx="12"/>
          </p:nvPr>
        </p:nvSpPr>
        <p:spPr/>
        <p:txBody>
          <a:bodyPr/>
          <a:lstStyle/>
          <a:p>
            <a:r>
              <a:rPr lang="en-MY"/>
              <a:t>KPT | </a:t>
            </a:r>
            <a:fld id="{00000000-1234-1234-1234-123412341234}" type="slidenum">
              <a:rPr lang="en-MY" smtClean="0"/>
              <a:pPr/>
              <a:t>25</a:t>
            </a:fld>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72310" y="368300"/>
            <a:ext cx="9549130" cy="5862955"/>
            <a:chOff x="1972310" y="368300"/>
            <a:chExt cx="9549130" cy="5862955"/>
          </a:xfrm>
        </p:grpSpPr>
        <p:sp>
          <p:nvSpPr>
            <p:cNvPr id="3" name="object 3"/>
            <p:cNvSpPr/>
            <p:nvPr/>
          </p:nvSpPr>
          <p:spPr>
            <a:xfrm>
              <a:off x="1997710" y="381000"/>
              <a:ext cx="9498330" cy="424180"/>
            </a:xfrm>
            <a:custGeom>
              <a:avLst/>
              <a:gdLst/>
              <a:ahLst/>
              <a:cxnLst/>
              <a:rect l="l" t="t" r="r" b="b"/>
              <a:pathLst>
                <a:path w="9498330" h="424180">
                  <a:moveTo>
                    <a:pt x="9497822" y="0"/>
                  </a:moveTo>
                  <a:lnTo>
                    <a:pt x="0" y="0"/>
                  </a:lnTo>
                  <a:lnTo>
                    <a:pt x="0" y="424179"/>
                  </a:lnTo>
                  <a:lnTo>
                    <a:pt x="9497822" y="424179"/>
                  </a:lnTo>
                  <a:lnTo>
                    <a:pt x="9497822" y="0"/>
                  </a:lnTo>
                  <a:close/>
                </a:path>
              </a:pathLst>
            </a:custGeom>
            <a:solidFill>
              <a:srgbClr val="5B9BD4"/>
            </a:solidFill>
          </p:spPr>
          <p:txBody>
            <a:bodyPr wrap="square" lIns="0" tIns="0" rIns="0" bIns="0" rtlCol="0"/>
            <a:lstStyle/>
            <a:p>
              <a:endParaRPr/>
            </a:p>
          </p:txBody>
        </p:sp>
        <p:sp>
          <p:nvSpPr>
            <p:cNvPr id="4" name="object 4"/>
            <p:cNvSpPr/>
            <p:nvPr/>
          </p:nvSpPr>
          <p:spPr>
            <a:xfrm>
              <a:off x="1997710" y="805179"/>
              <a:ext cx="9498330" cy="5413375"/>
            </a:xfrm>
            <a:custGeom>
              <a:avLst/>
              <a:gdLst/>
              <a:ahLst/>
              <a:cxnLst/>
              <a:rect l="l" t="t" r="r" b="b"/>
              <a:pathLst>
                <a:path w="9498330" h="5413375">
                  <a:moveTo>
                    <a:pt x="9497822" y="0"/>
                  </a:moveTo>
                  <a:lnTo>
                    <a:pt x="4751451" y="0"/>
                  </a:lnTo>
                  <a:lnTo>
                    <a:pt x="0" y="0"/>
                  </a:lnTo>
                  <a:lnTo>
                    <a:pt x="0" y="5413375"/>
                  </a:lnTo>
                  <a:lnTo>
                    <a:pt x="4751451" y="5413375"/>
                  </a:lnTo>
                  <a:lnTo>
                    <a:pt x="9497822" y="5413375"/>
                  </a:lnTo>
                  <a:lnTo>
                    <a:pt x="9497822" y="0"/>
                  </a:lnTo>
                  <a:close/>
                </a:path>
              </a:pathLst>
            </a:custGeom>
            <a:solidFill>
              <a:srgbClr val="D2DEEE"/>
            </a:solidFill>
          </p:spPr>
          <p:txBody>
            <a:bodyPr wrap="square" lIns="0" tIns="0" rIns="0" bIns="0" rtlCol="0"/>
            <a:lstStyle/>
            <a:p>
              <a:endParaRPr/>
            </a:p>
          </p:txBody>
        </p:sp>
        <p:sp>
          <p:nvSpPr>
            <p:cNvPr id="5" name="object 5"/>
            <p:cNvSpPr/>
            <p:nvPr/>
          </p:nvSpPr>
          <p:spPr>
            <a:xfrm>
              <a:off x="6749161" y="786130"/>
              <a:ext cx="0" cy="5438775"/>
            </a:xfrm>
            <a:custGeom>
              <a:avLst/>
              <a:gdLst/>
              <a:ahLst/>
              <a:cxnLst/>
              <a:rect l="l" t="t" r="r" b="b"/>
              <a:pathLst>
                <a:path h="5438775">
                  <a:moveTo>
                    <a:pt x="0" y="0"/>
                  </a:moveTo>
                  <a:lnTo>
                    <a:pt x="0" y="5438775"/>
                  </a:lnTo>
                </a:path>
              </a:pathLst>
            </a:custGeom>
            <a:ln w="12700">
              <a:solidFill>
                <a:srgbClr val="FFFFFF"/>
              </a:solidFill>
            </a:ln>
          </p:spPr>
          <p:txBody>
            <a:bodyPr wrap="square" lIns="0" tIns="0" rIns="0" bIns="0" rtlCol="0"/>
            <a:lstStyle/>
            <a:p>
              <a:endParaRPr/>
            </a:p>
          </p:txBody>
        </p:sp>
        <p:sp>
          <p:nvSpPr>
            <p:cNvPr id="6" name="object 6"/>
            <p:cNvSpPr/>
            <p:nvPr/>
          </p:nvSpPr>
          <p:spPr>
            <a:xfrm>
              <a:off x="1991360" y="805180"/>
              <a:ext cx="9511030" cy="0"/>
            </a:xfrm>
            <a:custGeom>
              <a:avLst/>
              <a:gdLst/>
              <a:ahLst/>
              <a:cxnLst/>
              <a:rect l="l" t="t" r="r" b="b"/>
              <a:pathLst>
                <a:path w="9511030">
                  <a:moveTo>
                    <a:pt x="0" y="0"/>
                  </a:moveTo>
                  <a:lnTo>
                    <a:pt x="9510521" y="0"/>
                  </a:lnTo>
                </a:path>
              </a:pathLst>
            </a:custGeom>
            <a:ln w="38100">
              <a:solidFill>
                <a:srgbClr val="FFFFFF"/>
              </a:solidFill>
            </a:ln>
          </p:spPr>
          <p:txBody>
            <a:bodyPr wrap="square" lIns="0" tIns="0" rIns="0" bIns="0" rtlCol="0"/>
            <a:lstStyle/>
            <a:p>
              <a:endParaRPr/>
            </a:p>
          </p:txBody>
        </p:sp>
        <p:sp>
          <p:nvSpPr>
            <p:cNvPr id="7" name="object 7"/>
            <p:cNvSpPr/>
            <p:nvPr/>
          </p:nvSpPr>
          <p:spPr>
            <a:xfrm>
              <a:off x="1991360" y="374650"/>
              <a:ext cx="9511030" cy="5850255"/>
            </a:xfrm>
            <a:custGeom>
              <a:avLst/>
              <a:gdLst/>
              <a:ahLst/>
              <a:cxnLst/>
              <a:rect l="l" t="t" r="r" b="b"/>
              <a:pathLst>
                <a:path w="9511030" h="5850255">
                  <a:moveTo>
                    <a:pt x="6350" y="0"/>
                  </a:moveTo>
                  <a:lnTo>
                    <a:pt x="6350" y="5850255"/>
                  </a:lnTo>
                </a:path>
                <a:path w="9511030" h="5850255">
                  <a:moveTo>
                    <a:pt x="9504171" y="0"/>
                  </a:moveTo>
                  <a:lnTo>
                    <a:pt x="9504171" y="5850255"/>
                  </a:lnTo>
                </a:path>
                <a:path w="9511030" h="5850255">
                  <a:moveTo>
                    <a:pt x="0" y="6350"/>
                  </a:moveTo>
                  <a:lnTo>
                    <a:pt x="9510521" y="6350"/>
                  </a:lnTo>
                </a:path>
                <a:path w="9511030" h="5850255">
                  <a:moveTo>
                    <a:pt x="0" y="5843905"/>
                  </a:moveTo>
                  <a:lnTo>
                    <a:pt x="9510521" y="5843905"/>
                  </a:lnTo>
                </a:path>
              </a:pathLst>
            </a:custGeom>
            <a:ln w="12700">
              <a:solidFill>
                <a:srgbClr val="FFFFFF"/>
              </a:solidFill>
            </a:ln>
          </p:spPr>
          <p:txBody>
            <a:bodyPr wrap="square" lIns="0" tIns="0" rIns="0" bIns="0" rtlCol="0"/>
            <a:lstStyle/>
            <a:p>
              <a:endParaRPr/>
            </a:p>
          </p:txBody>
        </p:sp>
      </p:grpSp>
      <p:sp>
        <p:nvSpPr>
          <p:cNvPr id="8" name="object 8" descr="$PPTXTitle"/>
          <p:cNvSpPr txBox="1">
            <a:spLocks noGrp="1"/>
          </p:cNvSpPr>
          <p:nvPr>
            <p:ph type="title"/>
          </p:nvPr>
        </p:nvSpPr>
        <p:spPr>
          <a:xfrm>
            <a:off x="4641341" y="467995"/>
            <a:ext cx="4304030" cy="330835"/>
          </a:xfrm>
          <a:prstGeom prst="rect">
            <a:avLst/>
          </a:prstGeom>
        </p:spPr>
        <p:txBody>
          <a:bodyPr vert="horz" wrap="square" lIns="0" tIns="13335" rIns="0" bIns="0" rtlCol="0">
            <a:spAutoFit/>
          </a:bodyPr>
          <a:lstStyle/>
          <a:p>
            <a:pPr marL="12700">
              <a:lnSpc>
                <a:spcPct val="100000"/>
              </a:lnSpc>
              <a:spcBef>
                <a:spcPts val="105"/>
              </a:spcBef>
            </a:pPr>
            <a:r>
              <a:rPr sz="2000" spc="10" dirty="0">
                <a:solidFill>
                  <a:srgbClr val="FFFFFF"/>
                </a:solidFill>
                <a:latin typeface="Calibri"/>
                <a:cs typeface="Calibri"/>
              </a:rPr>
              <a:t>Smart</a:t>
            </a:r>
            <a:r>
              <a:rPr sz="2000" spc="-25" dirty="0">
                <a:solidFill>
                  <a:srgbClr val="FFFFFF"/>
                </a:solidFill>
                <a:latin typeface="Calibri"/>
                <a:cs typeface="Calibri"/>
              </a:rPr>
              <a:t> </a:t>
            </a:r>
            <a:r>
              <a:rPr sz="2000" spc="10" dirty="0">
                <a:solidFill>
                  <a:srgbClr val="FFFFFF"/>
                </a:solidFill>
                <a:latin typeface="Calibri"/>
                <a:cs typeface="Calibri"/>
              </a:rPr>
              <a:t>Centralized</a:t>
            </a:r>
            <a:r>
              <a:rPr sz="2000" dirty="0">
                <a:solidFill>
                  <a:srgbClr val="FFFFFF"/>
                </a:solidFill>
                <a:latin typeface="Calibri"/>
                <a:cs typeface="Calibri"/>
              </a:rPr>
              <a:t> Ruminant</a:t>
            </a:r>
            <a:r>
              <a:rPr sz="2000" spc="-30" dirty="0">
                <a:solidFill>
                  <a:srgbClr val="FFFFFF"/>
                </a:solidFill>
                <a:latin typeface="Calibri"/>
                <a:cs typeface="Calibri"/>
              </a:rPr>
              <a:t> </a:t>
            </a:r>
            <a:r>
              <a:rPr sz="2000" dirty="0">
                <a:solidFill>
                  <a:srgbClr val="FFFFFF"/>
                </a:solidFill>
                <a:latin typeface="Calibri"/>
                <a:cs typeface="Calibri"/>
              </a:rPr>
              <a:t>IoT</a:t>
            </a:r>
            <a:r>
              <a:rPr sz="2000" spc="60" dirty="0">
                <a:solidFill>
                  <a:srgbClr val="FFFFFF"/>
                </a:solidFill>
                <a:latin typeface="Calibri"/>
                <a:cs typeface="Calibri"/>
              </a:rPr>
              <a:t> </a:t>
            </a:r>
            <a:r>
              <a:rPr sz="2000" spc="45" dirty="0">
                <a:solidFill>
                  <a:srgbClr val="FFFFFF"/>
                </a:solidFill>
                <a:latin typeface="Calibri"/>
                <a:cs typeface="Calibri"/>
              </a:rPr>
              <a:t>System</a:t>
            </a:r>
            <a:endParaRPr sz="2000">
              <a:latin typeface="Calibri"/>
              <a:cs typeface="Calibri"/>
            </a:endParaRPr>
          </a:p>
        </p:txBody>
      </p:sp>
      <p:sp>
        <p:nvSpPr>
          <p:cNvPr id="9" name="object 9"/>
          <p:cNvSpPr txBox="1"/>
          <p:nvPr/>
        </p:nvSpPr>
        <p:spPr>
          <a:xfrm>
            <a:off x="4154170" y="1318640"/>
            <a:ext cx="1887855" cy="452755"/>
          </a:xfrm>
          <a:prstGeom prst="rect">
            <a:avLst/>
          </a:prstGeom>
        </p:spPr>
        <p:txBody>
          <a:bodyPr vert="horz" wrap="square" lIns="0" tIns="13335" rIns="0" bIns="0" rtlCol="0">
            <a:spAutoFit/>
          </a:bodyPr>
          <a:lstStyle/>
          <a:p>
            <a:pPr marL="12700" marR="5080" indent="81915">
              <a:lnSpc>
                <a:spcPct val="100000"/>
              </a:lnSpc>
              <a:spcBef>
                <a:spcPts val="105"/>
              </a:spcBef>
              <a:tabLst>
                <a:tab pos="636905" algn="l"/>
                <a:tab pos="1311275" algn="l"/>
              </a:tabLst>
            </a:pPr>
            <a:r>
              <a:rPr sz="1400" spc="-10" dirty="0">
                <a:solidFill>
                  <a:srgbClr val="333333"/>
                </a:solidFill>
                <a:latin typeface="Arial"/>
                <a:cs typeface="Arial"/>
              </a:rPr>
              <a:t>"Penternakan</a:t>
            </a:r>
            <a:r>
              <a:rPr sz="1400" dirty="0">
                <a:solidFill>
                  <a:srgbClr val="333333"/>
                </a:solidFill>
                <a:latin typeface="Arial"/>
                <a:cs typeface="Arial"/>
              </a:rPr>
              <a:t>	</a:t>
            </a:r>
            <a:r>
              <a:rPr sz="1400" spc="-10" dirty="0">
                <a:solidFill>
                  <a:srgbClr val="333333"/>
                </a:solidFill>
                <a:latin typeface="Arial"/>
                <a:cs typeface="Arial"/>
              </a:rPr>
              <a:t>Lembu lembu</a:t>
            </a:r>
            <a:r>
              <a:rPr sz="1400" dirty="0">
                <a:solidFill>
                  <a:srgbClr val="333333"/>
                </a:solidFill>
                <a:latin typeface="Arial"/>
                <a:cs typeface="Arial"/>
              </a:rPr>
              <a:t>	</a:t>
            </a:r>
            <a:r>
              <a:rPr sz="1400" spc="-10" dirty="0">
                <a:solidFill>
                  <a:srgbClr val="333333"/>
                </a:solidFill>
                <a:latin typeface="Arial"/>
                <a:cs typeface="Arial"/>
              </a:rPr>
              <a:t>secara</a:t>
            </a:r>
            <a:r>
              <a:rPr sz="1400" dirty="0">
                <a:solidFill>
                  <a:srgbClr val="333333"/>
                </a:solidFill>
                <a:latin typeface="Arial"/>
                <a:cs typeface="Arial"/>
              </a:rPr>
              <a:t>	</a:t>
            </a:r>
            <a:r>
              <a:rPr sz="1400" spc="-380" dirty="0">
                <a:solidFill>
                  <a:srgbClr val="333333"/>
                </a:solidFill>
                <a:latin typeface="Arial"/>
                <a:cs typeface="Arial"/>
              </a:rPr>
              <a:t> </a:t>
            </a:r>
            <a:r>
              <a:rPr sz="1400" spc="-10" dirty="0">
                <a:solidFill>
                  <a:srgbClr val="333333"/>
                </a:solidFill>
                <a:latin typeface="Arial"/>
                <a:cs typeface="Arial"/>
              </a:rPr>
              <a:t>intensif</a:t>
            </a:r>
            <a:endParaRPr sz="1400">
              <a:latin typeface="Arial"/>
              <a:cs typeface="Arial"/>
            </a:endParaRPr>
          </a:p>
        </p:txBody>
      </p:sp>
      <p:sp>
        <p:nvSpPr>
          <p:cNvPr id="10" name="object 10"/>
          <p:cNvSpPr txBox="1"/>
          <p:nvPr/>
        </p:nvSpPr>
        <p:spPr>
          <a:xfrm>
            <a:off x="6144895" y="1318640"/>
            <a:ext cx="523240" cy="666115"/>
          </a:xfrm>
          <a:prstGeom prst="rect">
            <a:avLst/>
          </a:prstGeom>
        </p:spPr>
        <p:txBody>
          <a:bodyPr vert="horz" wrap="square" lIns="0" tIns="13335" rIns="0" bIns="0" rtlCol="0">
            <a:spAutoFit/>
          </a:bodyPr>
          <a:lstStyle/>
          <a:p>
            <a:pPr marL="26034" marR="5080" indent="-13970" algn="just">
              <a:lnSpc>
                <a:spcPct val="100000"/>
              </a:lnSpc>
              <a:spcBef>
                <a:spcPts val="105"/>
              </a:spcBef>
            </a:pPr>
            <a:r>
              <a:rPr sz="1400" spc="-10" dirty="0">
                <a:solidFill>
                  <a:srgbClr val="333333"/>
                </a:solidFill>
                <a:latin typeface="Arial"/>
                <a:cs typeface="Arial"/>
              </a:rPr>
              <a:t>Fidlot" dalam lembu</a:t>
            </a:r>
            <a:endParaRPr sz="1400">
              <a:latin typeface="Arial"/>
              <a:cs typeface="Arial"/>
            </a:endParaRPr>
          </a:p>
        </p:txBody>
      </p:sp>
      <p:sp>
        <p:nvSpPr>
          <p:cNvPr id="11" name="object 11"/>
          <p:cNvSpPr txBox="1"/>
          <p:nvPr/>
        </p:nvSpPr>
        <p:spPr>
          <a:xfrm>
            <a:off x="2076704" y="827913"/>
            <a:ext cx="4592320" cy="3077845"/>
          </a:xfrm>
          <a:prstGeom prst="rect">
            <a:avLst/>
          </a:prstGeom>
        </p:spPr>
        <p:txBody>
          <a:bodyPr vert="horz" wrap="square" lIns="0" tIns="13335" rIns="0" bIns="0" rtlCol="0">
            <a:spAutoFit/>
          </a:bodyPr>
          <a:lstStyle/>
          <a:p>
            <a:pPr marL="12700" algn="just">
              <a:lnSpc>
                <a:spcPct val="100000"/>
              </a:lnSpc>
              <a:spcBef>
                <a:spcPts val="105"/>
              </a:spcBef>
            </a:pPr>
            <a:r>
              <a:rPr sz="1400" b="1" spc="-10" dirty="0">
                <a:latin typeface="Arial"/>
                <a:cs typeface="Arial"/>
              </a:rPr>
              <a:t>Penyataan</a:t>
            </a:r>
            <a:r>
              <a:rPr sz="1400" b="1" spc="-20" dirty="0">
                <a:latin typeface="Arial"/>
                <a:cs typeface="Arial"/>
              </a:rPr>
              <a:t> </a:t>
            </a:r>
            <a:r>
              <a:rPr sz="1400" b="1" spc="-10" dirty="0">
                <a:latin typeface="Arial"/>
                <a:cs typeface="Arial"/>
              </a:rPr>
              <a:t>Masalah:</a:t>
            </a:r>
            <a:endParaRPr sz="1400">
              <a:latin typeface="Arial"/>
              <a:cs typeface="Arial"/>
            </a:endParaRPr>
          </a:p>
          <a:p>
            <a:pPr>
              <a:lnSpc>
                <a:spcPct val="100000"/>
              </a:lnSpc>
              <a:spcBef>
                <a:spcPts val="570"/>
              </a:spcBef>
            </a:pPr>
            <a:endParaRPr sz="1400">
              <a:latin typeface="Arial"/>
              <a:cs typeface="Arial"/>
            </a:endParaRPr>
          </a:p>
          <a:p>
            <a:pPr marL="12700" marR="2559050" indent="48260">
              <a:lnSpc>
                <a:spcPct val="100000"/>
              </a:lnSpc>
              <a:tabLst>
                <a:tab pos="930275" algn="l"/>
                <a:tab pos="1033780" algn="l"/>
                <a:tab pos="1138555" algn="l"/>
              </a:tabLst>
            </a:pPr>
            <a:r>
              <a:rPr sz="1400" b="1" spc="-10" dirty="0">
                <a:latin typeface="Arial"/>
                <a:cs typeface="Arial"/>
              </a:rPr>
              <a:t>“</a:t>
            </a:r>
            <a:r>
              <a:rPr sz="1400" spc="-10" dirty="0">
                <a:solidFill>
                  <a:srgbClr val="333333"/>
                </a:solidFill>
                <a:latin typeface="Arial"/>
                <a:cs typeface="Arial"/>
              </a:rPr>
              <a:t>FIDLOT</a:t>
            </a:r>
            <a:r>
              <a:rPr sz="1400" dirty="0">
                <a:solidFill>
                  <a:srgbClr val="333333"/>
                </a:solidFill>
                <a:latin typeface="Arial"/>
                <a:cs typeface="Arial"/>
              </a:rPr>
              <a:t>	</a:t>
            </a:r>
            <a:r>
              <a:rPr sz="1400" spc="-50" dirty="0">
                <a:solidFill>
                  <a:srgbClr val="333333"/>
                </a:solidFill>
                <a:latin typeface="Arial"/>
                <a:cs typeface="Arial"/>
              </a:rPr>
              <a:t>”</a:t>
            </a:r>
            <a:r>
              <a:rPr sz="1400" dirty="0">
                <a:solidFill>
                  <a:srgbClr val="333333"/>
                </a:solidFill>
                <a:latin typeface="Arial"/>
                <a:cs typeface="Arial"/>
              </a:rPr>
              <a:t>		</a:t>
            </a:r>
            <a:r>
              <a:rPr sz="1400" spc="-10" dirty="0">
                <a:solidFill>
                  <a:srgbClr val="333333"/>
                </a:solidFill>
                <a:latin typeface="Arial"/>
                <a:cs typeface="Arial"/>
              </a:rPr>
              <a:t>merupakan bermaksud</a:t>
            </a:r>
            <a:r>
              <a:rPr sz="1400" dirty="0">
                <a:solidFill>
                  <a:srgbClr val="333333"/>
                </a:solidFill>
                <a:latin typeface="Arial"/>
                <a:cs typeface="Arial"/>
              </a:rPr>
              <a:t>		</a:t>
            </a:r>
            <a:r>
              <a:rPr sz="1400" spc="-10" dirty="0">
                <a:solidFill>
                  <a:srgbClr val="333333"/>
                </a:solidFill>
                <a:latin typeface="Arial"/>
                <a:cs typeface="Arial"/>
              </a:rPr>
              <a:t>memelihara</a:t>
            </a:r>
            <a:endParaRPr sz="1400">
              <a:latin typeface="Arial"/>
              <a:cs typeface="Arial"/>
            </a:endParaRPr>
          </a:p>
          <a:p>
            <a:pPr marL="12700">
              <a:lnSpc>
                <a:spcPct val="100000"/>
              </a:lnSpc>
              <a:tabLst>
                <a:tab pos="1646555" algn="l"/>
                <a:tab pos="2266315" algn="l"/>
                <a:tab pos="2935605" algn="l"/>
              </a:tabLst>
            </a:pPr>
            <a:r>
              <a:rPr sz="1400" spc="-10" dirty="0">
                <a:solidFill>
                  <a:srgbClr val="333333"/>
                </a:solidFill>
                <a:latin typeface="Arial"/>
                <a:cs typeface="Arial"/>
              </a:rPr>
              <a:t>kandang/kurungan</a:t>
            </a:r>
            <a:r>
              <a:rPr sz="1400" dirty="0">
                <a:solidFill>
                  <a:srgbClr val="333333"/>
                </a:solidFill>
                <a:latin typeface="Arial"/>
                <a:cs typeface="Arial"/>
              </a:rPr>
              <a:t>	</a:t>
            </a:r>
            <a:r>
              <a:rPr sz="1400" spc="-20" dirty="0">
                <a:solidFill>
                  <a:srgbClr val="333333"/>
                </a:solidFill>
                <a:latin typeface="Arial"/>
                <a:cs typeface="Arial"/>
              </a:rPr>
              <a:t>untuk</a:t>
            </a:r>
            <a:r>
              <a:rPr sz="1400" dirty="0">
                <a:solidFill>
                  <a:srgbClr val="333333"/>
                </a:solidFill>
                <a:latin typeface="Arial"/>
                <a:cs typeface="Arial"/>
              </a:rPr>
              <a:t>	</a:t>
            </a:r>
            <a:r>
              <a:rPr sz="1400" spc="-10" dirty="0">
                <a:solidFill>
                  <a:srgbClr val="333333"/>
                </a:solidFill>
                <a:latin typeface="Arial"/>
                <a:cs typeface="Arial"/>
              </a:rPr>
              <a:t>tujuan</a:t>
            </a:r>
            <a:r>
              <a:rPr sz="1400" dirty="0">
                <a:solidFill>
                  <a:srgbClr val="333333"/>
                </a:solidFill>
                <a:latin typeface="Arial"/>
                <a:cs typeface="Arial"/>
              </a:rPr>
              <a:t>	</a:t>
            </a:r>
            <a:r>
              <a:rPr sz="1400" spc="-10" dirty="0">
                <a:solidFill>
                  <a:srgbClr val="333333"/>
                </a:solidFill>
                <a:latin typeface="Arial"/>
                <a:cs typeface="Arial"/>
              </a:rPr>
              <a:t>pengeluaran</a:t>
            </a:r>
            <a:endParaRPr sz="1400">
              <a:latin typeface="Arial"/>
              <a:cs typeface="Arial"/>
            </a:endParaRPr>
          </a:p>
          <a:p>
            <a:pPr marL="12700" marR="5080" algn="just">
              <a:lnSpc>
                <a:spcPct val="100000"/>
              </a:lnSpc>
            </a:pPr>
            <a:r>
              <a:rPr sz="1400" dirty="0">
                <a:solidFill>
                  <a:srgbClr val="333333"/>
                </a:solidFill>
                <a:latin typeface="Arial"/>
                <a:cs typeface="Arial"/>
              </a:rPr>
              <a:t>daging.</a:t>
            </a:r>
            <a:r>
              <a:rPr sz="1400" spc="75" dirty="0">
                <a:solidFill>
                  <a:srgbClr val="333333"/>
                </a:solidFill>
                <a:latin typeface="Arial"/>
                <a:cs typeface="Arial"/>
              </a:rPr>
              <a:t>  </a:t>
            </a:r>
            <a:r>
              <a:rPr sz="1400" dirty="0">
                <a:latin typeface="Arial"/>
                <a:cs typeface="Arial"/>
              </a:rPr>
              <a:t>Pada</a:t>
            </a:r>
            <a:r>
              <a:rPr sz="1400" spc="75" dirty="0">
                <a:latin typeface="Arial"/>
                <a:cs typeface="Arial"/>
              </a:rPr>
              <a:t>  </a:t>
            </a:r>
            <a:r>
              <a:rPr sz="1400" dirty="0">
                <a:latin typeface="Arial"/>
                <a:cs typeface="Arial"/>
              </a:rPr>
              <a:t>masa</a:t>
            </a:r>
            <a:r>
              <a:rPr sz="1400" spc="75" dirty="0">
                <a:latin typeface="Arial"/>
                <a:cs typeface="Arial"/>
              </a:rPr>
              <a:t>  </a:t>
            </a:r>
            <a:r>
              <a:rPr sz="1400" dirty="0">
                <a:latin typeface="Arial"/>
                <a:cs typeface="Arial"/>
              </a:rPr>
              <a:t>ini,</a:t>
            </a:r>
            <a:r>
              <a:rPr sz="1400" spc="75" dirty="0">
                <a:latin typeface="Arial"/>
                <a:cs typeface="Arial"/>
              </a:rPr>
              <a:t>  </a:t>
            </a:r>
            <a:r>
              <a:rPr sz="1400" dirty="0">
                <a:latin typeface="Arial"/>
                <a:cs typeface="Arial"/>
              </a:rPr>
              <a:t>industri</a:t>
            </a:r>
            <a:r>
              <a:rPr sz="1400" spc="80" dirty="0">
                <a:latin typeface="Arial"/>
                <a:cs typeface="Arial"/>
              </a:rPr>
              <a:t>  </a:t>
            </a:r>
            <a:r>
              <a:rPr sz="1400" dirty="0">
                <a:latin typeface="Arial"/>
                <a:cs typeface="Arial"/>
              </a:rPr>
              <a:t>masih</a:t>
            </a:r>
            <a:r>
              <a:rPr sz="1400" spc="65" dirty="0">
                <a:latin typeface="Arial"/>
                <a:cs typeface="Arial"/>
              </a:rPr>
              <a:t>  </a:t>
            </a:r>
            <a:r>
              <a:rPr sz="1400" spc="-10" dirty="0">
                <a:latin typeface="Arial"/>
                <a:cs typeface="Arial"/>
              </a:rPr>
              <a:t>menggunakan </a:t>
            </a:r>
            <a:r>
              <a:rPr sz="1400" dirty="0">
                <a:latin typeface="Arial"/>
                <a:cs typeface="Arial"/>
              </a:rPr>
              <a:t>kaedah</a:t>
            </a:r>
            <a:r>
              <a:rPr sz="1400" spc="195" dirty="0">
                <a:latin typeface="Arial"/>
                <a:cs typeface="Arial"/>
              </a:rPr>
              <a:t>  </a:t>
            </a:r>
            <a:r>
              <a:rPr sz="1400" dirty="0">
                <a:latin typeface="Arial"/>
                <a:cs typeface="Arial"/>
              </a:rPr>
              <a:t>manual</a:t>
            </a:r>
            <a:r>
              <a:rPr sz="1400" spc="180" dirty="0">
                <a:latin typeface="Arial"/>
                <a:cs typeface="Arial"/>
              </a:rPr>
              <a:t>  </a:t>
            </a:r>
            <a:r>
              <a:rPr sz="1400" dirty="0">
                <a:latin typeface="Arial"/>
                <a:cs typeface="Arial"/>
              </a:rPr>
              <a:t>bagi</a:t>
            </a:r>
            <a:r>
              <a:rPr sz="1400" spc="190" dirty="0">
                <a:latin typeface="Arial"/>
                <a:cs typeface="Arial"/>
              </a:rPr>
              <a:t>  </a:t>
            </a:r>
            <a:r>
              <a:rPr sz="1400" dirty="0">
                <a:latin typeface="Arial"/>
                <a:cs typeface="Arial"/>
              </a:rPr>
              <a:t>semua</a:t>
            </a:r>
            <a:r>
              <a:rPr sz="1400" spc="195" dirty="0">
                <a:latin typeface="Arial"/>
                <a:cs typeface="Arial"/>
              </a:rPr>
              <a:t>  </a:t>
            </a:r>
            <a:r>
              <a:rPr sz="1400" dirty="0">
                <a:latin typeface="Arial"/>
                <a:cs typeface="Arial"/>
              </a:rPr>
              <a:t>proses</a:t>
            </a:r>
            <a:r>
              <a:rPr sz="1400" spc="195" dirty="0">
                <a:latin typeface="Arial"/>
                <a:cs typeface="Arial"/>
              </a:rPr>
              <a:t>  </a:t>
            </a:r>
            <a:r>
              <a:rPr sz="1400" dirty="0">
                <a:latin typeface="Arial"/>
                <a:cs typeface="Arial"/>
              </a:rPr>
              <a:t>ladang</a:t>
            </a:r>
            <a:r>
              <a:rPr sz="1400" spc="195" dirty="0">
                <a:latin typeface="Arial"/>
                <a:cs typeface="Arial"/>
              </a:rPr>
              <a:t>  </a:t>
            </a:r>
            <a:r>
              <a:rPr sz="1400" spc="-10" dirty="0">
                <a:latin typeface="Arial"/>
                <a:cs typeface="Arial"/>
              </a:rPr>
              <a:t>Proses </a:t>
            </a:r>
            <a:r>
              <a:rPr sz="1400" dirty="0">
                <a:latin typeface="Arial"/>
                <a:cs typeface="Arial"/>
              </a:rPr>
              <a:t>pengumpulan,</a:t>
            </a:r>
            <a:r>
              <a:rPr sz="1400" spc="210" dirty="0">
                <a:latin typeface="Arial"/>
                <a:cs typeface="Arial"/>
              </a:rPr>
              <a:t>  </a:t>
            </a:r>
            <a:r>
              <a:rPr sz="1400" dirty="0">
                <a:latin typeface="Arial"/>
                <a:cs typeface="Arial"/>
              </a:rPr>
              <a:t>pengukuran</a:t>
            </a:r>
            <a:r>
              <a:rPr sz="1400" spc="210" dirty="0">
                <a:latin typeface="Arial"/>
                <a:cs typeface="Arial"/>
              </a:rPr>
              <a:t>  </a:t>
            </a:r>
            <a:r>
              <a:rPr sz="1400" dirty="0">
                <a:latin typeface="Arial"/>
                <a:cs typeface="Arial"/>
              </a:rPr>
              <a:t>data,</a:t>
            </a:r>
            <a:r>
              <a:rPr sz="1400" spc="204" dirty="0">
                <a:latin typeface="Arial"/>
                <a:cs typeface="Arial"/>
              </a:rPr>
              <a:t>  </a:t>
            </a:r>
            <a:r>
              <a:rPr sz="1400" dirty="0">
                <a:latin typeface="Arial"/>
                <a:cs typeface="Arial"/>
              </a:rPr>
              <a:t>dan</a:t>
            </a:r>
            <a:r>
              <a:rPr sz="1400" spc="190" dirty="0">
                <a:latin typeface="Arial"/>
                <a:cs typeface="Arial"/>
              </a:rPr>
              <a:t>  </a:t>
            </a:r>
            <a:r>
              <a:rPr sz="1400" dirty="0">
                <a:latin typeface="Arial"/>
                <a:cs typeface="Arial"/>
              </a:rPr>
              <a:t>kawalan</a:t>
            </a:r>
            <a:r>
              <a:rPr sz="1400" spc="200" dirty="0">
                <a:latin typeface="Arial"/>
                <a:cs typeface="Arial"/>
              </a:rPr>
              <a:t>  </a:t>
            </a:r>
            <a:r>
              <a:rPr sz="1400" spc="-10" dirty="0">
                <a:latin typeface="Arial"/>
                <a:cs typeface="Arial"/>
              </a:rPr>
              <a:t>tidak </a:t>
            </a:r>
            <a:r>
              <a:rPr sz="1400" dirty="0">
                <a:latin typeface="Arial"/>
                <a:cs typeface="Arial"/>
              </a:rPr>
              <a:t>dilakukan</a:t>
            </a:r>
            <a:r>
              <a:rPr sz="1400" spc="-35" dirty="0">
                <a:latin typeface="Arial"/>
                <a:cs typeface="Arial"/>
              </a:rPr>
              <a:t> </a:t>
            </a:r>
            <a:r>
              <a:rPr sz="1400" dirty="0">
                <a:latin typeface="Arial"/>
                <a:cs typeface="Arial"/>
              </a:rPr>
              <a:t>secara</a:t>
            </a:r>
            <a:r>
              <a:rPr sz="1400" spc="-25" dirty="0">
                <a:latin typeface="Arial"/>
                <a:cs typeface="Arial"/>
              </a:rPr>
              <a:t> </a:t>
            </a:r>
            <a:r>
              <a:rPr sz="1400" dirty="0">
                <a:latin typeface="Arial"/>
                <a:cs typeface="Arial"/>
              </a:rPr>
              <a:t>automatik,</a:t>
            </a:r>
            <a:r>
              <a:rPr sz="1400" spc="-20" dirty="0">
                <a:latin typeface="Arial"/>
                <a:cs typeface="Arial"/>
              </a:rPr>
              <a:t> menyebabkan</a:t>
            </a:r>
            <a:r>
              <a:rPr sz="1400" spc="-45" dirty="0">
                <a:latin typeface="Arial"/>
                <a:cs typeface="Arial"/>
              </a:rPr>
              <a:t> </a:t>
            </a:r>
            <a:r>
              <a:rPr sz="1400" dirty="0">
                <a:latin typeface="Arial"/>
                <a:cs typeface="Arial"/>
              </a:rPr>
              <a:t>ketepatan</a:t>
            </a:r>
            <a:r>
              <a:rPr sz="1400" spc="-20" dirty="0">
                <a:latin typeface="Arial"/>
                <a:cs typeface="Arial"/>
              </a:rPr>
              <a:t> data </a:t>
            </a:r>
            <a:r>
              <a:rPr sz="1400" dirty="0">
                <a:latin typeface="Arial"/>
                <a:cs typeface="Arial"/>
              </a:rPr>
              <a:t>menjadi</a:t>
            </a:r>
            <a:r>
              <a:rPr sz="1400" spc="335" dirty="0">
                <a:latin typeface="Arial"/>
                <a:cs typeface="Arial"/>
              </a:rPr>
              <a:t> </a:t>
            </a:r>
            <a:r>
              <a:rPr sz="1400" dirty="0">
                <a:latin typeface="Arial"/>
                <a:cs typeface="Arial"/>
              </a:rPr>
              <a:t>lemah</a:t>
            </a:r>
            <a:r>
              <a:rPr sz="1400" spc="325" dirty="0">
                <a:latin typeface="Arial"/>
                <a:cs typeface="Arial"/>
              </a:rPr>
              <a:t> </a:t>
            </a:r>
            <a:r>
              <a:rPr sz="1400" dirty="0">
                <a:latin typeface="Arial"/>
                <a:cs typeface="Arial"/>
              </a:rPr>
              <a:t>kerana</a:t>
            </a:r>
            <a:r>
              <a:rPr sz="1400" spc="320" dirty="0">
                <a:latin typeface="Arial"/>
                <a:cs typeface="Arial"/>
              </a:rPr>
              <a:t> </a:t>
            </a:r>
            <a:r>
              <a:rPr sz="1400" dirty="0">
                <a:latin typeface="Arial"/>
                <a:cs typeface="Arial"/>
              </a:rPr>
              <a:t>tiada</a:t>
            </a:r>
            <a:r>
              <a:rPr sz="1400" spc="325" dirty="0">
                <a:latin typeface="Arial"/>
                <a:cs typeface="Arial"/>
              </a:rPr>
              <a:t> </a:t>
            </a:r>
            <a:r>
              <a:rPr sz="1400" dirty="0">
                <a:latin typeface="Arial"/>
                <a:cs typeface="Arial"/>
              </a:rPr>
              <a:t>paparan</a:t>
            </a:r>
            <a:r>
              <a:rPr sz="1400" spc="320" dirty="0">
                <a:latin typeface="Arial"/>
                <a:cs typeface="Arial"/>
              </a:rPr>
              <a:t> </a:t>
            </a:r>
            <a:r>
              <a:rPr sz="1400" dirty="0">
                <a:latin typeface="Arial"/>
                <a:cs typeface="Arial"/>
              </a:rPr>
              <a:t>maklumat</a:t>
            </a:r>
            <a:r>
              <a:rPr sz="1400" spc="330" dirty="0">
                <a:latin typeface="Arial"/>
                <a:cs typeface="Arial"/>
              </a:rPr>
              <a:t> </a:t>
            </a:r>
            <a:r>
              <a:rPr sz="1400" spc="-10" dirty="0">
                <a:latin typeface="Arial"/>
                <a:cs typeface="Arial"/>
              </a:rPr>
              <a:t>secara </a:t>
            </a:r>
            <a:r>
              <a:rPr sz="1400" dirty="0">
                <a:latin typeface="Arial"/>
                <a:cs typeface="Arial"/>
              </a:rPr>
              <a:t>langsung</a:t>
            </a:r>
            <a:r>
              <a:rPr sz="1400" spc="204" dirty="0">
                <a:latin typeface="Arial"/>
                <a:cs typeface="Arial"/>
              </a:rPr>
              <a:t> </a:t>
            </a:r>
            <a:r>
              <a:rPr sz="1400" dirty="0">
                <a:latin typeface="Arial"/>
                <a:cs typeface="Arial"/>
              </a:rPr>
              <a:t>disediakan.</a:t>
            </a:r>
            <a:r>
              <a:rPr sz="1400" spc="210" dirty="0">
                <a:latin typeface="Arial"/>
                <a:cs typeface="Arial"/>
              </a:rPr>
              <a:t> </a:t>
            </a:r>
            <a:r>
              <a:rPr sz="1400" dirty="0">
                <a:latin typeface="Arial"/>
                <a:cs typeface="Arial"/>
              </a:rPr>
              <a:t>Selain</a:t>
            </a:r>
            <a:r>
              <a:rPr sz="1400" spc="204" dirty="0">
                <a:latin typeface="Arial"/>
                <a:cs typeface="Arial"/>
              </a:rPr>
              <a:t> </a:t>
            </a:r>
            <a:r>
              <a:rPr sz="1400" dirty="0">
                <a:latin typeface="Arial"/>
                <a:cs typeface="Arial"/>
              </a:rPr>
              <a:t>itu,</a:t>
            </a:r>
            <a:r>
              <a:rPr sz="1400" spc="210" dirty="0">
                <a:latin typeface="Arial"/>
                <a:cs typeface="Arial"/>
              </a:rPr>
              <a:t> </a:t>
            </a:r>
            <a:r>
              <a:rPr sz="1400" dirty="0">
                <a:latin typeface="Arial"/>
                <a:cs typeface="Arial"/>
              </a:rPr>
              <a:t>data</a:t>
            </a:r>
            <a:r>
              <a:rPr sz="1400" spc="195" dirty="0">
                <a:latin typeface="Arial"/>
                <a:cs typeface="Arial"/>
              </a:rPr>
              <a:t> </a:t>
            </a:r>
            <a:r>
              <a:rPr sz="1400" dirty="0">
                <a:latin typeface="Arial"/>
                <a:cs typeface="Arial"/>
              </a:rPr>
              <a:t>yang</a:t>
            </a:r>
            <a:r>
              <a:rPr sz="1400" spc="215" dirty="0">
                <a:latin typeface="Arial"/>
                <a:cs typeface="Arial"/>
              </a:rPr>
              <a:t> </a:t>
            </a:r>
            <a:r>
              <a:rPr sz="1400" spc="-10" dirty="0">
                <a:latin typeface="Arial"/>
                <a:cs typeface="Arial"/>
              </a:rPr>
              <a:t>dikumpulkan </a:t>
            </a:r>
            <a:r>
              <a:rPr sz="1400" dirty="0">
                <a:latin typeface="Arial"/>
                <a:cs typeface="Arial"/>
              </a:rPr>
              <a:t>mengikut</a:t>
            </a:r>
            <a:r>
              <a:rPr sz="1400" spc="360" dirty="0">
                <a:latin typeface="Arial"/>
                <a:cs typeface="Arial"/>
              </a:rPr>
              <a:t> </a:t>
            </a:r>
            <a:r>
              <a:rPr sz="1400" dirty="0">
                <a:latin typeface="Arial"/>
                <a:cs typeface="Arial"/>
              </a:rPr>
              <a:t>sela</a:t>
            </a:r>
            <a:r>
              <a:rPr sz="1400" spc="360" dirty="0">
                <a:latin typeface="Arial"/>
                <a:cs typeface="Arial"/>
              </a:rPr>
              <a:t> </a:t>
            </a:r>
            <a:r>
              <a:rPr sz="1400" dirty="0">
                <a:latin typeface="Arial"/>
                <a:cs typeface="Arial"/>
              </a:rPr>
              <a:t>masa</a:t>
            </a:r>
            <a:r>
              <a:rPr sz="1400" spc="350" dirty="0">
                <a:latin typeface="Arial"/>
                <a:cs typeface="Arial"/>
              </a:rPr>
              <a:t> </a:t>
            </a:r>
            <a:r>
              <a:rPr sz="1400" dirty="0">
                <a:latin typeface="Arial"/>
                <a:cs typeface="Arial"/>
              </a:rPr>
              <a:t>adalah</a:t>
            </a:r>
            <a:r>
              <a:rPr sz="1400" spc="350" dirty="0">
                <a:latin typeface="Arial"/>
                <a:cs typeface="Arial"/>
              </a:rPr>
              <a:t> </a:t>
            </a:r>
            <a:r>
              <a:rPr sz="1400" dirty="0">
                <a:latin typeface="Arial"/>
                <a:cs typeface="Arial"/>
              </a:rPr>
              <a:t>tidak</a:t>
            </a:r>
            <a:r>
              <a:rPr sz="1400" spc="365" dirty="0">
                <a:latin typeface="Arial"/>
                <a:cs typeface="Arial"/>
              </a:rPr>
              <a:t> </a:t>
            </a:r>
            <a:r>
              <a:rPr sz="1400" dirty="0">
                <a:latin typeface="Arial"/>
                <a:cs typeface="Arial"/>
              </a:rPr>
              <a:t>seragam,</a:t>
            </a:r>
            <a:r>
              <a:rPr sz="1400" spc="330" dirty="0">
                <a:latin typeface="Arial"/>
                <a:cs typeface="Arial"/>
              </a:rPr>
              <a:t> </a:t>
            </a:r>
            <a:r>
              <a:rPr sz="1400" dirty="0">
                <a:latin typeface="Arial"/>
                <a:cs typeface="Arial"/>
              </a:rPr>
              <a:t>sekali</a:t>
            </a:r>
            <a:r>
              <a:rPr sz="1400" spc="355" dirty="0">
                <a:latin typeface="Arial"/>
                <a:cs typeface="Arial"/>
              </a:rPr>
              <a:t> </a:t>
            </a:r>
            <a:r>
              <a:rPr sz="1400" spc="-25" dirty="0">
                <a:latin typeface="Arial"/>
                <a:cs typeface="Arial"/>
              </a:rPr>
              <a:t>gus </a:t>
            </a:r>
            <a:r>
              <a:rPr sz="1400" dirty="0">
                <a:latin typeface="Arial"/>
                <a:cs typeface="Arial"/>
              </a:rPr>
              <a:t>menjejaskan</a:t>
            </a:r>
            <a:r>
              <a:rPr sz="1400" spc="145" dirty="0">
                <a:latin typeface="Arial"/>
                <a:cs typeface="Arial"/>
              </a:rPr>
              <a:t>  </a:t>
            </a:r>
            <a:r>
              <a:rPr sz="1400" dirty="0">
                <a:latin typeface="Arial"/>
                <a:cs typeface="Arial"/>
              </a:rPr>
              <a:t>keberkesanan</a:t>
            </a:r>
            <a:r>
              <a:rPr sz="1400" spc="145" dirty="0">
                <a:latin typeface="Arial"/>
                <a:cs typeface="Arial"/>
              </a:rPr>
              <a:t>  </a:t>
            </a:r>
            <a:r>
              <a:rPr sz="1400" dirty="0">
                <a:latin typeface="Arial"/>
                <a:cs typeface="Arial"/>
              </a:rPr>
              <a:t>analisis</a:t>
            </a:r>
            <a:r>
              <a:rPr sz="1400" spc="155" dirty="0">
                <a:latin typeface="Arial"/>
                <a:cs typeface="Arial"/>
              </a:rPr>
              <a:t>  </a:t>
            </a:r>
            <a:r>
              <a:rPr sz="1400" dirty="0">
                <a:latin typeface="Arial"/>
                <a:cs typeface="Arial"/>
              </a:rPr>
              <a:t>dan</a:t>
            </a:r>
            <a:r>
              <a:rPr sz="1400" spc="150" dirty="0">
                <a:latin typeface="Arial"/>
                <a:cs typeface="Arial"/>
              </a:rPr>
              <a:t>  </a:t>
            </a:r>
            <a:r>
              <a:rPr sz="1400" spc="-10" dirty="0">
                <a:latin typeface="Arial"/>
                <a:cs typeface="Arial"/>
              </a:rPr>
              <a:t>pemantauan ladang.</a:t>
            </a:r>
            <a:endParaRPr sz="1400">
              <a:latin typeface="Arial"/>
              <a:cs typeface="Arial"/>
            </a:endParaRPr>
          </a:p>
        </p:txBody>
      </p:sp>
      <p:sp>
        <p:nvSpPr>
          <p:cNvPr id="12" name="object 12"/>
          <p:cNvSpPr txBox="1"/>
          <p:nvPr/>
        </p:nvSpPr>
        <p:spPr>
          <a:xfrm>
            <a:off x="2076704" y="4733035"/>
            <a:ext cx="4005579"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Rajah</a:t>
            </a:r>
            <a:r>
              <a:rPr sz="1400" spc="60" dirty="0">
                <a:latin typeface="Arial"/>
                <a:cs typeface="Arial"/>
              </a:rPr>
              <a:t> </a:t>
            </a:r>
            <a:r>
              <a:rPr sz="1400" dirty="0">
                <a:latin typeface="Arial"/>
                <a:cs typeface="Arial"/>
              </a:rPr>
              <a:t>:</a:t>
            </a:r>
            <a:r>
              <a:rPr sz="1400" spc="130" dirty="0">
                <a:latin typeface="Arial"/>
                <a:cs typeface="Arial"/>
              </a:rPr>
              <a:t> </a:t>
            </a:r>
            <a:r>
              <a:rPr sz="1400" spc="55" dirty="0">
                <a:latin typeface="Arial"/>
                <a:cs typeface="Arial"/>
              </a:rPr>
              <a:t>Susun</a:t>
            </a:r>
            <a:r>
              <a:rPr sz="1400" spc="140" dirty="0">
                <a:latin typeface="Arial"/>
                <a:cs typeface="Arial"/>
              </a:rPr>
              <a:t> </a:t>
            </a:r>
            <a:r>
              <a:rPr sz="1400" dirty="0">
                <a:latin typeface="Arial"/>
                <a:cs typeface="Arial"/>
              </a:rPr>
              <a:t>atur</a:t>
            </a:r>
            <a:r>
              <a:rPr sz="1400" spc="95" dirty="0">
                <a:latin typeface="Arial"/>
                <a:cs typeface="Arial"/>
              </a:rPr>
              <a:t> </a:t>
            </a:r>
            <a:r>
              <a:rPr sz="1400" dirty="0">
                <a:latin typeface="Arial"/>
                <a:cs typeface="Arial"/>
              </a:rPr>
              <a:t>keseluruhan</a:t>
            </a:r>
            <a:r>
              <a:rPr sz="1400" spc="90" dirty="0">
                <a:latin typeface="Arial"/>
                <a:cs typeface="Arial"/>
              </a:rPr>
              <a:t> </a:t>
            </a:r>
            <a:r>
              <a:rPr sz="1400" dirty="0">
                <a:latin typeface="Arial"/>
                <a:cs typeface="Arial"/>
              </a:rPr>
              <a:t>ladang</a:t>
            </a:r>
            <a:r>
              <a:rPr sz="1400" spc="90" dirty="0">
                <a:latin typeface="Arial"/>
                <a:cs typeface="Arial"/>
              </a:rPr>
              <a:t> </a:t>
            </a:r>
            <a:r>
              <a:rPr sz="1400" spc="-10" dirty="0">
                <a:latin typeface="Arial"/>
                <a:cs typeface="Arial"/>
              </a:rPr>
              <a:t>sekarang</a:t>
            </a:r>
            <a:endParaRPr sz="1400">
              <a:latin typeface="Arial"/>
              <a:cs typeface="Arial"/>
            </a:endParaRPr>
          </a:p>
        </p:txBody>
      </p:sp>
      <p:sp>
        <p:nvSpPr>
          <p:cNvPr id="13" name="object 13"/>
          <p:cNvSpPr txBox="1"/>
          <p:nvPr/>
        </p:nvSpPr>
        <p:spPr>
          <a:xfrm>
            <a:off x="6828790" y="827913"/>
            <a:ext cx="4377690" cy="3478529"/>
          </a:xfrm>
          <a:prstGeom prst="rect">
            <a:avLst/>
          </a:prstGeom>
        </p:spPr>
        <p:txBody>
          <a:bodyPr vert="horz" wrap="square" lIns="0" tIns="13335" rIns="0" bIns="0" rtlCol="0">
            <a:spAutoFit/>
          </a:bodyPr>
          <a:lstStyle/>
          <a:p>
            <a:pPr marL="12700" algn="just">
              <a:lnSpc>
                <a:spcPct val="100000"/>
              </a:lnSpc>
              <a:spcBef>
                <a:spcPts val="105"/>
              </a:spcBef>
            </a:pPr>
            <a:r>
              <a:rPr sz="1400" b="1" spc="-10" dirty="0">
                <a:latin typeface="Arial"/>
                <a:cs typeface="Arial"/>
              </a:rPr>
              <a:t>Cadangan</a:t>
            </a:r>
            <a:r>
              <a:rPr sz="1400" b="1" spc="-45" dirty="0">
                <a:latin typeface="Arial"/>
                <a:cs typeface="Arial"/>
              </a:rPr>
              <a:t> </a:t>
            </a:r>
            <a:r>
              <a:rPr sz="1400" b="1" spc="-10" dirty="0">
                <a:latin typeface="Arial"/>
                <a:cs typeface="Arial"/>
              </a:rPr>
              <a:t>Penyelesaian:</a:t>
            </a:r>
            <a:endParaRPr sz="1400">
              <a:latin typeface="Arial"/>
              <a:cs typeface="Arial"/>
            </a:endParaRPr>
          </a:p>
          <a:p>
            <a:pPr>
              <a:lnSpc>
                <a:spcPct val="100000"/>
              </a:lnSpc>
              <a:spcBef>
                <a:spcPts val="365"/>
              </a:spcBef>
            </a:pPr>
            <a:endParaRPr sz="1400">
              <a:latin typeface="Arial"/>
              <a:cs typeface="Arial"/>
            </a:endParaRPr>
          </a:p>
          <a:p>
            <a:pPr marL="12700" marR="5080" algn="just">
              <a:lnSpc>
                <a:spcPct val="100000"/>
              </a:lnSpc>
              <a:spcBef>
                <a:spcPts val="5"/>
              </a:spcBef>
            </a:pPr>
            <a:r>
              <a:rPr sz="1400" dirty="0">
                <a:latin typeface="Arial"/>
                <a:cs typeface="Arial"/>
              </a:rPr>
              <a:t>Masalah</a:t>
            </a:r>
            <a:r>
              <a:rPr sz="1400" spc="245" dirty="0">
                <a:latin typeface="Arial"/>
                <a:cs typeface="Arial"/>
              </a:rPr>
              <a:t>  </a:t>
            </a:r>
            <a:r>
              <a:rPr sz="1400" dirty="0">
                <a:latin typeface="Arial"/>
                <a:cs typeface="Arial"/>
              </a:rPr>
              <a:t>ini</a:t>
            </a:r>
            <a:r>
              <a:rPr sz="1400" spc="245" dirty="0">
                <a:latin typeface="Arial"/>
                <a:cs typeface="Arial"/>
              </a:rPr>
              <a:t>  </a:t>
            </a:r>
            <a:r>
              <a:rPr sz="1400" dirty="0">
                <a:latin typeface="Arial"/>
                <a:cs typeface="Arial"/>
              </a:rPr>
              <a:t>boleh</a:t>
            </a:r>
            <a:r>
              <a:rPr sz="1400" spc="245" dirty="0">
                <a:latin typeface="Arial"/>
                <a:cs typeface="Arial"/>
              </a:rPr>
              <a:t>  </a:t>
            </a:r>
            <a:r>
              <a:rPr sz="1400" dirty="0">
                <a:latin typeface="Arial"/>
                <a:cs typeface="Arial"/>
              </a:rPr>
              <a:t>diatasi</a:t>
            </a:r>
            <a:r>
              <a:rPr sz="1400" spc="250" dirty="0">
                <a:latin typeface="Arial"/>
                <a:cs typeface="Arial"/>
              </a:rPr>
              <a:t>  </a:t>
            </a:r>
            <a:r>
              <a:rPr sz="1400" dirty="0">
                <a:latin typeface="Arial"/>
                <a:cs typeface="Arial"/>
              </a:rPr>
              <a:t>melalui</a:t>
            </a:r>
            <a:r>
              <a:rPr sz="1400" spc="245" dirty="0">
                <a:latin typeface="Arial"/>
                <a:cs typeface="Arial"/>
              </a:rPr>
              <a:t>  </a:t>
            </a:r>
            <a:r>
              <a:rPr sz="1400" spc="-10" dirty="0">
                <a:latin typeface="Arial"/>
                <a:cs typeface="Arial"/>
              </a:rPr>
              <a:t>pembangunan </a:t>
            </a:r>
            <a:r>
              <a:rPr sz="1400" dirty="0">
                <a:latin typeface="Arial"/>
                <a:cs typeface="Arial"/>
              </a:rPr>
              <a:t>produk</a:t>
            </a:r>
            <a:r>
              <a:rPr sz="1400" spc="229" dirty="0">
                <a:latin typeface="Arial"/>
                <a:cs typeface="Arial"/>
              </a:rPr>
              <a:t> </a:t>
            </a:r>
            <a:r>
              <a:rPr sz="1400" dirty="0">
                <a:latin typeface="Arial"/>
                <a:cs typeface="Arial"/>
              </a:rPr>
              <a:t>inovasi</a:t>
            </a:r>
            <a:r>
              <a:rPr sz="1400" spc="225" dirty="0">
                <a:latin typeface="Arial"/>
                <a:cs typeface="Arial"/>
              </a:rPr>
              <a:t> </a:t>
            </a:r>
            <a:r>
              <a:rPr sz="1400" dirty="0">
                <a:latin typeface="Arial"/>
                <a:cs typeface="Arial"/>
              </a:rPr>
              <a:t>PLC</a:t>
            </a:r>
            <a:r>
              <a:rPr sz="1400" spc="265" dirty="0">
                <a:latin typeface="Arial"/>
                <a:cs typeface="Arial"/>
              </a:rPr>
              <a:t> </a:t>
            </a:r>
            <a:r>
              <a:rPr sz="1400" dirty="0">
                <a:latin typeface="Arial"/>
                <a:cs typeface="Arial"/>
              </a:rPr>
              <a:t>(Programmable</a:t>
            </a:r>
            <a:r>
              <a:rPr sz="1400" spc="204" dirty="0">
                <a:latin typeface="Arial"/>
                <a:cs typeface="Arial"/>
              </a:rPr>
              <a:t> </a:t>
            </a:r>
            <a:r>
              <a:rPr sz="1400" dirty="0">
                <a:latin typeface="Arial"/>
                <a:cs typeface="Arial"/>
              </a:rPr>
              <a:t>Logic</a:t>
            </a:r>
            <a:r>
              <a:rPr sz="1400" spc="215" dirty="0">
                <a:latin typeface="Arial"/>
                <a:cs typeface="Arial"/>
              </a:rPr>
              <a:t> </a:t>
            </a:r>
            <a:r>
              <a:rPr sz="1400" spc="-10" dirty="0">
                <a:latin typeface="Arial"/>
                <a:cs typeface="Arial"/>
              </a:rPr>
              <a:t>Controller) </a:t>
            </a:r>
            <a:r>
              <a:rPr sz="1400" b="1" dirty="0">
                <a:latin typeface="Arial"/>
                <a:cs typeface="Arial"/>
              </a:rPr>
              <a:t>Smart</a:t>
            </a:r>
            <a:r>
              <a:rPr sz="1400" b="1" spc="380" dirty="0">
                <a:latin typeface="Arial"/>
                <a:cs typeface="Arial"/>
              </a:rPr>
              <a:t> </a:t>
            </a:r>
            <a:r>
              <a:rPr sz="1400" b="1" dirty="0">
                <a:latin typeface="Arial"/>
                <a:cs typeface="Arial"/>
              </a:rPr>
              <a:t>Centralized</a:t>
            </a:r>
            <a:r>
              <a:rPr sz="1400" b="1" spc="390" dirty="0">
                <a:latin typeface="Arial"/>
                <a:cs typeface="Arial"/>
              </a:rPr>
              <a:t> </a:t>
            </a:r>
            <a:r>
              <a:rPr sz="1400" b="1" dirty="0">
                <a:latin typeface="Arial"/>
                <a:cs typeface="Arial"/>
              </a:rPr>
              <a:t>Ruminant</a:t>
            </a:r>
            <a:r>
              <a:rPr sz="1400" b="1" spc="355" dirty="0">
                <a:latin typeface="Arial"/>
                <a:cs typeface="Arial"/>
              </a:rPr>
              <a:t> </a:t>
            </a:r>
            <a:r>
              <a:rPr sz="1400" b="1" dirty="0">
                <a:latin typeface="Arial"/>
                <a:cs typeface="Arial"/>
              </a:rPr>
              <a:t>IoT</a:t>
            </a:r>
            <a:r>
              <a:rPr sz="1400" b="1" spc="254" dirty="0">
                <a:latin typeface="Arial"/>
                <a:cs typeface="Arial"/>
              </a:rPr>
              <a:t> </a:t>
            </a:r>
            <a:r>
              <a:rPr sz="1400" b="1" spc="45" dirty="0">
                <a:latin typeface="Arial"/>
                <a:cs typeface="Arial"/>
              </a:rPr>
              <a:t>System</a:t>
            </a:r>
            <a:r>
              <a:rPr sz="1400" spc="45" dirty="0">
                <a:latin typeface="Arial"/>
                <a:cs typeface="Arial"/>
              </a:rPr>
              <a:t>.</a:t>
            </a:r>
            <a:r>
              <a:rPr sz="1400" spc="385" dirty="0">
                <a:latin typeface="Arial"/>
                <a:cs typeface="Arial"/>
              </a:rPr>
              <a:t> </a:t>
            </a:r>
            <a:r>
              <a:rPr sz="1400" spc="-10" dirty="0">
                <a:latin typeface="Arial"/>
                <a:cs typeface="Arial"/>
              </a:rPr>
              <a:t>Sistem </a:t>
            </a:r>
            <a:r>
              <a:rPr sz="1400" dirty="0">
                <a:latin typeface="Arial"/>
                <a:cs typeface="Arial"/>
              </a:rPr>
              <a:t>ini</a:t>
            </a:r>
            <a:r>
              <a:rPr sz="1400" spc="200" dirty="0">
                <a:latin typeface="Arial"/>
                <a:cs typeface="Arial"/>
              </a:rPr>
              <a:t> </a:t>
            </a:r>
            <a:r>
              <a:rPr sz="1400" dirty="0">
                <a:latin typeface="Arial"/>
                <a:cs typeface="Arial"/>
              </a:rPr>
              <a:t>berfungsi</a:t>
            </a:r>
            <a:r>
              <a:rPr sz="1400" spc="204" dirty="0">
                <a:latin typeface="Arial"/>
                <a:cs typeface="Arial"/>
              </a:rPr>
              <a:t> </a:t>
            </a:r>
            <a:r>
              <a:rPr sz="1400" dirty="0">
                <a:latin typeface="Arial"/>
                <a:cs typeface="Arial"/>
              </a:rPr>
              <a:t>sebagai</a:t>
            </a:r>
            <a:r>
              <a:rPr sz="1400" spc="215" dirty="0">
                <a:latin typeface="Arial"/>
                <a:cs typeface="Arial"/>
              </a:rPr>
              <a:t> </a:t>
            </a:r>
            <a:r>
              <a:rPr sz="1400" dirty="0">
                <a:latin typeface="Arial"/>
                <a:cs typeface="Arial"/>
              </a:rPr>
              <a:t>alat</a:t>
            </a:r>
            <a:r>
              <a:rPr sz="1400" spc="220" dirty="0">
                <a:latin typeface="Arial"/>
                <a:cs typeface="Arial"/>
              </a:rPr>
              <a:t> </a:t>
            </a:r>
            <a:r>
              <a:rPr sz="1400" dirty="0">
                <a:latin typeface="Arial"/>
                <a:cs typeface="Arial"/>
              </a:rPr>
              <a:t>pengumpulan</a:t>
            </a:r>
            <a:r>
              <a:rPr sz="1400" spc="215" dirty="0">
                <a:latin typeface="Arial"/>
                <a:cs typeface="Arial"/>
              </a:rPr>
              <a:t> </a:t>
            </a:r>
            <a:r>
              <a:rPr sz="1400" dirty="0">
                <a:latin typeface="Arial"/>
                <a:cs typeface="Arial"/>
              </a:rPr>
              <a:t>data</a:t>
            </a:r>
            <a:r>
              <a:rPr sz="1400" spc="204" dirty="0">
                <a:latin typeface="Arial"/>
                <a:cs typeface="Arial"/>
              </a:rPr>
              <a:t> </a:t>
            </a:r>
            <a:r>
              <a:rPr sz="1400" spc="-10" dirty="0">
                <a:latin typeface="Arial"/>
                <a:cs typeface="Arial"/>
              </a:rPr>
              <a:t>bacaan </a:t>
            </a:r>
            <a:r>
              <a:rPr sz="1400" dirty="0">
                <a:latin typeface="Arial"/>
                <a:cs typeface="Arial"/>
              </a:rPr>
              <a:t>PH</a:t>
            </a:r>
            <a:r>
              <a:rPr sz="1400" spc="445" dirty="0">
                <a:latin typeface="Arial"/>
                <a:cs typeface="Arial"/>
              </a:rPr>
              <a:t> </a:t>
            </a:r>
            <a:r>
              <a:rPr sz="1400" dirty="0">
                <a:latin typeface="Arial"/>
                <a:cs typeface="Arial"/>
              </a:rPr>
              <a:t>air</a:t>
            </a:r>
            <a:r>
              <a:rPr sz="1400" spc="375" dirty="0">
                <a:latin typeface="Arial"/>
                <a:cs typeface="Arial"/>
              </a:rPr>
              <a:t> </a:t>
            </a:r>
            <a:r>
              <a:rPr sz="1400" dirty="0">
                <a:latin typeface="Arial"/>
                <a:cs typeface="Arial"/>
              </a:rPr>
              <a:t>dan</a:t>
            </a:r>
            <a:r>
              <a:rPr sz="1400" spc="380" dirty="0">
                <a:latin typeface="Arial"/>
                <a:cs typeface="Arial"/>
              </a:rPr>
              <a:t> </a:t>
            </a:r>
            <a:r>
              <a:rPr sz="1400" dirty="0">
                <a:latin typeface="Arial"/>
                <a:cs typeface="Arial"/>
              </a:rPr>
              <a:t>Suhu</a:t>
            </a:r>
            <a:r>
              <a:rPr sz="1400" spc="390" dirty="0">
                <a:latin typeface="Arial"/>
                <a:cs typeface="Arial"/>
              </a:rPr>
              <a:t> </a:t>
            </a:r>
            <a:r>
              <a:rPr sz="1400" dirty="0">
                <a:latin typeface="Arial"/>
                <a:cs typeface="Arial"/>
              </a:rPr>
              <a:t>kandang</a:t>
            </a:r>
            <a:r>
              <a:rPr sz="1400" spc="380" dirty="0">
                <a:latin typeface="Arial"/>
                <a:cs typeface="Arial"/>
              </a:rPr>
              <a:t> </a:t>
            </a:r>
            <a:r>
              <a:rPr sz="1400" dirty="0">
                <a:latin typeface="Arial"/>
                <a:cs typeface="Arial"/>
              </a:rPr>
              <a:t>lembu</a:t>
            </a:r>
            <a:r>
              <a:rPr sz="1400" spc="350" dirty="0">
                <a:latin typeface="Arial"/>
                <a:cs typeface="Arial"/>
              </a:rPr>
              <a:t> </a:t>
            </a:r>
            <a:r>
              <a:rPr sz="1400" dirty="0">
                <a:latin typeface="Arial"/>
                <a:cs typeface="Arial"/>
              </a:rPr>
              <a:t>secara</a:t>
            </a:r>
            <a:r>
              <a:rPr sz="1400" spc="375" dirty="0">
                <a:latin typeface="Arial"/>
                <a:cs typeface="Arial"/>
              </a:rPr>
              <a:t> </a:t>
            </a:r>
            <a:r>
              <a:rPr sz="1400" spc="-10" dirty="0">
                <a:latin typeface="Arial"/>
                <a:cs typeface="Arial"/>
              </a:rPr>
              <a:t>automatik </a:t>
            </a:r>
            <a:r>
              <a:rPr sz="1400" dirty="0">
                <a:latin typeface="Arial"/>
                <a:cs typeface="Arial"/>
              </a:rPr>
              <a:t>dan</a:t>
            </a:r>
            <a:r>
              <a:rPr sz="1400" spc="125" dirty="0">
                <a:latin typeface="Arial"/>
                <a:cs typeface="Arial"/>
              </a:rPr>
              <a:t> </a:t>
            </a:r>
            <a:r>
              <a:rPr sz="1400" dirty="0">
                <a:latin typeface="Arial"/>
                <a:cs typeface="Arial"/>
              </a:rPr>
              <a:t>berpusat,</a:t>
            </a:r>
            <a:r>
              <a:rPr sz="1400" spc="160" dirty="0">
                <a:latin typeface="Arial"/>
                <a:cs typeface="Arial"/>
              </a:rPr>
              <a:t> </a:t>
            </a:r>
            <a:r>
              <a:rPr sz="1400" dirty="0">
                <a:latin typeface="Arial"/>
                <a:cs typeface="Arial"/>
              </a:rPr>
              <a:t>dengan</a:t>
            </a:r>
            <a:r>
              <a:rPr sz="1400" spc="165" dirty="0">
                <a:latin typeface="Arial"/>
                <a:cs typeface="Arial"/>
              </a:rPr>
              <a:t> </a:t>
            </a:r>
            <a:r>
              <a:rPr sz="1400" dirty="0">
                <a:latin typeface="Arial"/>
                <a:cs typeface="Arial"/>
              </a:rPr>
              <a:t>paparan</a:t>
            </a:r>
            <a:r>
              <a:rPr sz="1400" spc="150" dirty="0">
                <a:latin typeface="Arial"/>
                <a:cs typeface="Arial"/>
              </a:rPr>
              <a:t> </a:t>
            </a:r>
            <a:r>
              <a:rPr sz="1400" dirty="0">
                <a:latin typeface="Arial"/>
                <a:cs typeface="Arial"/>
              </a:rPr>
              <a:t>maklumat</a:t>
            </a:r>
            <a:r>
              <a:rPr sz="1400" spc="80" dirty="0">
                <a:latin typeface="Arial"/>
                <a:cs typeface="Arial"/>
              </a:rPr>
              <a:t> </a:t>
            </a:r>
            <a:r>
              <a:rPr sz="1400" dirty="0">
                <a:latin typeface="Arial"/>
                <a:cs typeface="Arial"/>
              </a:rPr>
              <a:t>masa</a:t>
            </a:r>
            <a:r>
              <a:rPr sz="1400" spc="165" dirty="0">
                <a:latin typeface="Arial"/>
                <a:cs typeface="Arial"/>
              </a:rPr>
              <a:t> </a:t>
            </a:r>
            <a:r>
              <a:rPr sz="1400" spc="-10" dirty="0">
                <a:latin typeface="Arial"/>
                <a:cs typeface="Arial"/>
              </a:rPr>
              <a:t>nyata </a:t>
            </a:r>
            <a:r>
              <a:rPr sz="1400" dirty="0">
                <a:latin typeface="Arial"/>
                <a:cs typeface="Arial"/>
              </a:rPr>
              <a:t>melalui</a:t>
            </a:r>
            <a:r>
              <a:rPr sz="1400" spc="295" dirty="0">
                <a:latin typeface="Arial"/>
                <a:cs typeface="Arial"/>
              </a:rPr>
              <a:t>  </a:t>
            </a:r>
            <a:r>
              <a:rPr sz="1400" dirty="0">
                <a:latin typeface="Arial"/>
                <a:cs typeface="Arial"/>
              </a:rPr>
              <a:t>panel</a:t>
            </a:r>
            <a:r>
              <a:rPr sz="1400" spc="300" dirty="0">
                <a:latin typeface="Arial"/>
                <a:cs typeface="Arial"/>
              </a:rPr>
              <a:t>  </a:t>
            </a:r>
            <a:r>
              <a:rPr sz="1400" dirty="0">
                <a:latin typeface="Arial"/>
                <a:cs typeface="Arial"/>
              </a:rPr>
              <a:t>atau</a:t>
            </a:r>
            <a:r>
              <a:rPr sz="1400" spc="290" dirty="0">
                <a:latin typeface="Arial"/>
                <a:cs typeface="Arial"/>
              </a:rPr>
              <a:t>  </a:t>
            </a:r>
            <a:r>
              <a:rPr sz="1400" dirty="0">
                <a:latin typeface="Arial"/>
                <a:cs typeface="Arial"/>
              </a:rPr>
              <a:t>telefon</a:t>
            </a:r>
            <a:r>
              <a:rPr sz="1400" spc="295" dirty="0">
                <a:latin typeface="Arial"/>
                <a:cs typeface="Arial"/>
              </a:rPr>
              <a:t>  </a:t>
            </a:r>
            <a:r>
              <a:rPr sz="1400" dirty="0">
                <a:latin typeface="Arial"/>
                <a:cs typeface="Arial"/>
              </a:rPr>
              <a:t>pintar</a:t>
            </a:r>
            <a:r>
              <a:rPr sz="1400" spc="295" dirty="0">
                <a:latin typeface="Arial"/>
                <a:cs typeface="Arial"/>
              </a:rPr>
              <a:t>  </a:t>
            </a:r>
            <a:r>
              <a:rPr sz="1400" spc="-10" dirty="0">
                <a:latin typeface="Arial"/>
                <a:cs typeface="Arial"/>
              </a:rPr>
              <a:t>menggunakan </a:t>
            </a:r>
            <a:r>
              <a:rPr sz="1400" dirty="0">
                <a:latin typeface="Arial"/>
                <a:cs typeface="Arial"/>
              </a:rPr>
              <a:t>teknologi</a:t>
            </a:r>
            <a:r>
              <a:rPr sz="1400" spc="235" dirty="0">
                <a:latin typeface="Arial"/>
                <a:cs typeface="Arial"/>
              </a:rPr>
              <a:t>   </a:t>
            </a:r>
            <a:r>
              <a:rPr sz="1400" dirty="0">
                <a:latin typeface="Arial"/>
                <a:cs typeface="Arial"/>
              </a:rPr>
              <a:t>IoT.Sistem</a:t>
            </a:r>
            <a:r>
              <a:rPr sz="1400" spc="475" dirty="0">
                <a:latin typeface="Arial"/>
                <a:cs typeface="Arial"/>
              </a:rPr>
              <a:t>  </a:t>
            </a:r>
            <a:r>
              <a:rPr sz="1400" dirty="0">
                <a:latin typeface="Arial"/>
                <a:cs typeface="Arial"/>
              </a:rPr>
              <a:t>ini</a:t>
            </a:r>
            <a:r>
              <a:rPr sz="1400" spc="470" dirty="0">
                <a:latin typeface="Arial"/>
                <a:cs typeface="Arial"/>
              </a:rPr>
              <a:t>  </a:t>
            </a:r>
            <a:r>
              <a:rPr sz="1400" dirty="0">
                <a:latin typeface="Arial"/>
                <a:cs typeface="Arial"/>
              </a:rPr>
              <a:t>juga</a:t>
            </a:r>
            <a:r>
              <a:rPr sz="1400" spc="465" dirty="0">
                <a:latin typeface="Arial"/>
                <a:cs typeface="Arial"/>
              </a:rPr>
              <a:t>  </a:t>
            </a:r>
            <a:r>
              <a:rPr sz="1400" dirty="0">
                <a:latin typeface="Arial"/>
                <a:cs typeface="Arial"/>
              </a:rPr>
              <a:t>memantau</a:t>
            </a:r>
            <a:r>
              <a:rPr sz="1400" spc="470" dirty="0">
                <a:latin typeface="Arial"/>
                <a:cs typeface="Arial"/>
              </a:rPr>
              <a:t>  </a:t>
            </a:r>
            <a:r>
              <a:rPr sz="1400" spc="-25" dirty="0">
                <a:latin typeface="Arial"/>
                <a:cs typeface="Arial"/>
              </a:rPr>
              <a:t>dan </a:t>
            </a:r>
            <a:r>
              <a:rPr sz="1400" dirty="0">
                <a:latin typeface="Arial"/>
                <a:cs typeface="Arial"/>
              </a:rPr>
              <a:t>memaparkan</a:t>
            </a:r>
            <a:r>
              <a:rPr sz="1400" spc="70" dirty="0">
                <a:latin typeface="Arial"/>
                <a:cs typeface="Arial"/>
              </a:rPr>
              <a:t>  </a:t>
            </a:r>
            <a:r>
              <a:rPr sz="1400" dirty="0">
                <a:latin typeface="Arial"/>
                <a:cs typeface="Arial"/>
              </a:rPr>
              <a:t>paras</a:t>
            </a:r>
            <a:r>
              <a:rPr sz="1400" spc="70" dirty="0">
                <a:latin typeface="Arial"/>
                <a:cs typeface="Arial"/>
              </a:rPr>
              <a:t>  </a:t>
            </a:r>
            <a:r>
              <a:rPr sz="1400" dirty="0">
                <a:latin typeface="Arial"/>
                <a:cs typeface="Arial"/>
              </a:rPr>
              <a:t>air</a:t>
            </a:r>
            <a:r>
              <a:rPr sz="1400" spc="65" dirty="0">
                <a:latin typeface="Arial"/>
                <a:cs typeface="Arial"/>
              </a:rPr>
              <a:t>  </a:t>
            </a:r>
            <a:r>
              <a:rPr sz="1400" dirty="0">
                <a:latin typeface="Arial"/>
                <a:cs typeface="Arial"/>
              </a:rPr>
              <a:t>dalam</a:t>
            </a:r>
            <a:r>
              <a:rPr sz="1400" spc="60" dirty="0">
                <a:latin typeface="Arial"/>
                <a:cs typeface="Arial"/>
              </a:rPr>
              <a:t>  </a:t>
            </a:r>
            <a:r>
              <a:rPr sz="1400" dirty="0">
                <a:latin typeface="Arial"/>
                <a:cs typeface="Arial"/>
              </a:rPr>
              <a:t>tangki</a:t>
            </a:r>
            <a:r>
              <a:rPr sz="1400" spc="65" dirty="0">
                <a:latin typeface="Arial"/>
                <a:cs typeface="Arial"/>
              </a:rPr>
              <a:t>  </a:t>
            </a:r>
            <a:r>
              <a:rPr sz="1400" dirty="0">
                <a:latin typeface="Arial"/>
                <a:cs typeface="Arial"/>
              </a:rPr>
              <a:t>secara</a:t>
            </a:r>
            <a:r>
              <a:rPr sz="1400" spc="55" dirty="0">
                <a:latin typeface="Arial"/>
                <a:cs typeface="Arial"/>
              </a:rPr>
              <a:t>  </a:t>
            </a:r>
            <a:r>
              <a:rPr sz="1400" spc="-20" dirty="0">
                <a:latin typeface="Arial"/>
                <a:cs typeface="Arial"/>
              </a:rPr>
              <a:t>masa </a:t>
            </a:r>
            <a:r>
              <a:rPr sz="1400" dirty="0">
                <a:latin typeface="Arial"/>
                <a:cs typeface="Arial"/>
              </a:rPr>
              <a:t>nyata.</a:t>
            </a:r>
            <a:r>
              <a:rPr sz="1400" spc="160" dirty="0">
                <a:latin typeface="Arial"/>
                <a:cs typeface="Arial"/>
              </a:rPr>
              <a:t> </a:t>
            </a:r>
            <a:r>
              <a:rPr sz="1400" dirty="0">
                <a:latin typeface="Arial"/>
                <a:cs typeface="Arial"/>
              </a:rPr>
              <a:t>Ia</a:t>
            </a:r>
            <a:r>
              <a:rPr sz="1400" spc="165" dirty="0">
                <a:latin typeface="Arial"/>
                <a:cs typeface="Arial"/>
              </a:rPr>
              <a:t> </a:t>
            </a:r>
            <a:r>
              <a:rPr sz="1400" dirty="0">
                <a:latin typeface="Arial"/>
                <a:cs typeface="Arial"/>
              </a:rPr>
              <a:t>dilengkapi</a:t>
            </a:r>
            <a:r>
              <a:rPr sz="1400" spc="185" dirty="0">
                <a:latin typeface="Arial"/>
                <a:cs typeface="Arial"/>
              </a:rPr>
              <a:t> </a:t>
            </a:r>
            <a:r>
              <a:rPr sz="1400" dirty="0">
                <a:latin typeface="Arial"/>
                <a:cs typeface="Arial"/>
              </a:rPr>
              <a:t>motor</a:t>
            </a:r>
            <a:r>
              <a:rPr sz="1400" spc="160" dirty="0">
                <a:latin typeface="Arial"/>
                <a:cs typeface="Arial"/>
              </a:rPr>
              <a:t> </a:t>
            </a:r>
            <a:r>
              <a:rPr sz="1400" dirty="0">
                <a:latin typeface="Arial"/>
                <a:cs typeface="Arial"/>
              </a:rPr>
              <a:t>untuk</a:t>
            </a:r>
            <a:r>
              <a:rPr sz="1400" spc="165" dirty="0">
                <a:latin typeface="Arial"/>
                <a:cs typeface="Arial"/>
              </a:rPr>
              <a:t> </a:t>
            </a:r>
            <a:r>
              <a:rPr sz="1400" dirty="0">
                <a:latin typeface="Arial"/>
                <a:cs typeface="Arial"/>
              </a:rPr>
              <a:t>mengisi</a:t>
            </a:r>
            <a:r>
              <a:rPr sz="1400" spc="170" dirty="0">
                <a:latin typeface="Arial"/>
                <a:cs typeface="Arial"/>
              </a:rPr>
              <a:t> </a:t>
            </a:r>
            <a:r>
              <a:rPr sz="1400" dirty="0">
                <a:latin typeface="Arial"/>
                <a:cs typeface="Arial"/>
              </a:rPr>
              <a:t>air</a:t>
            </a:r>
            <a:r>
              <a:rPr sz="1400" spc="170" dirty="0">
                <a:latin typeface="Arial"/>
                <a:cs typeface="Arial"/>
              </a:rPr>
              <a:t> </a:t>
            </a:r>
            <a:r>
              <a:rPr sz="1400" dirty="0">
                <a:latin typeface="Arial"/>
                <a:cs typeface="Arial"/>
              </a:rPr>
              <a:t>di</a:t>
            </a:r>
            <a:r>
              <a:rPr sz="1400" spc="170" dirty="0">
                <a:latin typeface="Arial"/>
                <a:cs typeface="Arial"/>
              </a:rPr>
              <a:t> </a:t>
            </a:r>
            <a:r>
              <a:rPr sz="1400" spc="-10" dirty="0">
                <a:latin typeface="Arial"/>
                <a:cs typeface="Arial"/>
              </a:rPr>
              <a:t>dalam </a:t>
            </a:r>
            <a:r>
              <a:rPr sz="1400" dirty="0">
                <a:latin typeface="Arial"/>
                <a:cs typeface="Arial"/>
              </a:rPr>
              <a:t>tangki</a:t>
            </a:r>
            <a:r>
              <a:rPr sz="1400" spc="330" dirty="0">
                <a:latin typeface="Arial"/>
                <a:cs typeface="Arial"/>
              </a:rPr>
              <a:t> </a:t>
            </a:r>
            <a:r>
              <a:rPr sz="1400" dirty="0">
                <a:latin typeface="Arial"/>
                <a:cs typeface="Arial"/>
              </a:rPr>
              <a:t>dan</a:t>
            </a:r>
            <a:r>
              <a:rPr sz="1400" spc="280" dirty="0">
                <a:latin typeface="Arial"/>
                <a:cs typeface="Arial"/>
              </a:rPr>
              <a:t> </a:t>
            </a:r>
            <a:r>
              <a:rPr sz="1400" dirty="0">
                <a:latin typeface="Arial"/>
                <a:cs typeface="Arial"/>
              </a:rPr>
              <a:t>menyalurkan</a:t>
            </a:r>
            <a:r>
              <a:rPr sz="1400" spc="330" dirty="0">
                <a:latin typeface="Arial"/>
                <a:cs typeface="Arial"/>
              </a:rPr>
              <a:t> </a:t>
            </a:r>
            <a:r>
              <a:rPr sz="1400" dirty="0">
                <a:latin typeface="Arial"/>
                <a:cs typeface="Arial"/>
              </a:rPr>
              <a:t>air</a:t>
            </a:r>
            <a:r>
              <a:rPr sz="1400" spc="320" dirty="0">
                <a:latin typeface="Arial"/>
                <a:cs typeface="Arial"/>
              </a:rPr>
              <a:t> </a:t>
            </a:r>
            <a:r>
              <a:rPr sz="1400" dirty="0">
                <a:latin typeface="Arial"/>
                <a:cs typeface="Arial"/>
              </a:rPr>
              <a:t>kepada</a:t>
            </a:r>
            <a:r>
              <a:rPr sz="1400" spc="320" dirty="0">
                <a:latin typeface="Arial"/>
                <a:cs typeface="Arial"/>
              </a:rPr>
              <a:t> </a:t>
            </a:r>
            <a:r>
              <a:rPr sz="1400" dirty="0">
                <a:latin typeface="Arial"/>
                <a:cs typeface="Arial"/>
              </a:rPr>
              <a:t>ternakan.</a:t>
            </a:r>
            <a:r>
              <a:rPr sz="1400" spc="335" dirty="0">
                <a:latin typeface="Arial"/>
                <a:cs typeface="Arial"/>
              </a:rPr>
              <a:t> </a:t>
            </a:r>
            <a:r>
              <a:rPr sz="1400" spc="-10" dirty="0">
                <a:latin typeface="Arial"/>
                <a:cs typeface="Arial"/>
              </a:rPr>
              <a:t>Paras </a:t>
            </a:r>
            <a:r>
              <a:rPr sz="1400" dirty="0">
                <a:latin typeface="Arial"/>
                <a:cs typeface="Arial"/>
              </a:rPr>
              <a:t>air</a:t>
            </a:r>
            <a:r>
              <a:rPr sz="1400" spc="450" dirty="0">
                <a:latin typeface="Arial"/>
                <a:cs typeface="Arial"/>
              </a:rPr>
              <a:t> </a:t>
            </a:r>
            <a:r>
              <a:rPr sz="1400" dirty="0">
                <a:latin typeface="Arial"/>
                <a:cs typeface="Arial"/>
              </a:rPr>
              <a:t>direkod</a:t>
            </a:r>
            <a:r>
              <a:rPr sz="1400" spc="455" dirty="0">
                <a:latin typeface="Arial"/>
                <a:cs typeface="Arial"/>
              </a:rPr>
              <a:t> </a:t>
            </a:r>
            <a:r>
              <a:rPr sz="1400" dirty="0">
                <a:latin typeface="Arial"/>
                <a:cs typeface="Arial"/>
              </a:rPr>
              <a:t>secara</a:t>
            </a:r>
            <a:r>
              <a:rPr sz="1400" spc="459" dirty="0">
                <a:latin typeface="Arial"/>
                <a:cs typeface="Arial"/>
              </a:rPr>
              <a:t> </a:t>
            </a:r>
            <a:r>
              <a:rPr sz="1400" dirty="0">
                <a:latin typeface="Arial"/>
                <a:cs typeface="Arial"/>
              </a:rPr>
              <a:t>automatik,</a:t>
            </a:r>
            <a:r>
              <a:rPr sz="1400" spc="465" dirty="0">
                <a:latin typeface="Arial"/>
                <a:cs typeface="Arial"/>
              </a:rPr>
              <a:t> </a:t>
            </a:r>
            <a:r>
              <a:rPr sz="1400" dirty="0">
                <a:latin typeface="Arial"/>
                <a:cs typeface="Arial"/>
              </a:rPr>
              <a:t>dan</a:t>
            </a:r>
            <a:r>
              <a:rPr sz="1400" spc="465" dirty="0">
                <a:latin typeface="Arial"/>
                <a:cs typeface="Arial"/>
              </a:rPr>
              <a:t> </a:t>
            </a:r>
            <a:r>
              <a:rPr sz="1400" dirty="0">
                <a:latin typeface="Arial"/>
                <a:cs typeface="Arial"/>
              </a:rPr>
              <a:t>data</a:t>
            </a:r>
            <a:r>
              <a:rPr sz="1400" spc="415" dirty="0">
                <a:latin typeface="Arial"/>
                <a:cs typeface="Arial"/>
              </a:rPr>
              <a:t> </a:t>
            </a:r>
            <a:r>
              <a:rPr sz="1400" dirty="0">
                <a:latin typeface="Arial"/>
                <a:cs typeface="Arial"/>
              </a:rPr>
              <a:t>sela</a:t>
            </a:r>
            <a:r>
              <a:rPr sz="1400" spc="60" dirty="0">
                <a:latin typeface="Arial"/>
                <a:cs typeface="Arial"/>
              </a:rPr>
              <a:t>  </a:t>
            </a:r>
            <a:r>
              <a:rPr sz="1400" spc="-20" dirty="0">
                <a:latin typeface="Arial"/>
                <a:cs typeface="Arial"/>
              </a:rPr>
              <a:t>masa </a:t>
            </a:r>
            <a:r>
              <a:rPr sz="1400" dirty="0">
                <a:latin typeface="Arial"/>
                <a:cs typeface="Arial"/>
              </a:rPr>
              <a:t>boleh</a:t>
            </a:r>
            <a:r>
              <a:rPr sz="1400" spc="434" dirty="0">
                <a:latin typeface="Arial"/>
                <a:cs typeface="Arial"/>
              </a:rPr>
              <a:t> </a:t>
            </a:r>
            <a:r>
              <a:rPr sz="1400" dirty="0">
                <a:latin typeface="Arial"/>
                <a:cs typeface="Arial"/>
              </a:rPr>
              <a:t>dipantau</a:t>
            </a:r>
            <a:r>
              <a:rPr sz="1400" spc="445" dirty="0">
                <a:latin typeface="Arial"/>
                <a:cs typeface="Arial"/>
              </a:rPr>
              <a:t> </a:t>
            </a:r>
            <a:r>
              <a:rPr sz="1400" dirty="0">
                <a:latin typeface="Arial"/>
                <a:cs typeface="Arial"/>
              </a:rPr>
              <a:t>melalui</a:t>
            </a:r>
            <a:r>
              <a:rPr sz="1400" spc="455" dirty="0">
                <a:latin typeface="Arial"/>
                <a:cs typeface="Arial"/>
              </a:rPr>
              <a:t> </a:t>
            </a:r>
            <a:r>
              <a:rPr sz="1400" dirty="0">
                <a:latin typeface="Arial"/>
                <a:cs typeface="Arial"/>
              </a:rPr>
              <a:t>telefon</a:t>
            </a:r>
            <a:r>
              <a:rPr sz="1400" spc="445" dirty="0">
                <a:latin typeface="Arial"/>
                <a:cs typeface="Arial"/>
              </a:rPr>
              <a:t> </a:t>
            </a:r>
            <a:r>
              <a:rPr sz="1400" dirty="0">
                <a:latin typeface="Arial"/>
                <a:cs typeface="Arial"/>
              </a:rPr>
              <a:t>pintar</a:t>
            </a:r>
            <a:r>
              <a:rPr sz="1400" spc="455" dirty="0">
                <a:latin typeface="Arial"/>
                <a:cs typeface="Arial"/>
              </a:rPr>
              <a:t> </a:t>
            </a:r>
            <a:r>
              <a:rPr sz="1400" spc="-10" dirty="0">
                <a:latin typeface="Arial"/>
                <a:cs typeface="Arial"/>
              </a:rPr>
              <a:t>menggunakan </a:t>
            </a:r>
            <a:r>
              <a:rPr sz="1400" dirty="0">
                <a:latin typeface="Arial"/>
                <a:cs typeface="Arial"/>
              </a:rPr>
              <a:t>teknologi</a:t>
            </a:r>
            <a:r>
              <a:rPr sz="1400" spc="114" dirty="0">
                <a:latin typeface="Arial"/>
                <a:cs typeface="Arial"/>
              </a:rPr>
              <a:t> </a:t>
            </a:r>
            <a:r>
              <a:rPr sz="1400" spc="-20" dirty="0">
                <a:latin typeface="Arial"/>
                <a:cs typeface="Arial"/>
              </a:rPr>
              <a:t>IoT.</a:t>
            </a:r>
            <a:endParaRPr sz="1400">
              <a:latin typeface="Arial"/>
              <a:cs typeface="Arial"/>
            </a:endParaRPr>
          </a:p>
        </p:txBody>
      </p:sp>
      <p:grpSp>
        <p:nvGrpSpPr>
          <p:cNvPr id="14" name="object 14"/>
          <p:cNvGrpSpPr/>
          <p:nvPr/>
        </p:nvGrpSpPr>
        <p:grpSpPr>
          <a:xfrm>
            <a:off x="2069464" y="4631016"/>
            <a:ext cx="4677410" cy="1587500"/>
            <a:chOff x="2069464" y="4631016"/>
            <a:chExt cx="4677410" cy="1587500"/>
          </a:xfrm>
        </p:grpSpPr>
        <p:pic>
          <p:nvPicPr>
            <p:cNvPr id="15" name="object 15"/>
            <p:cNvPicPr/>
            <p:nvPr/>
          </p:nvPicPr>
          <p:blipFill>
            <a:blip r:embed="rId2" cstate="print"/>
            <a:stretch>
              <a:fillRect/>
            </a:stretch>
          </p:blipFill>
          <p:spPr>
            <a:xfrm>
              <a:off x="2069464" y="4631016"/>
              <a:ext cx="2217039" cy="1473835"/>
            </a:xfrm>
            <a:prstGeom prst="rect">
              <a:avLst/>
            </a:prstGeom>
          </p:spPr>
        </p:pic>
        <p:pic>
          <p:nvPicPr>
            <p:cNvPr id="16" name="object 16"/>
            <p:cNvPicPr/>
            <p:nvPr/>
          </p:nvPicPr>
          <p:blipFill>
            <a:blip r:embed="rId3" cstate="print"/>
            <a:stretch>
              <a:fillRect/>
            </a:stretch>
          </p:blipFill>
          <p:spPr>
            <a:xfrm>
              <a:off x="4286504" y="4639945"/>
              <a:ext cx="1037043" cy="1260983"/>
            </a:xfrm>
            <a:prstGeom prst="rect">
              <a:avLst/>
            </a:prstGeom>
          </p:spPr>
        </p:pic>
        <p:pic>
          <p:nvPicPr>
            <p:cNvPr id="17" name="object 17"/>
            <p:cNvPicPr/>
            <p:nvPr/>
          </p:nvPicPr>
          <p:blipFill>
            <a:blip r:embed="rId4" cstate="print"/>
            <a:stretch>
              <a:fillRect/>
            </a:stretch>
          </p:blipFill>
          <p:spPr>
            <a:xfrm>
              <a:off x="5321299" y="4631334"/>
              <a:ext cx="1425067" cy="1586992"/>
            </a:xfrm>
            <a:prstGeom prst="rect">
              <a:avLst/>
            </a:prstGeom>
          </p:spPr>
        </p:pic>
      </p:grpSp>
      <p:grpSp>
        <p:nvGrpSpPr>
          <p:cNvPr id="18" name="object 18"/>
          <p:cNvGrpSpPr/>
          <p:nvPr/>
        </p:nvGrpSpPr>
        <p:grpSpPr>
          <a:xfrm>
            <a:off x="7170927" y="0"/>
            <a:ext cx="4954436" cy="5900928"/>
            <a:chOff x="7170927" y="0"/>
            <a:chExt cx="4954436" cy="5900928"/>
          </a:xfrm>
        </p:grpSpPr>
        <p:pic>
          <p:nvPicPr>
            <p:cNvPr id="19" name="object 19"/>
            <p:cNvPicPr/>
            <p:nvPr/>
          </p:nvPicPr>
          <p:blipFill>
            <a:blip r:embed="rId5" cstate="print"/>
            <a:stretch>
              <a:fillRect/>
            </a:stretch>
          </p:blipFill>
          <p:spPr>
            <a:xfrm>
              <a:off x="11209020" y="0"/>
              <a:ext cx="916343" cy="647700"/>
            </a:xfrm>
            <a:prstGeom prst="rect">
              <a:avLst/>
            </a:prstGeom>
          </p:spPr>
        </p:pic>
        <p:pic>
          <p:nvPicPr>
            <p:cNvPr id="20" name="object 20"/>
            <p:cNvPicPr/>
            <p:nvPr/>
          </p:nvPicPr>
          <p:blipFill>
            <a:blip r:embed="rId6" cstate="print"/>
            <a:stretch>
              <a:fillRect/>
            </a:stretch>
          </p:blipFill>
          <p:spPr>
            <a:xfrm>
              <a:off x="7170927" y="4358005"/>
              <a:ext cx="3548888" cy="1542923"/>
            </a:xfrm>
            <a:prstGeom prst="rect">
              <a:avLst/>
            </a:prstGeom>
          </p:spPr>
        </p:pic>
      </p:grpSp>
      <p:pic>
        <p:nvPicPr>
          <p:cNvPr id="21" name="object 21"/>
          <p:cNvPicPr/>
          <p:nvPr/>
        </p:nvPicPr>
        <p:blipFill>
          <a:blip r:embed="rId7" cstate="print"/>
          <a:stretch>
            <a:fillRect/>
          </a:stretch>
        </p:blipFill>
        <p:spPr>
          <a:xfrm>
            <a:off x="260847" y="2204106"/>
            <a:ext cx="1423221" cy="1960477"/>
          </a:xfrm>
          <a:prstGeom prst="rect">
            <a:avLst/>
          </a:prstGeom>
        </p:spPr>
      </p:pic>
      <p:sp>
        <p:nvSpPr>
          <p:cNvPr id="23" name="Slide Number Placeholder 22">
            <a:extLst>
              <a:ext uri="{FF2B5EF4-FFF2-40B4-BE49-F238E27FC236}">
                <a16:creationId xmlns:a16="http://schemas.microsoft.com/office/drawing/2014/main" id="{568E2CFB-8144-CCF5-B17A-EE2F305C7A03}"/>
              </a:ext>
            </a:extLst>
          </p:cNvPr>
          <p:cNvSpPr>
            <a:spLocks noGrp="1"/>
          </p:cNvSpPr>
          <p:nvPr>
            <p:ph type="sldNum" idx="12"/>
          </p:nvPr>
        </p:nvSpPr>
        <p:spPr/>
        <p:txBody>
          <a:bodyPr/>
          <a:lstStyle/>
          <a:p>
            <a:r>
              <a:rPr lang="en-MY"/>
              <a:t>KPT | </a:t>
            </a:r>
            <a:fld id="{00000000-1234-1234-1234-123412341234}" type="slidenum">
              <a:rPr lang="en-MY" smtClean="0"/>
              <a:pPr/>
              <a:t>26</a:t>
            </a:fld>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54707" y="400811"/>
            <a:ext cx="9177655" cy="5878195"/>
            <a:chOff x="2350007" y="400811"/>
            <a:chExt cx="9177655" cy="5878195"/>
          </a:xfrm>
        </p:grpSpPr>
        <p:sp>
          <p:nvSpPr>
            <p:cNvPr id="3" name="object 3"/>
            <p:cNvSpPr/>
            <p:nvPr/>
          </p:nvSpPr>
          <p:spPr>
            <a:xfrm>
              <a:off x="2375407" y="413499"/>
              <a:ext cx="9126855" cy="396875"/>
            </a:xfrm>
            <a:custGeom>
              <a:avLst/>
              <a:gdLst/>
              <a:ahLst/>
              <a:cxnLst/>
              <a:rect l="l" t="t" r="r" b="b"/>
              <a:pathLst>
                <a:path w="9126855" h="396875">
                  <a:moveTo>
                    <a:pt x="9126855" y="0"/>
                  </a:moveTo>
                  <a:lnTo>
                    <a:pt x="0" y="0"/>
                  </a:lnTo>
                  <a:lnTo>
                    <a:pt x="0" y="396252"/>
                  </a:lnTo>
                  <a:lnTo>
                    <a:pt x="9126855" y="396252"/>
                  </a:lnTo>
                  <a:lnTo>
                    <a:pt x="9126855" y="0"/>
                  </a:lnTo>
                  <a:close/>
                </a:path>
              </a:pathLst>
            </a:custGeom>
            <a:solidFill>
              <a:srgbClr val="5B9BD4"/>
            </a:solidFill>
          </p:spPr>
          <p:txBody>
            <a:bodyPr wrap="square" lIns="0" tIns="0" rIns="0" bIns="0" rtlCol="0"/>
            <a:lstStyle/>
            <a:p>
              <a:endParaRPr/>
            </a:p>
          </p:txBody>
        </p:sp>
        <p:sp>
          <p:nvSpPr>
            <p:cNvPr id="4" name="object 4"/>
            <p:cNvSpPr/>
            <p:nvPr/>
          </p:nvSpPr>
          <p:spPr>
            <a:xfrm>
              <a:off x="2375408" y="809764"/>
              <a:ext cx="9126855" cy="5455920"/>
            </a:xfrm>
            <a:custGeom>
              <a:avLst/>
              <a:gdLst/>
              <a:ahLst/>
              <a:cxnLst/>
              <a:rect l="l" t="t" r="r" b="b"/>
              <a:pathLst>
                <a:path w="9126855" h="5455920">
                  <a:moveTo>
                    <a:pt x="4565777" y="0"/>
                  </a:moveTo>
                  <a:lnTo>
                    <a:pt x="0" y="0"/>
                  </a:lnTo>
                  <a:lnTo>
                    <a:pt x="0" y="5455920"/>
                  </a:lnTo>
                  <a:lnTo>
                    <a:pt x="4565777" y="5455920"/>
                  </a:lnTo>
                  <a:lnTo>
                    <a:pt x="4565777" y="0"/>
                  </a:lnTo>
                  <a:close/>
                </a:path>
                <a:path w="9126855" h="5455920">
                  <a:moveTo>
                    <a:pt x="9126842" y="0"/>
                  </a:moveTo>
                  <a:lnTo>
                    <a:pt x="4565904" y="0"/>
                  </a:lnTo>
                  <a:lnTo>
                    <a:pt x="4565904" y="5455920"/>
                  </a:lnTo>
                  <a:lnTo>
                    <a:pt x="9126842" y="5455920"/>
                  </a:lnTo>
                  <a:lnTo>
                    <a:pt x="9126842" y="0"/>
                  </a:lnTo>
                  <a:close/>
                </a:path>
              </a:pathLst>
            </a:custGeom>
            <a:solidFill>
              <a:srgbClr val="D2DEEE"/>
            </a:solidFill>
          </p:spPr>
          <p:txBody>
            <a:bodyPr wrap="square" lIns="0" tIns="0" rIns="0" bIns="0" rtlCol="0"/>
            <a:lstStyle/>
            <a:p>
              <a:endParaRPr/>
            </a:p>
          </p:txBody>
        </p:sp>
        <p:sp>
          <p:nvSpPr>
            <p:cNvPr id="5" name="object 5"/>
            <p:cNvSpPr/>
            <p:nvPr/>
          </p:nvSpPr>
          <p:spPr>
            <a:xfrm>
              <a:off x="6941311" y="790702"/>
              <a:ext cx="0" cy="5481955"/>
            </a:xfrm>
            <a:custGeom>
              <a:avLst/>
              <a:gdLst/>
              <a:ahLst/>
              <a:cxnLst/>
              <a:rect l="l" t="t" r="r" b="b"/>
              <a:pathLst>
                <a:path h="5481955">
                  <a:moveTo>
                    <a:pt x="0" y="0"/>
                  </a:moveTo>
                  <a:lnTo>
                    <a:pt x="0" y="5481332"/>
                  </a:lnTo>
                </a:path>
              </a:pathLst>
            </a:custGeom>
            <a:ln w="12700">
              <a:solidFill>
                <a:srgbClr val="FFFFFF"/>
              </a:solidFill>
            </a:ln>
          </p:spPr>
          <p:txBody>
            <a:bodyPr wrap="square" lIns="0" tIns="0" rIns="0" bIns="0" rtlCol="0"/>
            <a:lstStyle/>
            <a:p>
              <a:endParaRPr/>
            </a:p>
          </p:txBody>
        </p:sp>
        <p:sp>
          <p:nvSpPr>
            <p:cNvPr id="6" name="object 6"/>
            <p:cNvSpPr/>
            <p:nvPr/>
          </p:nvSpPr>
          <p:spPr>
            <a:xfrm>
              <a:off x="2369057" y="809752"/>
              <a:ext cx="9139555" cy="0"/>
            </a:xfrm>
            <a:custGeom>
              <a:avLst/>
              <a:gdLst/>
              <a:ahLst/>
              <a:cxnLst/>
              <a:rect l="l" t="t" r="r" b="b"/>
              <a:pathLst>
                <a:path w="9139555">
                  <a:moveTo>
                    <a:pt x="0" y="0"/>
                  </a:moveTo>
                  <a:lnTo>
                    <a:pt x="9139555" y="0"/>
                  </a:lnTo>
                </a:path>
              </a:pathLst>
            </a:custGeom>
            <a:ln w="38100">
              <a:solidFill>
                <a:srgbClr val="FFFFFF"/>
              </a:solidFill>
            </a:ln>
          </p:spPr>
          <p:txBody>
            <a:bodyPr wrap="square" lIns="0" tIns="0" rIns="0" bIns="0" rtlCol="0"/>
            <a:lstStyle/>
            <a:p>
              <a:endParaRPr/>
            </a:p>
          </p:txBody>
        </p:sp>
        <p:sp>
          <p:nvSpPr>
            <p:cNvPr id="7" name="object 7"/>
            <p:cNvSpPr/>
            <p:nvPr/>
          </p:nvSpPr>
          <p:spPr>
            <a:xfrm>
              <a:off x="2369057" y="407161"/>
              <a:ext cx="9139555" cy="5865495"/>
            </a:xfrm>
            <a:custGeom>
              <a:avLst/>
              <a:gdLst/>
              <a:ahLst/>
              <a:cxnLst/>
              <a:rect l="l" t="t" r="r" b="b"/>
              <a:pathLst>
                <a:path w="9139555" h="5865495">
                  <a:moveTo>
                    <a:pt x="6350" y="0"/>
                  </a:moveTo>
                  <a:lnTo>
                    <a:pt x="6350" y="5864872"/>
                  </a:lnTo>
                </a:path>
                <a:path w="9139555" h="5865495">
                  <a:moveTo>
                    <a:pt x="9133205" y="0"/>
                  </a:moveTo>
                  <a:lnTo>
                    <a:pt x="9133205" y="5864872"/>
                  </a:lnTo>
                </a:path>
                <a:path w="9139555" h="5865495">
                  <a:moveTo>
                    <a:pt x="0" y="6350"/>
                  </a:moveTo>
                  <a:lnTo>
                    <a:pt x="9139555" y="6350"/>
                  </a:lnTo>
                </a:path>
                <a:path w="9139555" h="5865495">
                  <a:moveTo>
                    <a:pt x="0" y="5858522"/>
                  </a:moveTo>
                  <a:lnTo>
                    <a:pt x="9139555" y="5858522"/>
                  </a:lnTo>
                </a:path>
              </a:pathLst>
            </a:custGeom>
            <a:ln w="12700">
              <a:solidFill>
                <a:srgbClr val="FFFFFF"/>
              </a:solidFill>
            </a:ln>
          </p:spPr>
          <p:txBody>
            <a:bodyPr wrap="square" lIns="0" tIns="0" rIns="0" bIns="0" rtlCol="0"/>
            <a:lstStyle/>
            <a:p>
              <a:endParaRPr/>
            </a:p>
          </p:txBody>
        </p:sp>
      </p:grpSp>
      <p:sp>
        <p:nvSpPr>
          <p:cNvPr id="8" name="object 8" descr="$PPTXTitle"/>
          <p:cNvSpPr txBox="1">
            <a:spLocks noGrp="1"/>
          </p:cNvSpPr>
          <p:nvPr>
            <p:ph type="title"/>
          </p:nvPr>
        </p:nvSpPr>
        <p:spPr>
          <a:xfrm>
            <a:off x="2953892" y="426846"/>
            <a:ext cx="6981190" cy="330835"/>
          </a:xfrm>
          <a:prstGeom prst="rect">
            <a:avLst/>
          </a:prstGeom>
        </p:spPr>
        <p:txBody>
          <a:bodyPr vert="horz" wrap="square" lIns="0" tIns="13335" rIns="0" bIns="0" rtlCol="0">
            <a:spAutoFit/>
          </a:bodyPr>
          <a:lstStyle/>
          <a:p>
            <a:pPr marL="12700">
              <a:lnSpc>
                <a:spcPct val="100000"/>
              </a:lnSpc>
              <a:spcBef>
                <a:spcPts val="105"/>
              </a:spcBef>
            </a:pPr>
            <a:r>
              <a:rPr sz="2000" spc="60" dirty="0">
                <a:solidFill>
                  <a:srgbClr val="FFFFFF"/>
                </a:solidFill>
                <a:latin typeface="Calibri"/>
                <a:cs typeface="Calibri"/>
              </a:rPr>
              <a:t>Chilli</a:t>
            </a:r>
            <a:r>
              <a:rPr sz="2000" spc="-10" dirty="0">
                <a:solidFill>
                  <a:srgbClr val="FFFFFF"/>
                </a:solidFill>
                <a:latin typeface="Calibri"/>
                <a:cs typeface="Calibri"/>
              </a:rPr>
              <a:t> </a:t>
            </a:r>
            <a:r>
              <a:rPr sz="2000" dirty="0">
                <a:solidFill>
                  <a:srgbClr val="FFFFFF"/>
                </a:solidFill>
                <a:latin typeface="Calibri"/>
                <a:cs typeface="Calibri"/>
              </a:rPr>
              <a:t>Sorter</a:t>
            </a:r>
            <a:r>
              <a:rPr sz="2000" spc="25" dirty="0">
                <a:solidFill>
                  <a:srgbClr val="FFFFFF"/>
                </a:solidFill>
                <a:latin typeface="Calibri"/>
                <a:cs typeface="Calibri"/>
              </a:rPr>
              <a:t> </a:t>
            </a:r>
            <a:r>
              <a:rPr sz="2000" spc="60" dirty="0">
                <a:solidFill>
                  <a:srgbClr val="FFFFFF"/>
                </a:solidFill>
                <a:latin typeface="Calibri"/>
                <a:cs typeface="Calibri"/>
              </a:rPr>
              <a:t>Based</a:t>
            </a:r>
            <a:r>
              <a:rPr sz="2000" spc="5" dirty="0">
                <a:solidFill>
                  <a:srgbClr val="FFFFFF"/>
                </a:solidFill>
                <a:latin typeface="Calibri"/>
                <a:cs typeface="Calibri"/>
              </a:rPr>
              <a:t> </a:t>
            </a:r>
            <a:r>
              <a:rPr sz="2000" dirty="0">
                <a:solidFill>
                  <a:srgbClr val="FFFFFF"/>
                </a:solidFill>
                <a:latin typeface="Calibri"/>
                <a:cs typeface="Calibri"/>
              </a:rPr>
              <a:t>on</a:t>
            </a:r>
            <a:r>
              <a:rPr sz="2000" spc="15" dirty="0">
                <a:solidFill>
                  <a:srgbClr val="FFFFFF"/>
                </a:solidFill>
                <a:latin typeface="Calibri"/>
                <a:cs typeface="Calibri"/>
              </a:rPr>
              <a:t> </a:t>
            </a:r>
            <a:r>
              <a:rPr sz="2000" dirty="0">
                <a:solidFill>
                  <a:srgbClr val="FFFFFF"/>
                </a:solidFill>
                <a:latin typeface="Calibri"/>
                <a:cs typeface="Calibri"/>
              </a:rPr>
              <a:t>Length</a:t>
            </a:r>
            <a:r>
              <a:rPr sz="2000" spc="10" dirty="0">
                <a:solidFill>
                  <a:srgbClr val="FFFFFF"/>
                </a:solidFill>
                <a:latin typeface="Calibri"/>
                <a:cs typeface="Calibri"/>
              </a:rPr>
              <a:t> </a:t>
            </a:r>
            <a:r>
              <a:rPr sz="2000" dirty="0">
                <a:solidFill>
                  <a:srgbClr val="FFFFFF"/>
                </a:solidFill>
                <a:latin typeface="Calibri"/>
                <a:cs typeface="Calibri"/>
              </a:rPr>
              <a:t>using</a:t>
            </a:r>
            <a:r>
              <a:rPr sz="2000" spc="-15" dirty="0">
                <a:solidFill>
                  <a:srgbClr val="FFFFFF"/>
                </a:solidFill>
                <a:latin typeface="Calibri"/>
                <a:cs typeface="Calibri"/>
              </a:rPr>
              <a:t> </a:t>
            </a:r>
            <a:r>
              <a:rPr sz="2000" spc="-10" dirty="0">
                <a:solidFill>
                  <a:srgbClr val="FFFFFF"/>
                </a:solidFill>
                <a:latin typeface="Calibri"/>
                <a:cs typeface="Calibri"/>
              </a:rPr>
              <a:t>Multi-</a:t>
            </a:r>
            <a:r>
              <a:rPr sz="2000" dirty="0">
                <a:solidFill>
                  <a:srgbClr val="FFFFFF"/>
                </a:solidFill>
                <a:latin typeface="Calibri"/>
                <a:cs typeface="Calibri"/>
              </a:rPr>
              <a:t>Level</a:t>
            </a:r>
            <a:r>
              <a:rPr sz="2000" spc="-5" dirty="0">
                <a:solidFill>
                  <a:srgbClr val="FFFFFF"/>
                </a:solidFill>
                <a:latin typeface="Calibri"/>
                <a:cs typeface="Calibri"/>
              </a:rPr>
              <a:t> </a:t>
            </a:r>
            <a:r>
              <a:rPr sz="2000" dirty="0">
                <a:solidFill>
                  <a:srgbClr val="FFFFFF"/>
                </a:solidFill>
                <a:latin typeface="Calibri"/>
                <a:cs typeface="Calibri"/>
              </a:rPr>
              <a:t>Conveyor</a:t>
            </a:r>
            <a:r>
              <a:rPr sz="2000" spc="15" dirty="0">
                <a:solidFill>
                  <a:srgbClr val="FFFFFF"/>
                </a:solidFill>
                <a:latin typeface="Calibri"/>
                <a:cs typeface="Calibri"/>
              </a:rPr>
              <a:t> </a:t>
            </a:r>
            <a:r>
              <a:rPr sz="2000" spc="55" dirty="0">
                <a:solidFill>
                  <a:srgbClr val="FFFFFF"/>
                </a:solidFill>
                <a:latin typeface="Calibri"/>
                <a:cs typeface="Calibri"/>
              </a:rPr>
              <a:t>System</a:t>
            </a:r>
            <a:endParaRPr sz="2000" dirty="0">
              <a:latin typeface="Calibri"/>
              <a:cs typeface="Calibri"/>
            </a:endParaRPr>
          </a:p>
        </p:txBody>
      </p:sp>
      <p:sp>
        <p:nvSpPr>
          <p:cNvPr id="9" name="object 9"/>
          <p:cNvSpPr txBox="1"/>
          <p:nvPr/>
        </p:nvSpPr>
        <p:spPr>
          <a:xfrm>
            <a:off x="1959355" y="827659"/>
            <a:ext cx="4408805" cy="4658995"/>
          </a:xfrm>
          <a:prstGeom prst="rect">
            <a:avLst/>
          </a:prstGeom>
        </p:spPr>
        <p:txBody>
          <a:bodyPr vert="horz" wrap="square" lIns="0" tIns="12065" rIns="0" bIns="0" rtlCol="0">
            <a:spAutoFit/>
          </a:bodyPr>
          <a:lstStyle/>
          <a:p>
            <a:pPr marL="12700" algn="just">
              <a:lnSpc>
                <a:spcPct val="100000"/>
              </a:lnSpc>
              <a:spcBef>
                <a:spcPts val="95"/>
              </a:spcBef>
            </a:pPr>
            <a:r>
              <a:rPr sz="1600" b="1" dirty="0">
                <a:latin typeface="Calibri"/>
                <a:cs typeface="Calibri"/>
              </a:rPr>
              <a:t>Penyataan</a:t>
            </a:r>
            <a:r>
              <a:rPr sz="1600" b="1" spc="10" dirty="0">
                <a:latin typeface="Calibri"/>
                <a:cs typeface="Calibri"/>
              </a:rPr>
              <a:t> </a:t>
            </a:r>
            <a:r>
              <a:rPr sz="1600" b="1" spc="-10" dirty="0">
                <a:latin typeface="Calibri"/>
                <a:cs typeface="Calibri"/>
              </a:rPr>
              <a:t>Masalah:</a:t>
            </a:r>
            <a:endParaRPr sz="1600">
              <a:latin typeface="Calibri"/>
              <a:cs typeface="Calibri"/>
            </a:endParaRPr>
          </a:p>
          <a:p>
            <a:pPr marL="12700" marR="5080" algn="just">
              <a:lnSpc>
                <a:spcPct val="100000"/>
              </a:lnSpc>
            </a:pPr>
            <a:r>
              <a:rPr sz="1600" dirty="0">
                <a:latin typeface="Calibri"/>
                <a:cs typeface="Calibri"/>
              </a:rPr>
              <a:t>XXX</a:t>
            </a:r>
            <a:r>
              <a:rPr sz="1600" spc="335" dirty="0">
                <a:latin typeface="Calibri"/>
                <a:cs typeface="Calibri"/>
              </a:rPr>
              <a:t> </a:t>
            </a:r>
            <a:r>
              <a:rPr sz="1600" dirty="0">
                <a:latin typeface="Calibri"/>
                <a:cs typeface="Calibri"/>
              </a:rPr>
              <a:t>specializes</a:t>
            </a:r>
            <a:r>
              <a:rPr sz="1600" spc="350" dirty="0">
                <a:latin typeface="Calibri"/>
                <a:cs typeface="Calibri"/>
              </a:rPr>
              <a:t> </a:t>
            </a:r>
            <a:r>
              <a:rPr sz="1600" dirty="0">
                <a:latin typeface="Calibri"/>
                <a:cs typeface="Calibri"/>
              </a:rPr>
              <a:t>in</a:t>
            </a:r>
            <a:r>
              <a:rPr sz="1600" spc="335" dirty="0">
                <a:latin typeface="Calibri"/>
                <a:cs typeface="Calibri"/>
              </a:rPr>
              <a:t> </a:t>
            </a:r>
            <a:r>
              <a:rPr sz="1600" dirty="0">
                <a:latin typeface="Calibri"/>
                <a:cs typeface="Calibri"/>
              </a:rPr>
              <a:t>chilli</a:t>
            </a:r>
            <a:r>
              <a:rPr sz="1600" spc="340" dirty="0">
                <a:latin typeface="Calibri"/>
                <a:cs typeface="Calibri"/>
              </a:rPr>
              <a:t> </a:t>
            </a:r>
            <a:r>
              <a:rPr sz="1600" dirty="0">
                <a:latin typeface="Calibri"/>
                <a:cs typeface="Calibri"/>
              </a:rPr>
              <a:t>farming</a:t>
            </a:r>
            <a:r>
              <a:rPr sz="1600" spc="335" dirty="0">
                <a:latin typeface="Calibri"/>
                <a:cs typeface="Calibri"/>
              </a:rPr>
              <a:t> </a:t>
            </a:r>
            <a:r>
              <a:rPr sz="1600" dirty="0">
                <a:latin typeface="Calibri"/>
                <a:cs typeface="Calibri"/>
              </a:rPr>
              <a:t>but</a:t>
            </a:r>
            <a:r>
              <a:rPr sz="1600" spc="330" dirty="0">
                <a:latin typeface="Calibri"/>
                <a:cs typeface="Calibri"/>
              </a:rPr>
              <a:t> </a:t>
            </a:r>
            <a:r>
              <a:rPr sz="1600" dirty="0">
                <a:latin typeface="Calibri"/>
                <a:cs typeface="Calibri"/>
              </a:rPr>
              <a:t>struggles</a:t>
            </a:r>
            <a:r>
              <a:rPr sz="1600" spc="355" dirty="0">
                <a:latin typeface="Calibri"/>
                <a:cs typeface="Calibri"/>
              </a:rPr>
              <a:t> </a:t>
            </a:r>
            <a:r>
              <a:rPr sz="1600" spc="-20" dirty="0">
                <a:latin typeface="Calibri"/>
                <a:cs typeface="Calibri"/>
              </a:rPr>
              <a:t>with </a:t>
            </a:r>
            <a:r>
              <a:rPr sz="1600" dirty="0">
                <a:latin typeface="Calibri"/>
                <a:cs typeface="Calibri"/>
              </a:rPr>
              <a:t>producing</a:t>
            </a:r>
            <a:r>
              <a:rPr sz="1600" spc="220" dirty="0">
                <a:latin typeface="Calibri"/>
                <a:cs typeface="Calibri"/>
              </a:rPr>
              <a:t>  </a:t>
            </a:r>
            <a:r>
              <a:rPr sz="1600" dirty="0">
                <a:latin typeface="Calibri"/>
                <a:cs typeface="Calibri"/>
              </a:rPr>
              <a:t>consistent,</a:t>
            </a:r>
            <a:r>
              <a:rPr sz="1600" spc="229" dirty="0">
                <a:latin typeface="Calibri"/>
                <a:cs typeface="Calibri"/>
              </a:rPr>
              <a:t>  </a:t>
            </a:r>
            <a:r>
              <a:rPr sz="1600" spc="-20" dirty="0">
                <a:latin typeface="Calibri"/>
                <a:cs typeface="Calibri"/>
              </a:rPr>
              <a:t>high-</a:t>
            </a:r>
            <a:r>
              <a:rPr sz="1600" dirty="0">
                <a:latin typeface="Calibri"/>
                <a:cs typeface="Calibri"/>
              </a:rPr>
              <a:t>quality</a:t>
            </a:r>
            <a:r>
              <a:rPr sz="1600" spc="229" dirty="0">
                <a:latin typeface="Calibri"/>
                <a:cs typeface="Calibri"/>
              </a:rPr>
              <a:t>  </a:t>
            </a:r>
            <a:r>
              <a:rPr sz="1600" dirty="0">
                <a:latin typeface="Calibri"/>
                <a:cs typeface="Calibri"/>
              </a:rPr>
              <a:t>yields.</a:t>
            </a:r>
            <a:r>
              <a:rPr sz="1600" spc="229" dirty="0">
                <a:latin typeface="Calibri"/>
                <a:cs typeface="Calibri"/>
              </a:rPr>
              <a:t>  </a:t>
            </a:r>
            <a:r>
              <a:rPr sz="1600" dirty="0">
                <a:latin typeface="Calibri"/>
                <a:cs typeface="Calibri"/>
              </a:rPr>
              <a:t>A</a:t>
            </a:r>
            <a:r>
              <a:rPr sz="1600" spc="225" dirty="0">
                <a:latin typeface="Calibri"/>
                <a:cs typeface="Calibri"/>
              </a:rPr>
              <a:t>  </a:t>
            </a:r>
            <a:r>
              <a:rPr sz="1600" spc="-25" dirty="0">
                <a:latin typeface="Calibri"/>
                <a:cs typeface="Calibri"/>
              </a:rPr>
              <a:t>key </a:t>
            </a:r>
            <a:r>
              <a:rPr sz="1600" dirty="0">
                <a:latin typeface="Calibri"/>
                <a:cs typeface="Calibri"/>
              </a:rPr>
              <a:t>challenge</a:t>
            </a:r>
            <a:r>
              <a:rPr sz="1600" spc="-5" dirty="0">
                <a:latin typeface="Calibri"/>
                <a:cs typeface="Calibri"/>
              </a:rPr>
              <a:t> </a:t>
            </a:r>
            <a:r>
              <a:rPr sz="1600" dirty="0">
                <a:latin typeface="Calibri"/>
                <a:cs typeface="Calibri"/>
              </a:rPr>
              <a:t>lies in</a:t>
            </a:r>
            <a:r>
              <a:rPr sz="1600" spc="-20" dirty="0">
                <a:latin typeface="Calibri"/>
                <a:cs typeface="Calibri"/>
              </a:rPr>
              <a:t> </a:t>
            </a:r>
            <a:r>
              <a:rPr sz="1600" spc="-10" dirty="0">
                <a:latin typeface="Calibri"/>
                <a:cs typeface="Calibri"/>
              </a:rPr>
              <a:t>sorting</a:t>
            </a:r>
            <a:r>
              <a:rPr sz="1600" dirty="0">
                <a:latin typeface="Calibri"/>
                <a:cs typeface="Calibri"/>
              </a:rPr>
              <a:t> and</a:t>
            </a:r>
            <a:r>
              <a:rPr sz="1600" spc="-15" dirty="0">
                <a:latin typeface="Calibri"/>
                <a:cs typeface="Calibri"/>
              </a:rPr>
              <a:t> </a:t>
            </a:r>
            <a:r>
              <a:rPr sz="1600" spc="-30" dirty="0">
                <a:latin typeface="Calibri"/>
                <a:cs typeface="Calibri"/>
              </a:rPr>
              <a:t>grading</a:t>
            </a:r>
            <a:r>
              <a:rPr sz="1600" dirty="0">
                <a:latin typeface="Calibri"/>
                <a:cs typeface="Calibri"/>
              </a:rPr>
              <a:t> chillies</a:t>
            </a:r>
            <a:r>
              <a:rPr sz="1600" spc="-5" dirty="0">
                <a:latin typeface="Calibri"/>
                <a:cs typeface="Calibri"/>
              </a:rPr>
              <a:t> </a:t>
            </a:r>
            <a:r>
              <a:rPr sz="1600" dirty="0">
                <a:latin typeface="Calibri"/>
                <a:cs typeface="Calibri"/>
              </a:rPr>
              <a:t>by</a:t>
            </a:r>
            <a:r>
              <a:rPr sz="1600" spc="-5" dirty="0">
                <a:latin typeface="Calibri"/>
                <a:cs typeface="Calibri"/>
              </a:rPr>
              <a:t> </a:t>
            </a:r>
            <a:r>
              <a:rPr sz="1600" spc="-10" dirty="0">
                <a:latin typeface="Calibri"/>
                <a:cs typeface="Calibri"/>
              </a:rPr>
              <a:t>length, </a:t>
            </a:r>
            <a:r>
              <a:rPr sz="1600" dirty="0">
                <a:latin typeface="Calibri"/>
                <a:cs typeface="Calibri"/>
              </a:rPr>
              <a:t>size,</a:t>
            </a:r>
            <a:r>
              <a:rPr sz="1600" spc="-10" dirty="0">
                <a:latin typeface="Calibri"/>
                <a:cs typeface="Calibri"/>
              </a:rPr>
              <a:t> </a:t>
            </a:r>
            <a:r>
              <a:rPr sz="1600" dirty="0">
                <a:latin typeface="Calibri"/>
                <a:cs typeface="Calibri"/>
              </a:rPr>
              <a:t>and</a:t>
            </a:r>
            <a:r>
              <a:rPr sz="1600" spc="-5" dirty="0">
                <a:latin typeface="Calibri"/>
                <a:cs typeface="Calibri"/>
              </a:rPr>
              <a:t> </a:t>
            </a:r>
            <a:r>
              <a:rPr sz="1600" dirty="0">
                <a:latin typeface="Calibri"/>
                <a:cs typeface="Calibri"/>
              </a:rPr>
              <a:t>surface</a:t>
            </a:r>
            <a:r>
              <a:rPr sz="1600" spc="-10" dirty="0">
                <a:latin typeface="Calibri"/>
                <a:cs typeface="Calibri"/>
              </a:rPr>
              <a:t> </a:t>
            </a:r>
            <a:r>
              <a:rPr sz="1600" spc="-20" dirty="0">
                <a:latin typeface="Calibri"/>
                <a:cs typeface="Calibri"/>
              </a:rPr>
              <a:t>quality,</a:t>
            </a:r>
            <a:r>
              <a:rPr sz="1600" spc="15" dirty="0">
                <a:latin typeface="Calibri"/>
                <a:cs typeface="Calibri"/>
              </a:rPr>
              <a:t> </a:t>
            </a:r>
            <a:r>
              <a:rPr sz="1600" dirty="0">
                <a:latin typeface="Calibri"/>
                <a:cs typeface="Calibri"/>
              </a:rPr>
              <a:t>which</a:t>
            </a:r>
            <a:r>
              <a:rPr sz="1600" spc="5" dirty="0">
                <a:latin typeface="Calibri"/>
                <a:cs typeface="Calibri"/>
              </a:rPr>
              <a:t> </a:t>
            </a:r>
            <a:r>
              <a:rPr sz="1600" dirty="0">
                <a:latin typeface="Calibri"/>
                <a:cs typeface="Calibri"/>
              </a:rPr>
              <a:t>is</a:t>
            </a:r>
            <a:r>
              <a:rPr sz="1600" spc="-15" dirty="0">
                <a:latin typeface="Calibri"/>
                <a:cs typeface="Calibri"/>
              </a:rPr>
              <a:t> </a:t>
            </a:r>
            <a:r>
              <a:rPr sz="1600" dirty="0">
                <a:latin typeface="Calibri"/>
                <a:cs typeface="Calibri"/>
              </a:rPr>
              <a:t>still</a:t>
            </a:r>
            <a:r>
              <a:rPr sz="1600" spc="-10" dirty="0">
                <a:latin typeface="Calibri"/>
                <a:cs typeface="Calibri"/>
              </a:rPr>
              <a:t> </a:t>
            </a:r>
            <a:r>
              <a:rPr sz="1600" spc="-25" dirty="0">
                <a:latin typeface="Calibri"/>
                <a:cs typeface="Calibri"/>
              </a:rPr>
              <a:t>done</a:t>
            </a:r>
            <a:r>
              <a:rPr sz="1600" spc="-15" dirty="0">
                <a:latin typeface="Calibri"/>
                <a:cs typeface="Calibri"/>
              </a:rPr>
              <a:t> </a:t>
            </a:r>
            <a:r>
              <a:rPr sz="1600" spc="-10" dirty="0">
                <a:latin typeface="Calibri"/>
                <a:cs typeface="Calibri"/>
              </a:rPr>
              <a:t>manually. </a:t>
            </a:r>
            <a:r>
              <a:rPr sz="1600" dirty="0">
                <a:latin typeface="Calibri"/>
                <a:cs typeface="Calibri"/>
              </a:rPr>
              <a:t>Manual</a:t>
            </a:r>
            <a:r>
              <a:rPr sz="1600" spc="490" dirty="0">
                <a:latin typeface="Calibri"/>
                <a:cs typeface="Calibri"/>
              </a:rPr>
              <a:t> </a:t>
            </a:r>
            <a:r>
              <a:rPr sz="1600" dirty="0">
                <a:latin typeface="Calibri"/>
                <a:cs typeface="Calibri"/>
              </a:rPr>
              <a:t>sorting</a:t>
            </a:r>
            <a:r>
              <a:rPr sz="1600" spc="495" dirty="0">
                <a:latin typeface="Calibri"/>
                <a:cs typeface="Calibri"/>
              </a:rPr>
              <a:t> </a:t>
            </a:r>
            <a:r>
              <a:rPr sz="1600" dirty="0">
                <a:latin typeface="Calibri"/>
                <a:cs typeface="Calibri"/>
              </a:rPr>
              <a:t>is</a:t>
            </a:r>
            <a:r>
              <a:rPr sz="1600" spc="75" dirty="0">
                <a:latin typeface="Calibri"/>
                <a:cs typeface="Calibri"/>
              </a:rPr>
              <a:t>  </a:t>
            </a:r>
            <a:r>
              <a:rPr sz="1600" spc="-10" dirty="0">
                <a:latin typeface="Calibri"/>
                <a:cs typeface="Calibri"/>
              </a:rPr>
              <a:t>labor-</a:t>
            </a:r>
            <a:r>
              <a:rPr sz="1600" dirty="0">
                <a:latin typeface="Calibri"/>
                <a:cs typeface="Calibri"/>
              </a:rPr>
              <a:t>intensive,</a:t>
            </a:r>
            <a:r>
              <a:rPr sz="1600" spc="495" dirty="0">
                <a:latin typeface="Calibri"/>
                <a:cs typeface="Calibri"/>
              </a:rPr>
              <a:t> </a:t>
            </a:r>
            <a:r>
              <a:rPr sz="1600" dirty="0">
                <a:latin typeface="Calibri"/>
                <a:cs typeface="Calibri"/>
              </a:rPr>
              <a:t>requiring</a:t>
            </a:r>
            <a:r>
              <a:rPr sz="1600" spc="65" dirty="0">
                <a:latin typeface="Calibri"/>
                <a:cs typeface="Calibri"/>
              </a:rPr>
              <a:t>  </a:t>
            </a:r>
            <a:r>
              <a:rPr sz="1600" spc="-20" dirty="0">
                <a:latin typeface="Calibri"/>
                <a:cs typeface="Calibri"/>
              </a:rPr>
              <a:t>many </a:t>
            </a:r>
            <a:r>
              <a:rPr sz="1600" dirty="0">
                <a:latin typeface="Calibri"/>
                <a:cs typeface="Calibri"/>
              </a:rPr>
              <a:t>workers</a:t>
            </a:r>
            <a:r>
              <a:rPr sz="1600" spc="395" dirty="0">
                <a:latin typeface="Calibri"/>
                <a:cs typeface="Calibri"/>
              </a:rPr>
              <a:t> </a:t>
            </a:r>
            <a:r>
              <a:rPr sz="1600" dirty="0">
                <a:latin typeface="Calibri"/>
                <a:cs typeface="Calibri"/>
              </a:rPr>
              <a:t>to</a:t>
            </a:r>
            <a:r>
              <a:rPr sz="1600" spc="385" dirty="0">
                <a:latin typeface="Calibri"/>
                <a:cs typeface="Calibri"/>
              </a:rPr>
              <a:t> </a:t>
            </a:r>
            <a:r>
              <a:rPr sz="1600" dirty="0">
                <a:latin typeface="Calibri"/>
                <a:cs typeface="Calibri"/>
              </a:rPr>
              <a:t>inspect</a:t>
            </a:r>
            <a:r>
              <a:rPr sz="1600" spc="385" dirty="0">
                <a:latin typeface="Calibri"/>
                <a:cs typeface="Calibri"/>
              </a:rPr>
              <a:t> </a:t>
            </a:r>
            <a:r>
              <a:rPr sz="1600" dirty="0">
                <a:latin typeface="Calibri"/>
                <a:cs typeface="Calibri"/>
              </a:rPr>
              <a:t>and</a:t>
            </a:r>
            <a:r>
              <a:rPr sz="1600" spc="380" dirty="0">
                <a:latin typeface="Calibri"/>
                <a:cs typeface="Calibri"/>
              </a:rPr>
              <a:t> </a:t>
            </a:r>
            <a:r>
              <a:rPr sz="1600" dirty="0">
                <a:latin typeface="Calibri"/>
                <a:cs typeface="Calibri"/>
              </a:rPr>
              <a:t>separate</a:t>
            </a:r>
            <a:r>
              <a:rPr sz="1600" spc="390" dirty="0">
                <a:latin typeface="Calibri"/>
                <a:cs typeface="Calibri"/>
              </a:rPr>
              <a:t> </a:t>
            </a:r>
            <a:r>
              <a:rPr sz="1600" dirty="0">
                <a:latin typeface="Calibri"/>
                <a:cs typeface="Calibri"/>
              </a:rPr>
              <a:t>chillies</a:t>
            </a:r>
            <a:r>
              <a:rPr sz="1600" spc="395" dirty="0">
                <a:latin typeface="Calibri"/>
                <a:cs typeface="Calibri"/>
              </a:rPr>
              <a:t> </a:t>
            </a:r>
            <a:r>
              <a:rPr sz="1600" dirty="0">
                <a:latin typeface="Calibri"/>
                <a:cs typeface="Calibri"/>
              </a:rPr>
              <a:t>by</a:t>
            </a:r>
            <a:r>
              <a:rPr sz="1600" spc="395" dirty="0">
                <a:latin typeface="Calibri"/>
                <a:cs typeface="Calibri"/>
              </a:rPr>
              <a:t> </a:t>
            </a:r>
            <a:r>
              <a:rPr sz="1600" spc="-10" dirty="0">
                <a:latin typeface="Calibri"/>
                <a:cs typeface="Calibri"/>
              </a:rPr>
              <a:t>hand. </a:t>
            </a:r>
            <a:r>
              <a:rPr sz="1600" spc="-20" dirty="0">
                <a:latin typeface="Calibri"/>
                <a:cs typeface="Calibri"/>
              </a:rPr>
              <a:t>Sorting</a:t>
            </a:r>
            <a:r>
              <a:rPr sz="1600" spc="-35" dirty="0">
                <a:latin typeface="Calibri"/>
                <a:cs typeface="Calibri"/>
              </a:rPr>
              <a:t> </a:t>
            </a:r>
            <a:r>
              <a:rPr sz="1600" spc="-10" dirty="0">
                <a:latin typeface="Calibri"/>
                <a:cs typeface="Calibri"/>
              </a:rPr>
              <a:t>50kg</a:t>
            </a:r>
            <a:r>
              <a:rPr sz="1600" spc="-70" dirty="0">
                <a:latin typeface="Calibri"/>
                <a:cs typeface="Calibri"/>
              </a:rPr>
              <a:t> </a:t>
            </a:r>
            <a:r>
              <a:rPr sz="1600" dirty="0">
                <a:latin typeface="Calibri"/>
                <a:cs typeface="Calibri"/>
              </a:rPr>
              <a:t>can</a:t>
            </a:r>
            <a:r>
              <a:rPr sz="1600" spc="-55" dirty="0">
                <a:latin typeface="Calibri"/>
                <a:cs typeface="Calibri"/>
              </a:rPr>
              <a:t> </a:t>
            </a:r>
            <a:r>
              <a:rPr sz="1600" spc="-10" dirty="0">
                <a:latin typeface="Calibri"/>
                <a:cs typeface="Calibri"/>
              </a:rPr>
              <a:t>take</a:t>
            </a:r>
            <a:r>
              <a:rPr sz="1600" spc="-35" dirty="0">
                <a:latin typeface="Calibri"/>
                <a:cs typeface="Calibri"/>
              </a:rPr>
              <a:t> </a:t>
            </a:r>
            <a:r>
              <a:rPr sz="1600" spc="-20" dirty="0">
                <a:latin typeface="Calibri"/>
                <a:cs typeface="Calibri"/>
              </a:rPr>
              <a:t>up</a:t>
            </a:r>
            <a:r>
              <a:rPr sz="1600" spc="-65" dirty="0">
                <a:latin typeface="Calibri"/>
                <a:cs typeface="Calibri"/>
              </a:rPr>
              <a:t> </a:t>
            </a:r>
            <a:r>
              <a:rPr sz="1600" spc="-35" dirty="0">
                <a:latin typeface="Calibri"/>
                <a:cs typeface="Calibri"/>
              </a:rPr>
              <a:t>to</a:t>
            </a:r>
            <a:r>
              <a:rPr sz="1600" spc="-40" dirty="0">
                <a:latin typeface="Calibri"/>
                <a:cs typeface="Calibri"/>
              </a:rPr>
              <a:t> </a:t>
            </a:r>
            <a:r>
              <a:rPr sz="1600" dirty="0">
                <a:latin typeface="Calibri"/>
                <a:cs typeface="Calibri"/>
              </a:rPr>
              <a:t>8</a:t>
            </a:r>
            <a:r>
              <a:rPr sz="1600" spc="-55" dirty="0">
                <a:latin typeface="Calibri"/>
                <a:cs typeface="Calibri"/>
              </a:rPr>
              <a:t> </a:t>
            </a:r>
            <a:r>
              <a:rPr sz="1600" spc="-10" dirty="0">
                <a:latin typeface="Calibri"/>
                <a:cs typeface="Calibri"/>
              </a:rPr>
              <a:t>hours,</a:t>
            </a:r>
            <a:r>
              <a:rPr sz="1600" spc="-30" dirty="0">
                <a:latin typeface="Calibri"/>
                <a:cs typeface="Calibri"/>
              </a:rPr>
              <a:t> </a:t>
            </a:r>
            <a:r>
              <a:rPr sz="1600" spc="-10" dirty="0">
                <a:latin typeface="Calibri"/>
                <a:cs typeface="Calibri"/>
              </a:rPr>
              <a:t>leading</a:t>
            </a:r>
            <a:r>
              <a:rPr sz="1600" spc="-45" dirty="0">
                <a:latin typeface="Calibri"/>
                <a:cs typeface="Calibri"/>
              </a:rPr>
              <a:t> </a:t>
            </a:r>
            <a:r>
              <a:rPr sz="1600" spc="-25" dirty="0">
                <a:latin typeface="Calibri"/>
                <a:cs typeface="Calibri"/>
              </a:rPr>
              <a:t>to:</a:t>
            </a:r>
            <a:endParaRPr sz="1600">
              <a:latin typeface="Calibri"/>
              <a:cs typeface="Calibri"/>
            </a:endParaRPr>
          </a:p>
          <a:p>
            <a:pPr marL="184785" marR="5080" indent="-172720" algn="just">
              <a:lnSpc>
                <a:spcPct val="100000"/>
              </a:lnSpc>
              <a:spcBef>
                <a:spcPts val="5"/>
              </a:spcBef>
              <a:buSzPct val="75000"/>
              <a:buFont typeface="Arial"/>
              <a:buChar char="•"/>
              <a:tabLst>
                <a:tab pos="184785" algn="l"/>
              </a:tabLst>
            </a:pPr>
            <a:r>
              <a:rPr sz="1600" b="1" dirty="0">
                <a:latin typeface="Calibri"/>
                <a:cs typeface="Calibri"/>
              </a:rPr>
              <a:t>Inconsistent</a:t>
            </a:r>
            <a:r>
              <a:rPr sz="1600" b="1" spc="50" dirty="0">
                <a:latin typeface="Calibri"/>
                <a:cs typeface="Calibri"/>
              </a:rPr>
              <a:t> </a:t>
            </a:r>
            <a:r>
              <a:rPr sz="1600" b="1" dirty="0">
                <a:latin typeface="Calibri"/>
                <a:cs typeface="Calibri"/>
              </a:rPr>
              <a:t>quality</a:t>
            </a:r>
            <a:r>
              <a:rPr sz="1600" dirty="0">
                <a:latin typeface="Calibri"/>
                <a:cs typeface="Calibri"/>
              </a:rPr>
              <a:t>:</a:t>
            </a:r>
            <a:r>
              <a:rPr sz="1600" spc="50" dirty="0">
                <a:latin typeface="Calibri"/>
                <a:cs typeface="Calibri"/>
              </a:rPr>
              <a:t> </a:t>
            </a:r>
            <a:r>
              <a:rPr sz="1600" spc="-20" dirty="0">
                <a:latin typeface="Calibri"/>
                <a:cs typeface="Calibri"/>
              </a:rPr>
              <a:t>Manually</a:t>
            </a:r>
            <a:r>
              <a:rPr sz="1600" spc="55" dirty="0">
                <a:latin typeface="Calibri"/>
                <a:cs typeface="Calibri"/>
              </a:rPr>
              <a:t> </a:t>
            </a:r>
            <a:r>
              <a:rPr sz="1600" spc="-10" dirty="0">
                <a:latin typeface="Calibri"/>
                <a:cs typeface="Calibri"/>
              </a:rPr>
              <a:t>sorted</a:t>
            </a:r>
            <a:r>
              <a:rPr sz="1600" spc="50" dirty="0">
                <a:latin typeface="Calibri"/>
                <a:cs typeface="Calibri"/>
              </a:rPr>
              <a:t> </a:t>
            </a:r>
            <a:r>
              <a:rPr sz="1600" dirty="0">
                <a:latin typeface="Calibri"/>
                <a:cs typeface="Calibri"/>
              </a:rPr>
              <a:t>chillies</a:t>
            </a:r>
            <a:r>
              <a:rPr sz="1600" spc="55" dirty="0">
                <a:latin typeface="Calibri"/>
                <a:cs typeface="Calibri"/>
              </a:rPr>
              <a:t> </a:t>
            </a:r>
            <a:r>
              <a:rPr sz="1600" spc="-10" dirty="0">
                <a:latin typeface="Calibri"/>
                <a:cs typeface="Calibri"/>
              </a:rPr>
              <a:t>often </a:t>
            </a:r>
            <a:r>
              <a:rPr sz="1600" dirty="0">
                <a:latin typeface="Calibri"/>
                <a:cs typeface="Calibri"/>
              </a:rPr>
              <a:t>fail</a:t>
            </a:r>
            <a:r>
              <a:rPr sz="1600" spc="-15" dirty="0">
                <a:latin typeface="Calibri"/>
                <a:cs typeface="Calibri"/>
              </a:rPr>
              <a:t> </a:t>
            </a:r>
            <a:r>
              <a:rPr sz="1600" dirty="0">
                <a:latin typeface="Calibri"/>
                <a:cs typeface="Calibri"/>
              </a:rPr>
              <a:t>to</a:t>
            </a:r>
            <a:r>
              <a:rPr sz="1600" spc="5" dirty="0">
                <a:latin typeface="Calibri"/>
                <a:cs typeface="Calibri"/>
              </a:rPr>
              <a:t> </a:t>
            </a:r>
            <a:r>
              <a:rPr sz="1600" dirty="0">
                <a:latin typeface="Calibri"/>
                <a:cs typeface="Calibri"/>
              </a:rPr>
              <a:t>meet</a:t>
            </a:r>
            <a:r>
              <a:rPr sz="1600" spc="-10" dirty="0">
                <a:latin typeface="Calibri"/>
                <a:cs typeface="Calibri"/>
              </a:rPr>
              <a:t> </a:t>
            </a:r>
            <a:r>
              <a:rPr sz="1600" dirty="0">
                <a:latin typeface="Calibri"/>
                <a:cs typeface="Calibri"/>
              </a:rPr>
              <a:t>market</a:t>
            </a:r>
            <a:r>
              <a:rPr sz="1600" spc="-10" dirty="0">
                <a:latin typeface="Calibri"/>
                <a:cs typeface="Calibri"/>
              </a:rPr>
              <a:t> </a:t>
            </a:r>
            <a:r>
              <a:rPr sz="1600" dirty="0">
                <a:latin typeface="Calibri"/>
                <a:cs typeface="Calibri"/>
              </a:rPr>
              <a:t>standards,</a:t>
            </a:r>
            <a:r>
              <a:rPr sz="1600" spc="15" dirty="0">
                <a:latin typeface="Calibri"/>
                <a:cs typeface="Calibri"/>
              </a:rPr>
              <a:t> </a:t>
            </a:r>
            <a:r>
              <a:rPr sz="1600" dirty="0">
                <a:latin typeface="Calibri"/>
                <a:cs typeface="Calibri"/>
              </a:rPr>
              <a:t>reducing </a:t>
            </a:r>
            <a:r>
              <a:rPr sz="1600" spc="-10" dirty="0">
                <a:latin typeface="Calibri"/>
                <a:cs typeface="Calibri"/>
              </a:rPr>
              <a:t>their</a:t>
            </a:r>
            <a:r>
              <a:rPr sz="1600" dirty="0">
                <a:latin typeface="Calibri"/>
                <a:cs typeface="Calibri"/>
              </a:rPr>
              <a:t> </a:t>
            </a:r>
            <a:r>
              <a:rPr sz="1600" spc="-10" dirty="0">
                <a:latin typeface="Calibri"/>
                <a:cs typeface="Calibri"/>
              </a:rPr>
              <a:t>value </a:t>
            </a:r>
            <a:r>
              <a:rPr sz="1600" dirty="0">
                <a:latin typeface="Calibri"/>
                <a:cs typeface="Calibri"/>
              </a:rPr>
              <a:t>and</a:t>
            </a:r>
            <a:r>
              <a:rPr sz="1600" spc="-65" dirty="0">
                <a:latin typeface="Calibri"/>
                <a:cs typeface="Calibri"/>
              </a:rPr>
              <a:t> </a:t>
            </a:r>
            <a:r>
              <a:rPr sz="1600" spc="-30" dirty="0">
                <a:latin typeface="Calibri"/>
                <a:cs typeface="Calibri"/>
              </a:rPr>
              <a:t>export</a:t>
            </a:r>
            <a:r>
              <a:rPr sz="1600" spc="-55" dirty="0">
                <a:latin typeface="Calibri"/>
                <a:cs typeface="Calibri"/>
              </a:rPr>
              <a:t> </a:t>
            </a:r>
            <a:r>
              <a:rPr sz="1600" spc="-10" dirty="0">
                <a:latin typeface="Calibri"/>
                <a:cs typeface="Calibri"/>
              </a:rPr>
              <a:t>potential.</a:t>
            </a:r>
            <a:endParaRPr sz="1600">
              <a:latin typeface="Calibri"/>
              <a:cs typeface="Calibri"/>
            </a:endParaRPr>
          </a:p>
          <a:p>
            <a:pPr marL="184785" marR="5715" indent="-172720" algn="just">
              <a:lnSpc>
                <a:spcPct val="100000"/>
              </a:lnSpc>
              <a:buSzPct val="75000"/>
              <a:buFont typeface="Arial"/>
              <a:buChar char="•"/>
              <a:tabLst>
                <a:tab pos="184785" algn="l"/>
              </a:tabLst>
            </a:pPr>
            <a:r>
              <a:rPr sz="1600" b="1" dirty="0">
                <a:latin typeface="Calibri"/>
                <a:cs typeface="Calibri"/>
              </a:rPr>
              <a:t>Low</a:t>
            </a:r>
            <a:r>
              <a:rPr sz="1600" b="1" spc="35" dirty="0">
                <a:latin typeface="Calibri"/>
                <a:cs typeface="Calibri"/>
              </a:rPr>
              <a:t> </a:t>
            </a:r>
            <a:r>
              <a:rPr sz="1600" b="1" dirty="0">
                <a:latin typeface="Calibri"/>
                <a:cs typeface="Calibri"/>
              </a:rPr>
              <a:t>productivity</a:t>
            </a:r>
            <a:r>
              <a:rPr sz="1600" dirty="0">
                <a:latin typeface="Calibri"/>
                <a:cs typeface="Calibri"/>
              </a:rPr>
              <a:t>:</a:t>
            </a:r>
            <a:r>
              <a:rPr sz="1600" spc="55" dirty="0">
                <a:latin typeface="Calibri"/>
                <a:cs typeface="Calibri"/>
              </a:rPr>
              <a:t> </a:t>
            </a:r>
            <a:r>
              <a:rPr sz="1600" dirty="0">
                <a:latin typeface="Calibri"/>
                <a:cs typeface="Calibri"/>
              </a:rPr>
              <a:t>The</a:t>
            </a:r>
            <a:r>
              <a:rPr sz="1600" spc="40" dirty="0">
                <a:latin typeface="Calibri"/>
                <a:cs typeface="Calibri"/>
              </a:rPr>
              <a:t> </a:t>
            </a:r>
            <a:r>
              <a:rPr sz="1600" dirty="0">
                <a:latin typeface="Calibri"/>
                <a:cs typeface="Calibri"/>
              </a:rPr>
              <a:t>slow</a:t>
            </a:r>
            <a:r>
              <a:rPr sz="1600" spc="40" dirty="0">
                <a:latin typeface="Calibri"/>
                <a:cs typeface="Calibri"/>
              </a:rPr>
              <a:t> </a:t>
            </a:r>
            <a:r>
              <a:rPr sz="1600" dirty="0">
                <a:latin typeface="Calibri"/>
                <a:cs typeface="Calibri"/>
              </a:rPr>
              <a:t>process</a:t>
            </a:r>
            <a:r>
              <a:rPr sz="1600" spc="40" dirty="0">
                <a:latin typeface="Calibri"/>
                <a:cs typeface="Calibri"/>
              </a:rPr>
              <a:t> </a:t>
            </a:r>
            <a:r>
              <a:rPr sz="1600" dirty="0">
                <a:latin typeface="Calibri"/>
                <a:cs typeface="Calibri"/>
              </a:rPr>
              <a:t>and</a:t>
            </a:r>
            <a:r>
              <a:rPr sz="1600" spc="45" dirty="0">
                <a:latin typeface="Calibri"/>
                <a:cs typeface="Calibri"/>
              </a:rPr>
              <a:t> </a:t>
            </a:r>
            <a:r>
              <a:rPr sz="1600" spc="-10" dirty="0">
                <a:latin typeface="Calibri"/>
                <a:cs typeface="Calibri"/>
              </a:rPr>
              <a:t>high</a:t>
            </a:r>
            <a:r>
              <a:rPr sz="1600" spc="40" dirty="0">
                <a:latin typeface="Calibri"/>
                <a:cs typeface="Calibri"/>
              </a:rPr>
              <a:t> </a:t>
            </a:r>
            <a:r>
              <a:rPr sz="1600" spc="-10" dirty="0">
                <a:latin typeface="Calibri"/>
                <a:cs typeface="Calibri"/>
              </a:rPr>
              <a:t>labor demand</a:t>
            </a:r>
            <a:r>
              <a:rPr sz="1600" spc="-5" dirty="0">
                <a:latin typeface="Calibri"/>
                <a:cs typeface="Calibri"/>
              </a:rPr>
              <a:t> </a:t>
            </a:r>
            <a:r>
              <a:rPr sz="1600" dirty="0">
                <a:latin typeface="Calibri"/>
                <a:cs typeface="Calibri"/>
              </a:rPr>
              <a:t>increase</a:t>
            </a:r>
            <a:r>
              <a:rPr sz="1600" spc="-15" dirty="0">
                <a:latin typeface="Calibri"/>
                <a:cs typeface="Calibri"/>
              </a:rPr>
              <a:t> </a:t>
            </a:r>
            <a:r>
              <a:rPr sz="1600" spc="-10" dirty="0">
                <a:latin typeface="Calibri"/>
                <a:cs typeface="Calibri"/>
              </a:rPr>
              <a:t>costs.</a:t>
            </a:r>
            <a:endParaRPr sz="1600">
              <a:latin typeface="Calibri"/>
              <a:cs typeface="Calibri"/>
            </a:endParaRPr>
          </a:p>
          <a:p>
            <a:pPr marL="185420" indent="-172720" algn="just">
              <a:lnSpc>
                <a:spcPct val="100000"/>
              </a:lnSpc>
              <a:buSzPct val="75000"/>
              <a:buFont typeface="Arial"/>
              <a:buChar char="•"/>
              <a:tabLst>
                <a:tab pos="185420" algn="l"/>
              </a:tabLst>
            </a:pPr>
            <a:r>
              <a:rPr sz="1600" b="1" dirty="0">
                <a:latin typeface="Calibri"/>
                <a:cs typeface="Calibri"/>
              </a:rPr>
              <a:t>Human</a:t>
            </a:r>
            <a:r>
              <a:rPr sz="1600" b="1" spc="320" dirty="0">
                <a:latin typeface="Calibri"/>
                <a:cs typeface="Calibri"/>
              </a:rPr>
              <a:t> </a:t>
            </a:r>
            <a:r>
              <a:rPr sz="1600" b="1" dirty="0">
                <a:latin typeface="Calibri"/>
                <a:cs typeface="Calibri"/>
              </a:rPr>
              <a:t>error</a:t>
            </a:r>
            <a:r>
              <a:rPr sz="1600" dirty="0">
                <a:latin typeface="Calibri"/>
                <a:cs typeface="Calibri"/>
              </a:rPr>
              <a:t>:</a:t>
            </a:r>
            <a:r>
              <a:rPr sz="1600" spc="325" dirty="0">
                <a:latin typeface="Calibri"/>
                <a:cs typeface="Calibri"/>
              </a:rPr>
              <a:t> </a:t>
            </a:r>
            <a:r>
              <a:rPr sz="1600" dirty="0">
                <a:latin typeface="Calibri"/>
                <a:cs typeface="Calibri"/>
              </a:rPr>
              <a:t>Fatigue</a:t>
            </a:r>
            <a:r>
              <a:rPr sz="1600" spc="315" dirty="0">
                <a:latin typeface="Calibri"/>
                <a:cs typeface="Calibri"/>
              </a:rPr>
              <a:t> </a:t>
            </a:r>
            <a:r>
              <a:rPr sz="1600" dirty="0">
                <a:latin typeface="Calibri"/>
                <a:cs typeface="Calibri"/>
              </a:rPr>
              <a:t>and</a:t>
            </a:r>
            <a:r>
              <a:rPr sz="1600" spc="315" dirty="0">
                <a:latin typeface="Calibri"/>
                <a:cs typeface="Calibri"/>
              </a:rPr>
              <a:t> </a:t>
            </a:r>
            <a:r>
              <a:rPr sz="1600" dirty="0">
                <a:latin typeface="Calibri"/>
                <a:cs typeface="Calibri"/>
              </a:rPr>
              <a:t>carelessness</a:t>
            </a:r>
            <a:r>
              <a:rPr sz="1600" spc="325" dirty="0">
                <a:latin typeface="Calibri"/>
                <a:cs typeface="Calibri"/>
              </a:rPr>
              <a:t> </a:t>
            </a:r>
            <a:r>
              <a:rPr sz="1600" dirty="0">
                <a:latin typeface="Calibri"/>
                <a:cs typeface="Calibri"/>
              </a:rPr>
              <a:t>result</a:t>
            </a:r>
            <a:r>
              <a:rPr sz="1600" spc="315" dirty="0">
                <a:latin typeface="Calibri"/>
                <a:cs typeface="Calibri"/>
              </a:rPr>
              <a:t> </a:t>
            </a:r>
            <a:r>
              <a:rPr sz="1600" spc="-25" dirty="0">
                <a:latin typeface="Calibri"/>
                <a:cs typeface="Calibri"/>
              </a:rPr>
              <a:t>in</a:t>
            </a:r>
            <a:endParaRPr sz="1600">
              <a:latin typeface="Calibri"/>
              <a:cs typeface="Calibri"/>
            </a:endParaRPr>
          </a:p>
          <a:p>
            <a:pPr marL="184785" algn="just">
              <a:lnSpc>
                <a:spcPct val="100000"/>
              </a:lnSpc>
            </a:pPr>
            <a:r>
              <a:rPr sz="1600" dirty="0">
                <a:latin typeface="Calibri"/>
                <a:cs typeface="Calibri"/>
              </a:rPr>
              <a:t>mistakes,</a:t>
            </a:r>
            <a:r>
              <a:rPr sz="1600" spc="-10" dirty="0">
                <a:latin typeface="Calibri"/>
                <a:cs typeface="Calibri"/>
              </a:rPr>
              <a:t> </a:t>
            </a:r>
            <a:r>
              <a:rPr sz="1600" dirty="0">
                <a:latin typeface="Calibri"/>
                <a:cs typeface="Calibri"/>
              </a:rPr>
              <a:t>waste,</a:t>
            </a:r>
            <a:r>
              <a:rPr sz="1600" spc="-5" dirty="0">
                <a:latin typeface="Calibri"/>
                <a:cs typeface="Calibri"/>
              </a:rPr>
              <a:t> </a:t>
            </a:r>
            <a:r>
              <a:rPr sz="1600" dirty="0">
                <a:latin typeface="Calibri"/>
                <a:cs typeface="Calibri"/>
              </a:rPr>
              <a:t>and</a:t>
            </a:r>
            <a:r>
              <a:rPr sz="1600" spc="-10" dirty="0">
                <a:latin typeface="Calibri"/>
                <a:cs typeface="Calibri"/>
              </a:rPr>
              <a:t> </a:t>
            </a:r>
            <a:r>
              <a:rPr sz="1600" spc="-20" dirty="0">
                <a:latin typeface="Calibri"/>
                <a:cs typeface="Calibri"/>
              </a:rPr>
              <a:t>product</a:t>
            </a:r>
            <a:r>
              <a:rPr sz="1600" dirty="0">
                <a:latin typeface="Calibri"/>
                <a:cs typeface="Calibri"/>
              </a:rPr>
              <a:t> </a:t>
            </a:r>
            <a:r>
              <a:rPr sz="1600" spc="-20" dirty="0">
                <a:latin typeface="Calibri"/>
                <a:cs typeface="Calibri"/>
              </a:rPr>
              <a:t>loss.</a:t>
            </a:r>
            <a:endParaRPr sz="1600">
              <a:latin typeface="Calibri"/>
              <a:cs typeface="Calibri"/>
            </a:endParaRPr>
          </a:p>
          <a:p>
            <a:pPr marL="184785" marR="5715" indent="-172720" algn="just">
              <a:lnSpc>
                <a:spcPct val="100000"/>
              </a:lnSpc>
              <a:buSzPct val="75000"/>
              <a:buFont typeface="Arial"/>
              <a:buChar char="•"/>
              <a:tabLst>
                <a:tab pos="184785" algn="l"/>
              </a:tabLst>
            </a:pPr>
            <a:r>
              <a:rPr sz="1600" b="1" dirty="0">
                <a:latin typeface="Calibri"/>
                <a:cs typeface="Calibri"/>
              </a:rPr>
              <a:t>Scalability</a:t>
            </a:r>
            <a:r>
              <a:rPr sz="1600" b="1" spc="225" dirty="0">
                <a:latin typeface="Calibri"/>
                <a:cs typeface="Calibri"/>
              </a:rPr>
              <a:t> </a:t>
            </a:r>
            <a:r>
              <a:rPr sz="1600" b="1" spc="50" dirty="0">
                <a:latin typeface="Calibri"/>
                <a:cs typeface="Calibri"/>
              </a:rPr>
              <a:t>issues</a:t>
            </a:r>
            <a:r>
              <a:rPr sz="1600" spc="50" dirty="0">
                <a:latin typeface="Calibri"/>
                <a:cs typeface="Calibri"/>
              </a:rPr>
              <a:t>:</a:t>
            </a:r>
            <a:r>
              <a:rPr sz="1600" spc="225" dirty="0">
                <a:latin typeface="Calibri"/>
                <a:cs typeface="Calibri"/>
              </a:rPr>
              <a:t> </a:t>
            </a:r>
            <a:r>
              <a:rPr sz="1600" dirty="0">
                <a:latin typeface="Calibri"/>
                <a:cs typeface="Calibri"/>
              </a:rPr>
              <a:t>Manual</a:t>
            </a:r>
            <a:r>
              <a:rPr sz="1600" spc="240" dirty="0">
                <a:latin typeface="Calibri"/>
                <a:cs typeface="Calibri"/>
              </a:rPr>
              <a:t> </a:t>
            </a:r>
            <a:r>
              <a:rPr sz="1600" dirty="0">
                <a:latin typeface="Calibri"/>
                <a:cs typeface="Calibri"/>
              </a:rPr>
              <a:t>methods</a:t>
            </a:r>
            <a:r>
              <a:rPr sz="1600" spc="240" dirty="0">
                <a:latin typeface="Calibri"/>
                <a:cs typeface="Calibri"/>
              </a:rPr>
              <a:t> </a:t>
            </a:r>
            <a:r>
              <a:rPr sz="1600" dirty="0">
                <a:latin typeface="Calibri"/>
                <a:cs typeface="Calibri"/>
              </a:rPr>
              <a:t>cannot</a:t>
            </a:r>
            <a:r>
              <a:rPr sz="1600" spc="225" dirty="0">
                <a:latin typeface="Calibri"/>
                <a:cs typeface="Calibri"/>
              </a:rPr>
              <a:t> </a:t>
            </a:r>
            <a:r>
              <a:rPr sz="1600" spc="-20" dirty="0">
                <a:latin typeface="Calibri"/>
                <a:cs typeface="Calibri"/>
              </a:rPr>
              <a:t>meet </a:t>
            </a:r>
            <a:r>
              <a:rPr sz="1600" spc="-40" dirty="0">
                <a:latin typeface="Calibri"/>
                <a:cs typeface="Calibri"/>
              </a:rPr>
              <a:t>growing</a:t>
            </a:r>
            <a:r>
              <a:rPr sz="1600" spc="-25" dirty="0">
                <a:latin typeface="Calibri"/>
                <a:cs typeface="Calibri"/>
              </a:rPr>
              <a:t> market</a:t>
            </a:r>
            <a:r>
              <a:rPr sz="1600" spc="-45" dirty="0">
                <a:latin typeface="Calibri"/>
                <a:cs typeface="Calibri"/>
              </a:rPr>
              <a:t> </a:t>
            </a:r>
            <a:r>
              <a:rPr sz="1600" spc="-10" dirty="0">
                <a:latin typeface="Calibri"/>
                <a:cs typeface="Calibri"/>
              </a:rPr>
              <a:t>demands.</a:t>
            </a:r>
            <a:endParaRPr sz="1600">
              <a:latin typeface="Calibri"/>
              <a:cs typeface="Calibri"/>
            </a:endParaRPr>
          </a:p>
          <a:p>
            <a:pPr marL="184785" marR="7620" indent="-172720" algn="just">
              <a:lnSpc>
                <a:spcPct val="100000"/>
              </a:lnSpc>
              <a:buSzPct val="75000"/>
              <a:buFont typeface="Arial"/>
              <a:buChar char="•"/>
              <a:tabLst>
                <a:tab pos="184785" algn="l"/>
              </a:tabLst>
            </a:pPr>
            <a:r>
              <a:rPr sz="1600" b="1" dirty="0">
                <a:latin typeface="Calibri"/>
                <a:cs typeface="Calibri"/>
              </a:rPr>
              <a:t>High</a:t>
            </a:r>
            <a:r>
              <a:rPr sz="1600" b="1" spc="490" dirty="0">
                <a:latin typeface="Calibri"/>
                <a:cs typeface="Calibri"/>
              </a:rPr>
              <a:t> </a:t>
            </a:r>
            <a:r>
              <a:rPr sz="1600" b="1" spc="50" dirty="0">
                <a:latin typeface="Calibri"/>
                <a:cs typeface="Calibri"/>
              </a:rPr>
              <a:t>costs</a:t>
            </a:r>
            <a:r>
              <a:rPr sz="1600" spc="50" dirty="0">
                <a:latin typeface="Calibri"/>
                <a:cs typeface="Calibri"/>
              </a:rPr>
              <a:t>:</a:t>
            </a:r>
            <a:r>
              <a:rPr sz="1600" spc="495" dirty="0">
                <a:latin typeface="Calibri"/>
                <a:cs typeface="Calibri"/>
              </a:rPr>
              <a:t> </a:t>
            </a:r>
            <a:r>
              <a:rPr sz="1600" dirty="0">
                <a:latin typeface="Calibri"/>
                <a:cs typeface="Calibri"/>
              </a:rPr>
              <a:t>Labor</a:t>
            </a:r>
            <a:r>
              <a:rPr sz="1600" spc="495" dirty="0">
                <a:latin typeface="Calibri"/>
                <a:cs typeface="Calibri"/>
              </a:rPr>
              <a:t> </a:t>
            </a:r>
            <a:r>
              <a:rPr sz="1600" dirty="0">
                <a:latin typeface="Calibri"/>
                <a:cs typeface="Calibri"/>
              </a:rPr>
              <a:t>expenses</a:t>
            </a:r>
            <a:r>
              <a:rPr sz="1600" spc="65" dirty="0">
                <a:latin typeface="Calibri"/>
                <a:cs typeface="Calibri"/>
              </a:rPr>
              <a:t>  </a:t>
            </a:r>
            <a:r>
              <a:rPr sz="1600" dirty="0">
                <a:latin typeface="Calibri"/>
                <a:cs typeface="Calibri"/>
              </a:rPr>
              <a:t>(~RM</a:t>
            </a:r>
            <a:r>
              <a:rPr sz="1600" spc="490" dirty="0">
                <a:latin typeface="Calibri"/>
                <a:cs typeface="Calibri"/>
              </a:rPr>
              <a:t> </a:t>
            </a:r>
            <a:r>
              <a:rPr sz="1600" spc="-10" dirty="0">
                <a:latin typeface="Calibri"/>
                <a:cs typeface="Calibri"/>
              </a:rPr>
              <a:t>80,000/year) strain</a:t>
            </a:r>
            <a:r>
              <a:rPr sz="1600" spc="-50" dirty="0">
                <a:latin typeface="Calibri"/>
                <a:cs typeface="Calibri"/>
              </a:rPr>
              <a:t> </a:t>
            </a:r>
            <a:r>
              <a:rPr sz="1600" spc="-10" dirty="0">
                <a:latin typeface="Calibri"/>
                <a:cs typeface="Calibri"/>
              </a:rPr>
              <a:t>profitability.</a:t>
            </a:r>
            <a:endParaRPr sz="1600">
              <a:latin typeface="Calibri"/>
              <a:cs typeface="Calibri"/>
            </a:endParaRPr>
          </a:p>
        </p:txBody>
      </p:sp>
      <p:sp>
        <p:nvSpPr>
          <p:cNvPr id="10" name="object 10"/>
          <p:cNvSpPr txBox="1"/>
          <p:nvPr/>
        </p:nvSpPr>
        <p:spPr>
          <a:xfrm>
            <a:off x="6525514" y="827659"/>
            <a:ext cx="4392295" cy="5390515"/>
          </a:xfrm>
          <a:prstGeom prst="rect">
            <a:avLst/>
          </a:prstGeom>
        </p:spPr>
        <p:txBody>
          <a:bodyPr vert="horz" wrap="square" lIns="0" tIns="12065" rIns="0" bIns="0" rtlCol="0">
            <a:spAutoFit/>
          </a:bodyPr>
          <a:lstStyle/>
          <a:p>
            <a:pPr marL="12700">
              <a:lnSpc>
                <a:spcPct val="100000"/>
              </a:lnSpc>
              <a:spcBef>
                <a:spcPts val="95"/>
              </a:spcBef>
            </a:pPr>
            <a:r>
              <a:rPr sz="1600" b="1" dirty="0">
                <a:latin typeface="Calibri"/>
                <a:cs typeface="Calibri"/>
              </a:rPr>
              <a:t>Cadangan</a:t>
            </a:r>
            <a:r>
              <a:rPr sz="1600" b="1" spc="155" dirty="0">
                <a:latin typeface="Calibri"/>
                <a:cs typeface="Calibri"/>
              </a:rPr>
              <a:t> </a:t>
            </a:r>
            <a:r>
              <a:rPr sz="1600" b="1" spc="-10" dirty="0">
                <a:latin typeface="Calibri"/>
                <a:cs typeface="Calibri"/>
              </a:rPr>
              <a:t>Penyelesaian:</a:t>
            </a:r>
            <a:endParaRPr sz="1600">
              <a:latin typeface="Calibri"/>
              <a:cs typeface="Calibri"/>
            </a:endParaRPr>
          </a:p>
          <a:p>
            <a:pPr marL="12700" marR="346075">
              <a:lnSpc>
                <a:spcPct val="100000"/>
              </a:lnSpc>
            </a:pPr>
            <a:r>
              <a:rPr sz="1600" dirty="0">
                <a:latin typeface="Calibri"/>
                <a:cs typeface="Calibri"/>
              </a:rPr>
              <a:t>By</a:t>
            </a:r>
            <a:r>
              <a:rPr sz="1600" spc="-45" dirty="0">
                <a:latin typeface="Calibri"/>
                <a:cs typeface="Calibri"/>
              </a:rPr>
              <a:t> </a:t>
            </a:r>
            <a:r>
              <a:rPr sz="1600" spc="-25" dirty="0">
                <a:latin typeface="Calibri"/>
                <a:cs typeface="Calibri"/>
              </a:rPr>
              <a:t>developing</a:t>
            </a:r>
            <a:r>
              <a:rPr sz="1600" spc="-40" dirty="0">
                <a:latin typeface="Calibri"/>
                <a:cs typeface="Calibri"/>
              </a:rPr>
              <a:t> </a:t>
            </a:r>
            <a:r>
              <a:rPr sz="1600" dirty="0">
                <a:latin typeface="Calibri"/>
                <a:cs typeface="Calibri"/>
              </a:rPr>
              <a:t>an</a:t>
            </a:r>
            <a:r>
              <a:rPr sz="1600" spc="-40" dirty="0">
                <a:latin typeface="Calibri"/>
                <a:cs typeface="Calibri"/>
              </a:rPr>
              <a:t> </a:t>
            </a:r>
            <a:r>
              <a:rPr sz="1600" spc="-10" dirty="0">
                <a:latin typeface="Calibri"/>
                <a:cs typeface="Calibri"/>
              </a:rPr>
              <a:t>automatic</a:t>
            </a:r>
            <a:r>
              <a:rPr sz="1600" dirty="0">
                <a:latin typeface="Calibri"/>
                <a:cs typeface="Calibri"/>
              </a:rPr>
              <a:t> chilli</a:t>
            </a:r>
            <a:r>
              <a:rPr sz="1600" spc="-35" dirty="0">
                <a:latin typeface="Calibri"/>
                <a:cs typeface="Calibri"/>
              </a:rPr>
              <a:t> </a:t>
            </a:r>
            <a:r>
              <a:rPr sz="1600" spc="-25" dirty="0">
                <a:latin typeface="Calibri"/>
                <a:cs typeface="Calibri"/>
              </a:rPr>
              <a:t>sorting</a:t>
            </a:r>
            <a:r>
              <a:rPr sz="1600" spc="-15" dirty="0">
                <a:latin typeface="Calibri"/>
                <a:cs typeface="Calibri"/>
              </a:rPr>
              <a:t> </a:t>
            </a:r>
            <a:r>
              <a:rPr sz="1600" spc="-10" dirty="0">
                <a:latin typeface="Calibri"/>
                <a:cs typeface="Calibri"/>
              </a:rPr>
              <a:t>machine </a:t>
            </a:r>
            <a:r>
              <a:rPr sz="1600" spc="-40" dirty="0">
                <a:latin typeface="Calibri"/>
                <a:cs typeface="Calibri"/>
              </a:rPr>
              <a:t>with</a:t>
            </a:r>
            <a:r>
              <a:rPr sz="1600" spc="-10" dirty="0">
                <a:latin typeface="Calibri"/>
                <a:cs typeface="Calibri"/>
              </a:rPr>
              <a:t> </a:t>
            </a:r>
            <a:r>
              <a:rPr sz="1600" dirty="0">
                <a:latin typeface="Calibri"/>
                <a:cs typeface="Calibri"/>
              </a:rPr>
              <a:t>a</a:t>
            </a:r>
            <a:r>
              <a:rPr sz="1600" spc="-10" dirty="0">
                <a:latin typeface="Calibri"/>
                <a:cs typeface="Calibri"/>
              </a:rPr>
              <a:t> </a:t>
            </a:r>
            <a:r>
              <a:rPr sz="1600" spc="-20" dirty="0">
                <a:latin typeface="Calibri"/>
                <a:cs typeface="Calibri"/>
              </a:rPr>
              <a:t>multi-</a:t>
            </a:r>
            <a:r>
              <a:rPr sz="1600" dirty="0">
                <a:latin typeface="Calibri"/>
                <a:cs typeface="Calibri"/>
              </a:rPr>
              <a:t>level</a:t>
            </a:r>
            <a:r>
              <a:rPr sz="1600" spc="-5" dirty="0">
                <a:latin typeface="Calibri"/>
                <a:cs typeface="Calibri"/>
              </a:rPr>
              <a:t> </a:t>
            </a:r>
            <a:r>
              <a:rPr sz="1600" spc="-25" dirty="0">
                <a:latin typeface="Calibri"/>
                <a:cs typeface="Calibri"/>
              </a:rPr>
              <a:t>conveyor</a:t>
            </a:r>
            <a:r>
              <a:rPr sz="1600" spc="-10" dirty="0">
                <a:latin typeface="Calibri"/>
                <a:cs typeface="Calibri"/>
              </a:rPr>
              <a:t> </a:t>
            </a:r>
            <a:r>
              <a:rPr sz="1600" dirty="0">
                <a:latin typeface="Calibri"/>
                <a:cs typeface="Calibri"/>
              </a:rPr>
              <a:t>system</a:t>
            </a:r>
            <a:r>
              <a:rPr sz="1600" spc="-35" dirty="0">
                <a:latin typeface="Calibri"/>
                <a:cs typeface="Calibri"/>
              </a:rPr>
              <a:t> </a:t>
            </a:r>
            <a:r>
              <a:rPr sz="1600" dirty="0">
                <a:latin typeface="Calibri"/>
                <a:cs typeface="Calibri"/>
              </a:rPr>
              <a:t>and</a:t>
            </a:r>
            <a:r>
              <a:rPr sz="1600" spc="-15" dirty="0">
                <a:latin typeface="Calibri"/>
                <a:cs typeface="Calibri"/>
              </a:rPr>
              <a:t> </a:t>
            </a:r>
            <a:r>
              <a:rPr sz="1600" spc="-10" dirty="0">
                <a:latin typeface="Calibri"/>
                <a:cs typeface="Calibri"/>
              </a:rPr>
              <a:t>computer Vision,</a:t>
            </a:r>
            <a:r>
              <a:rPr sz="1600" spc="-25" dirty="0">
                <a:latin typeface="Calibri"/>
                <a:cs typeface="Calibri"/>
              </a:rPr>
              <a:t> </a:t>
            </a:r>
            <a:r>
              <a:rPr sz="1600" dirty="0">
                <a:latin typeface="Calibri"/>
                <a:cs typeface="Calibri"/>
              </a:rPr>
              <a:t>manual</a:t>
            </a:r>
            <a:r>
              <a:rPr sz="1600" spc="-25" dirty="0">
                <a:latin typeface="Calibri"/>
                <a:cs typeface="Calibri"/>
              </a:rPr>
              <a:t> </a:t>
            </a:r>
            <a:r>
              <a:rPr sz="1600" spc="-20" dirty="0">
                <a:latin typeface="Calibri"/>
                <a:cs typeface="Calibri"/>
              </a:rPr>
              <a:t>labor</a:t>
            </a:r>
            <a:r>
              <a:rPr sz="1600" spc="-35" dirty="0">
                <a:latin typeface="Calibri"/>
                <a:cs typeface="Calibri"/>
              </a:rPr>
              <a:t> </a:t>
            </a:r>
            <a:r>
              <a:rPr sz="1600" dirty="0">
                <a:latin typeface="Calibri"/>
                <a:cs typeface="Calibri"/>
              </a:rPr>
              <a:t>can</a:t>
            </a:r>
            <a:r>
              <a:rPr sz="1600" spc="-40" dirty="0">
                <a:latin typeface="Calibri"/>
                <a:cs typeface="Calibri"/>
              </a:rPr>
              <a:t> </a:t>
            </a:r>
            <a:r>
              <a:rPr sz="1600" spc="-10" dirty="0">
                <a:latin typeface="Calibri"/>
                <a:cs typeface="Calibri"/>
              </a:rPr>
              <a:t>be</a:t>
            </a:r>
            <a:r>
              <a:rPr sz="1600" spc="-60" dirty="0">
                <a:latin typeface="Calibri"/>
                <a:cs typeface="Calibri"/>
              </a:rPr>
              <a:t> </a:t>
            </a:r>
            <a:r>
              <a:rPr sz="1600" spc="-10" dirty="0">
                <a:latin typeface="Calibri"/>
                <a:cs typeface="Calibri"/>
              </a:rPr>
              <a:t>reduced</a:t>
            </a:r>
            <a:r>
              <a:rPr sz="1600" spc="-45" dirty="0">
                <a:latin typeface="Calibri"/>
                <a:cs typeface="Calibri"/>
              </a:rPr>
              <a:t> </a:t>
            </a:r>
            <a:r>
              <a:rPr sz="1600" spc="-10" dirty="0">
                <a:latin typeface="Calibri"/>
                <a:cs typeface="Calibri"/>
              </a:rPr>
              <a:t>while </a:t>
            </a:r>
            <a:r>
              <a:rPr sz="1600" spc="-20" dirty="0">
                <a:latin typeface="Calibri"/>
                <a:cs typeface="Calibri"/>
              </a:rPr>
              <a:t>improving</a:t>
            </a:r>
            <a:r>
              <a:rPr sz="1600" spc="325" dirty="0">
                <a:latin typeface="Calibri"/>
                <a:cs typeface="Calibri"/>
              </a:rPr>
              <a:t> </a:t>
            </a:r>
            <a:r>
              <a:rPr sz="1600" spc="-10" dirty="0">
                <a:latin typeface="Calibri"/>
                <a:cs typeface="Calibri"/>
              </a:rPr>
              <a:t>efficiency,</a:t>
            </a:r>
            <a:r>
              <a:rPr sz="1600" spc="-50" dirty="0">
                <a:latin typeface="Calibri"/>
                <a:cs typeface="Calibri"/>
              </a:rPr>
              <a:t> </a:t>
            </a:r>
            <a:r>
              <a:rPr sz="1600" dirty="0">
                <a:latin typeface="Calibri"/>
                <a:cs typeface="Calibri"/>
              </a:rPr>
              <a:t>accuracy,</a:t>
            </a:r>
            <a:r>
              <a:rPr sz="1600" spc="-10" dirty="0">
                <a:latin typeface="Calibri"/>
                <a:cs typeface="Calibri"/>
              </a:rPr>
              <a:t> </a:t>
            </a:r>
            <a:r>
              <a:rPr sz="1600" dirty="0">
                <a:latin typeface="Calibri"/>
                <a:cs typeface="Calibri"/>
              </a:rPr>
              <a:t>and</a:t>
            </a:r>
            <a:r>
              <a:rPr sz="1600" spc="-10" dirty="0">
                <a:latin typeface="Calibri"/>
                <a:cs typeface="Calibri"/>
              </a:rPr>
              <a:t> consistency.</a:t>
            </a:r>
            <a:endParaRPr sz="1600">
              <a:latin typeface="Calibri"/>
              <a:cs typeface="Calibri"/>
            </a:endParaRPr>
          </a:p>
          <a:p>
            <a:pPr marL="12700">
              <a:lnSpc>
                <a:spcPct val="100000"/>
              </a:lnSpc>
              <a:spcBef>
                <a:spcPts val="1920"/>
              </a:spcBef>
            </a:pPr>
            <a:r>
              <a:rPr sz="1600" b="1" dirty="0">
                <a:latin typeface="Calibri"/>
                <a:cs typeface="Calibri"/>
              </a:rPr>
              <a:t>Key</a:t>
            </a:r>
            <a:r>
              <a:rPr sz="1600" b="1" spc="50" dirty="0">
                <a:latin typeface="Calibri"/>
                <a:cs typeface="Calibri"/>
              </a:rPr>
              <a:t> </a:t>
            </a:r>
            <a:r>
              <a:rPr sz="1600" b="1" spc="-10" dirty="0">
                <a:latin typeface="Calibri"/>
                <a:cs typeface="Calibri"/>
              </a:rPr>
              <a:t>Features:</a:t>
            </a:r>
            <a:endParaRPr sz="1600">
              <a:latin typeface="Calibri"/>
              <a:cs typeface="Calibri"/>
            </a:endParaRPr>
          </a:p>
          <a:p>
            <a:pPr marL="185420" indent="-172720">
              <a:lnSpc>
                <a:spcPct val="100000"/>
              </a:lnSpc>
              <a:buSzPct val="75000"/>
              <a:buFont typeface="Arial"/>
              <a:buChar char="•"/>
              <a:tabLst>
                <a:tab pos="185420" algn="l"/>
              </a:tabLst>
            </a:pPr>
            <a:r>
              <a:rPr sz="1600" b="1" spc="-10" dirty="0">
                <a:latin typeface="Calibri"/>
                <a:cs typeface="Calibri"/>
              </a:rPr>
              <a:t>Multi-</a:t>
            </a:r>
            <a:r>
              <a:rPr sz="1600" b="1" dirty="0">
                <a:latin typeface="Calibri"/>
                <a:cs typeface="Calibri"/>
              </a:rPr>
              <a:t>Level</a:t>
            </a:r>
            <a:r>
              <a:rPr sz="1600" b="1" spc="60" dirty="0">
                <a:latin typeface="Calibri"/>
                <a:cs typeface="Calibri"/>
              </a:rPr>
              <a:t> </a:t>
            </a:r>
            <a:r>
              <a:rPr sz="1600" b="1" dirty="0">
                <a:latin typeface="Calibri"/>
                <a:cs typeface="Calibri"/>
              </a:rPr>
              <a:t>Conveyor</a:t>
            </a:r>
            <a:r>
              <a:rPr sz="1600" dirty="0">
                <a:latin typeface="Calibri"/>
                <a:cs typeface="Calibri"/>
              </a:rPr>
              <a:t>:</a:t>
            </a:r>
            <a:r>
              <a:rPr sz="1600" spc="45" dirty="0">
                <a:latin typeface="Calibri"/>
                <a:cs typeface="Calibri"/>
              </a:rPr>
              <a:t> </a:t>
            </a:r>
            <a:r>
              <a:rPr sz="1600" spc="-10" dirty="0">
                <a:latin typeface="Calibri"/>
                <a:cs typeface="Calibri"/>
              </a:rPr>
              <a:t>Four</a:t>
            </a:r>
            <a:r>
              <a:rPr sz="1600" spc="25" dirty="0">
                <a:latin typeface="Calibri"/>
                <a:cs typeface="Calibri"/>
              </a:rPr>
              <a:t> </a:t>
            </a:r>
            <a:r>
              <a:rPr sz="1600" dirty="0">
                <a:latin typeface="Calibri"/>
                <a:cs typeface="Calibri"/>
              </a:rPr>
              <a:t>levels</a:t>
            </a:r>
            <a:r>
              <a:rPr sz="1600" spc="-25" dirty="0">
                <a:latin typeface="Calibri"/>
                <a:cs typeface="Calibri"/>
              </a:rPr>
              <a:t> </a:t>
            </a:r>
            <a:r>
              <a:rPr sz="1600" spc="-35" dirty="0">
                <a:latin typeface="Calibri"/>
                <a:cs typeface="Calibri"/>
              </a:rPr>
              <a:t>with</a:t>
            </a:r>
            <a:r>
              <a:rPr sz="1600" spc="45" dirty="0">
                <a:latin typeface="Calibri"/>
                <a:cs typeface="Calibri"/>
              </a:rPr>
              <a:t> </a:t>
            </a:r>
            <a:r>
              <a:rPr sz="1600" spc="-10" dirty="0">
                <a:latin typeface="Calibri"/>
                <a:cs typeface="Calibri"/>
              </a:rPr>
              <a:t>belts</a:t>
            </a:r>
            <a:endParaRPr sz="1600">
              <a:latin typeface="Calibri"/>
              <a:cs typeface="Calibri"/>
            </a:endParaRPr>
          </a:p>
          <a:p>
            <a:pPr marL="184785">
              <a:lnSpc>
                <a:spcPct val="100000"/>
              </a:lnSpc>
              <a:spcBef>
                <a:spcPts val="5"/>
              </a:spcBef>
            </a:pPr>
            <a:r>
              <a:rPr sz="1600" spc="-40" dirty="0">
                <a:latin typeface="Calibri"/>
                <a:cs typeface="Calibri"/>
              </a:rPr>
              <a:t>featuring</a:t>
            </a:r>
            <a:r>
              <a:rPr sz="1600" spc="55" dirty="0">
                <a:latin typeface="Calibri"/>
                <a:cs typeface="Calibri"/>
              </a:rPr>
              <a:t> </a:t>
            </a:r>
            <a:r>
              <a:rPr sz="1600" spc="-30" dirty="0">
                <a:latin typeface="Calibri"/>
                <a:cs typeface="Calibri"/>
              </a:rPr>
              <a:t>different-</a:t>
            </a:r>
            <a:r>
              <a:rPr sz="1600" dirty="0">
                <a:latin typeface="Calibri"/>
                <a:cs typeface="Calibri"/>
              </a:rPr>
              <a:t>sized</a:t>
            </a:r>
            <a:r>
              <a:rPr sz="1600" spc="30" dirty="0">
                <a:latin typeface="Calibri"/>
                <a:cs typeface="Calibri"/>
              </a:rPr>
              <a:t> </a:t>
            </a:r>
            <a:r>
              <a:rPr sz="1600" spc="-10" dirty="0">
                <a:latin typeface="Calibri"/>
                <a:cs typeface="Calibri"/>
              </a:rPr>
              <a:t>holes.</a:t>
            </a:r>
            <a:endParaRPr sz="1600">
              <a:latin typeface="Calibri"/>
              <a:cs typeface="Calibri"/>
            </a:endParaRPr>
          </a:p>
          <a:p>
            <a:pPr marL="184785" marR="287655" indent="-172720">
              <a:lnSpc>
                <a:spcPct val="100000"/>
              </a:lnSpc>
              <a:buSzPct val="75000"/>
              <a:buFont typeface="Arial"/>
              <a:buChar char="•"/>
              <a:tabLst>
                <a:tab pos="184785" algn="l"/>
              </a:tabLst>
            </a:pPr>
            <a:r>
              <a:rPr sz="1600" b="1" dirty="0">
                <a:latin typeface="Calibri"/>
                <a:cs typeface="Calibri"/>
              </a:rPr>
              <a:t>High-Resolution Vision</a:t>
            </a:r>
            <a:r>
              <a:rPr sz="1600" dirty="0">
                <a:latin typeface="Calibri"/>
                <a:cs typeface="Calibri"/>
              </a:rPr>
              <a:t>: Cameras </a:t>
            </a:r>
            <a:r>
              <a:rPr sz="1600" spc="-10" dirty="0">
                <a:latin typeface="Calibri"/>
                <a:cs typeface="Calibri"/>
              </a:rPr>
              <a:t>capture real-</a:t>
            </a:r>
            <a:r>
              <a:rPr sz="1600" spc="-25" dirty="0">
                <a:latin typeface="Calibri"/>
                <a:cs typeface="Calibri"/>
              </a:rPr>
              <a:t>time </a:t>
            </a:r>
            <a:r>
              <a:rPr sz="1600" dirty="0">
                <a:latin typeface="Calibri"/>
                <a:cs typeface="Calibri"/>
              </a:rPr>
              <a:t>images</a:t>
            </a:r>
            <a:r>
              <a:rPr sz="1600" spc="-30" dirty="0">
                <a:latin typeface="Calibri"/>
                <a:cs typeface="Calibri"/>
              </a:rPr>
              <a:t> </a:t>
            </a:r>
            <a:r>
              <a:rPr sz="1600" spc="-55" dirty="0">
                <a:latin typeface="Calibri"/>
                <a:cs typeface="Calibri"/>
              </a:rPr>
              <a:t>for</a:t>
            </a:r>
            <a:r>
              <a:rPr sz="1600" spc="-25" dirty="0">
                <a:latin typeface="Calibri"/>
                <a:cs typeface="Calibri"/>
              </a:rPr>
              <a:t> </a:t>
            </a:r>
            <a:r>
              <a:rPr sz="1600" dirty="0">
                <a:latin typeface="Calibri"/>
                <a:cs typeface="Calibri"/>
              </a:rPr>
              <a:t>precise</a:t>
            </a:r>
            <a:r>
              <a:rPr sz="1600" spc="-35" dirty="0">
                <a:latin typeface="Calibri"/>
                <a:cs typeface="Calibri"/>
              </a:rPr>
              <a:t> </a:t>
            </a:r>
            <a:r>
              <a:rPr sz="1600" spc="-10" dirty="0">
                <a:latin typeface="Calibri"/>
                <a:cs typeface="Calibri"/>
              </a:rPr>
              <a:t>sorting.</a:t>
            </a:r>
            <a:endParaRPr sz="1600">
              <a:latin typeface="Calibri"/>
              <a:cs typeface="Calibri"/>
            </a:endParaRPr>
          </a:p>
          <a:p>
            <a:pPr marL="184785" marR="217170" indent="-172720">
              <a:lnSpc>
                <a:spcPct val="100000"/>
              </a:lnSpc>
              <a:buSzPct val="75000"/>
              <a:buFont typeface="Arial"/>
              <a:buChar char="•"/>
              <a:tabLst>
                <a:tab pos="184785" algn="l"/>
              </a:tabLst>
            </a:pPr>
            <a:r>
              <a:rPr sz="1600" b="1" dirty="0">
                <a:latin typeface="Calibri"/>
                <a:cs typeface="Calibri"/>
              </a:rPr>
              <a:t>Image</a:t>
            </a:r>
            <a:r>
              <a:rPr sz="1600" b="1" spc="90" dirty="0">
                <a:latin typeface="Calibri"/>
                <a:cs typeface="Calibri"/>
              </a:rPr>
              <a:t> </a:t>
            </a:r>
            <a:r>
              <a:rPr sz="1600" b="1" dirty="0">
                <a:latin typeface="Calibri"/>
                <a:cs typeface="Calibri"/>
              </a:rPr>
              <a:t>Processing</a:t>
            </a:r>
            <a:r>
              <a:rPr sz="1600" dirty="0">
                <a:latin typeface="Calibri"/>
                <a:cs typeface="Calibri"/>
              </a:rPr>
              <a:t>:</a:t>
            </a:r>
            <a:r>
              <a:rPr sz="1600" spc="120" dirty="0">
                <a:latin typeface="Calibri"/>
                <a:cs typeface="Calibri"/>
              </a:rPr>
              <a:t> </a:t>
            </a:r>
            <a:r>
              <a:rPr sz="1600" dirty="0">
                <a:latin typeface="Calibri"/>
                <a:cs typeface="Calibri"/>
              </a:rPr>
              <a:t>OpenCV</a:t>
            </a:r>
            <a:r>
              <a:rPr sz="1600" spc="110" dirty="0">
                <a:latin typeface="Calibri"/>
                <a:cs typeface="Calibri"/>
              </a:rPr>
              <a:t> </a:t>
            </a:r>
            <a:r>
              <a:rPr sz="1600" spc="-20" dirty="0">
                <a:latin typeface="Calibri"/>
                <a:cs typeface="Calibri"/>
              </a:rPr>
              <a:t>algorithms</a:t>
            </a:r>
            <a:r>
              <a:rPr sz="1600" spc="155" dirty="0">
                <a:latin typeface="Calibri"/>
                <a:cs typeface="Calibri"/>
              </a:rPr>
              <a:t> </a:t>
            </a:r>
            <a:r>
              <a:rPr sz="1600" spc="-10" dirty="0">
                <a:latin typeface="Calibri"/>
                <a:cs typeface="Calibri"/>
              </a:rPr>
              <a:t>measure </a:t>
            </a:r>
            <a:r>
              <a:rPr sz="1600" dirty="0">
                <a:latin typeface="Calibri"/>
                <a:cs typeface="Calibri"/>
              </a:rPr>
              <a:t>chilli</a:t>
            </a:r>
            <a:r>
              <a:rPr sz="1600" spc="-45" dirty="0">
                <a:latin typeface="Calibri"/>
                <a:cs typeface="Calibri"/>
              </a:rPr>
              <a:t> </a:t>
            </a:r>
            <a:r>
              <a:rPr sz="1600" spc="-25" dirty="0">
                <a:latin typeface="Calibri"/>
                <a:cs typeface="Calibri"/>
              </a:rPr>
              <a:t>length</a:t>
            </a:r>
            <a:r>
              <a:rPr sz="1600" spc="-20" dirty="0">
                <a:latin typeface="Calibri"/>
                <a:cs typeface="Calibri"/>
              </a:rPr>
              <a:t> </a:t>
            </a:r>
            <a:r>
              <a:rPr sz="1600" dirty="0">
                <a:latin typeface="Calibri"/>
                <a:cs typeface="Calibri"/>
              </a:rPr>
              <a:t>and</a:t>
            </a:r>
            <a:r>
              <a:rPr sz="1600" spc="-45" dirty="0">
                <a:latin typeface="Calibri"/>
                <a:cs typeface="Calibri"/>
              </a:rPr>
              <a:t> </a:t>
            </a:r>
            <a:r>
              <a:rPr sz="1600" spc="-10" dirty="0">
                <a:latin typeface="Calibri"/>
                <a:cs typeface="Calibri"/>
              </a:rPr>
              <a:t>sort</a:t>
            </a:r>
            <a:r>
              <a:rPr sz="1600" spc="-45" dirty="0">
                <a:latin typeface="Calibri"/>
                <a:cs typeface="Calibri"/>
              </a:rPr>
              <a:t> </a:t>
            </a:r>
            <a:r>
              <a:rPr sz="1600" spc="-25" dirty="0">
                <a:latin typeface="Calibri"/>
                <a:cs typeface="Calibri"/>
              </a:rPr>
              <a:t>them</a:t>
            </a:r>
            <a:r>
              <a:rPr sz="1600" spc="-45" dirty="0">
                <a:latin typeface="Calibri"/>
                <a:cs typeface="Calibri"/>
              </a:rPr>
              <a:t> </a:t>
            </a:r>
            <a:r>
              <a:rPr sz="1600" spc="-40" dirty="0">
                <a:latin typeface="Calibri"/>
                <a:cs typeface="Calibri"/>
              </a:rPr>
              <a:t>into</a:t>
            </a:r>
            <a:r>
              <a:rPr sz="1600" spc="-25" dirty="0">
                <a:latin typeface="Calibri"/>
                <a:cs typeface="Calibri"/>
              </a:rPr>
              <a:t> </a:t>
            </a:r>
            <a:r>
              <a:rPr sz="1600" spc="-30" dirty="0">
                <a:latin typeface="Calibri"/>
                <a:cs typeface="Calibri"/>
              </a:rPr>
              <a:t>appropriate</a:t>
            </a:r>
            <a:r>
              <a:rPr sz="1600" spc="-15" dirty="0">
                <a:latin typeface="Calibri"/>
                <a:cs typeface="Calibri"/>
              </a:rPr>
              <a:t> </a:t>
            </a:r>
            <a:r>
              <a:rPr sz="1600" spc="-10" dirty="0">
                <a:latin typeface="Calibri"/>
                <a:cs typeface="Calibri"/>
              </a:rPr>
              <a:t>bins.</a:t>
            </a:r>
            <a:endParaRPr sz="1600">
              <a:latin typeface="Calibri"/>
              <a:cs typeface="Calibri"/>
            </a:endParaRPr>
          </a:p>
          <a:p>
            <a:pPr marL="185420" indent="-172720">
              <a:lnSpc>
                <a:spcPct val="100000"/>
              </a:lnSpc>
              <a:buSzPct val="75000"/>
              <a:buFont typeface="Arial"/>
              <a:buChar char="•"/>
              <a:tabLst>
                <a:tab pos="185420" algn="l"/>
              </a:tabLst>
            </a:pPr>
            <a:r>
              <a:rPr sz="1600" b="1" dirty="0">
                <a:latin typeface="Calibri"/>
                <a:cs typeface="Calibri"/>
              </a:rPr>
              <a:t>Pneumatic Sorting</a:t>
            </a:r>
            <a:r>
              <a:rPr sz="1600" dirty="0">
                <a:latin typeface="Calibri"/>
                <a:cs typeface="Calibri"/>
              </a:rPr>
              <a:t>:</a:t>
            </a:r>
            <a:r>
              <a:rPr sz="1600" spc="-25" dirty="0">
                <a:latin typeface="Calibri"/>
                <a:cs typeface="Calibri"/>
              </a:rPr>
              <a:t> </a:t>
            </a:r>
            <a:r>
              <a:rPr sz="1600" dirty="0">
                <a:latin typeface="Calibri"/>
                <a:cs typeface="Calibri"/>
              </a:rPr>
              <a:t>Actuators </a:t>
            </a:r>
            <a:r>
              <a:rPr sz="1600" spc="-10" dirty="0">
                <a:latin typeface="Calibri"/>
                <a:cs typeface="Calibri"/>
              </a:rPr>
              <a:t>ensure</a:t>
            </a:r>
            <a:r>
              <a:rPr sz="1600" spc="-25" dirty="0">
                <a:latin typeface="Calibri"/>
                <a:cs typeface="Calibri"/>
              </a:rPr>
              <a:t> </a:t>
            </a:r>
            <a:r>
              <a:rPr sz="1600" dirty="0">
                <a:latin typeface="Calibri"/>
                <a:cs typeface="Calibri"/>
              </a:rPr>
              <a:t>quick</a:t>
            </a:r>
            <a:r>
              <a:rPr sz="1600" spc="-30" dirty="0">
                <a:latin typeface="Calibri"/>
                <a:cs typeface="Calibri"/>
              </a:rPr>
              <a:t> </a:t>
            </a:r>
            <a:r>
              <a:rPr sz="1600" spc="-25" dirty="0">
                <a:latin typeface="Calibri"/>
                <a:cs typeface="Calibri"/>
              </a:rPr>
              <a:t>and</a:t>
            </a:r>
            <a:endParaRPr sz="1600">
              <a:latin typeface="Calibri"/>
              <a:cs typeface="Calibri"/>
            </a:endParaRPr>
          </a:p>
          <a:p>
            <a:pPr marL="184785">
              <a:lnSpc>
                <a:spcPct val="100000"/>
              </a:lnSpc>
            </a:pPr>
            <a:r>
              <a:rPr sz="1600" dirty="0">
                <a:latin typeface="Calibri"/>
                <a:cs typeface="Calibri"/>
              </a:rPr>
              <a:t>accurate</a:t>
            </a:r>
            <a:r>
              <a:rPr sz="1600" spc="-10" dirty="0">
                <a:latin typeface="Calibri"/>
                <a:cs typeface="Calibri"/>
              </a:rPr>
              <a:t> </a:t>
            </a:r>
            <a:r>
              <a:rPr sz="1600" spc="-20" dirty="0">
                <a:latin typeface="Calibri"/>
                <a:cs typeface="Calibri"/>
              </a:rPr>
              <a:t>bin</a:t>
            </a:r>
            <a:r>
              <a:rPr sz="1600" spc="-25" dirty="0">
                <a:latin typeface="Calibri"/>
                <a:cs typeface="Calibri"/>
              </a:rPr>
              <a:t> </a:t>
            </a:r>
            <a:r>
              <a:rPr sz="1600" spc="-10" dirty="0">
                <a:latin typeface="Calibri"/>
                <a:cs typeface="Calibri"/>
              </a:rPr>
              <a:t>placement.</a:t>
            </a:r>
            <a:endParaRPr sz="1600">
              <a:latin typeface="Calibri"/>
              <a:cs typeface="Calibri"/>
            </a:endParaRPr>
          </a:p>
          <a:p>
            <a:pPr marL="184785" marR="106680" indent="-172720">
              <a:lnSpc>
                <a:spcPct val="100000"/>
              </a:lnSpc>
              <a:buSzPct val="75000"/>
              <a:buFont typeface="Arial"/>
              <a:buChar char="•"/>
              <a:tabLst>
                <a:tab pos="184785" algn="l"/>
              </a:tabLst>
            </a:pPr>
            <a:r>
              <a:rPr sz="1600" b="1" spc="-10" dirty="0">
                <a:latin typeface="Calibri"/>
                <a:cs typeface="Calibri"/>
              </a:rPr>
              <a:t>Integrated</a:t>
            </a:r>
            <a:r>
              <a:rPr sz="1600" b="1" spc="5" dirty="0">
                <a:latin typeface="Calibri"/>
                <a:cs typeface="Calibri"/>
              </a:rPr>
              <a:t> </a:t>
            </a:r>
            <a:r>
              <a:rPr sz="1600" b="1" dirty="0">
                <a:latin typeface="Calibri"/>
                <a:cs typeface="Calibri"/>
              </a:rPr>
              <a:t>Control</a:t>
            </a:r>
            <a:r>
              <a:rPr sz="1600" dirty="0">
                <a:latin typeface="Calibri"/>
                <a:cs typeface="Calibri"/>
              </a:rPr>
              <a:t>:</a:t>
            </a:r>
            <a:r>
              <a:rPr sz="1600" spc="20" dirty="0">
                <a:latin typeface="Calibri"/>
                <a:cs typeface="Calibri"/>
              </a:rPr>
              <a:t> </a:t>
            </a:r>
            <a:r>
              <a:rPr sz="1600" spc="-25" dirty="0">
                <a:latin typeface="Calibri"/>
                <a:cs typeface="Calibri"/>
              </a:rPr>
              <a:t>Microcontroller</a:t>
            </a:r>
            <a:r>
              <a:rPr sz="1600" spc="50" dirty="0">
                <a:latin typeface="Calibri"/>
                <a:cs typeface="Calibri"/>
              </a:rPr>
              <a:t> </a:t>
            </a:r>
            <a:r>
              <a:rPr sz="1600" spc="-10" dirty="0">
                <a:latin typeface="Calibri"/>
                <a:cs typeface="Calibri"/>
              </a:rPr>
              <a:t>(e.g., </a:t>
            </a:r>
            <a:r>
              <a:rPr sz="1600" spc="-25" dirty="0">
                <a:latin typeface="Calibri"/>
                <a:cs typeface="Calibri"/>
              </a:rPr>
              <a:t>Arduino/Raspberry</a:t>
            </a:r>
            <a:r>
              <a:rPr sz="1600" spc="-5" dirty="0">
                <a:latin typeface="Calibri"/>
                <a:cs typeface="Calibri"/>
              </a:rPr>
              <a:t> </a:t>
            </a:r>
            <a:r>
              <a:rPr sz="1600" dirty="0">
                <a:latin typeface="Calibri"/>
                <a:cs typeface="Calibri"/>
              </a:rPr>
              <a:t>Pi)</a:t>
            </a:r>
            <a:r>
              <a:rPr sz="1600" spc="-40" dirty="0">
                <a:latin typeface="Calibri"/>
                <a:cs typeface="Calibri"/>
              </a:rPr>
              <a:t> </a:t>
            </a:r>
            <a:r>
              <a:rPr sz="1600" spc="-35" dirty="0">
                <a:latin typeface="Calibri"/>
                <a:cs typeface="Calibri"/>
              </a:rPr>
              <a:t>with</a:t>
            </a:r>
            <a:r>
              <a:rPr sz="1600" spc="-15" dirty="0">
                <a:latin typeface="Calibri"/>
                <a:cs typeface="Calibri"/>
              </a:rPr>
              <a:t> </a:t>
            </a:r>
            <a:r>
              <a:rPr sz="1600" dirty="0">
                <a:latin typeface="Calibri"/>
                <a:cs typeface="Calibri"/>
              </a:rPr>
              <a:t>a</a:t>
            </a:r>
            <a:r>
              <a:rPr sz="1600" spc="-40" dirty="0">
                <a:latin typeface="Calibri"/>
                <a:cs typeface="Calibri"/>
              </a:rPr>
              <a:t> </a:t>
            </a:r>
            <a:r>
              <a:rPr sz="1600" dirty="0">
                <a:latin typeface="Calibri"/>
                <a:cs typeface="Calibri"/>
              </a:rPr>
              <a:t>touchscreen </a:t>
            </a:r>
            <a:r>
              <a:rPr sz="1600" spc="-60" dirty="0">
                <a:latin typeface="Calibri"/>
                <a:cs typeface="Calibri"/>
              </a:rPr>
              <a:t>for</a:t>
            </a:r>
            <a:r>
              <a:rPr sz="1600" spc="-45" dirty="0">
                <a:latin typeface="Calibri"/>
                <a:cs typeface="Calibri"/>
              </a:rPr>
              <a:t> </a:t>
            </a:r>
            <a:r>
              <a:rPr sz="1600" spc="-20" dirty="0">
                <a:latin typeface="Calibri"/>
                <a:cs typeface="Calibri"/>
              </a:rPr>
              <a:t>easy </a:t>
            </a:r>
            <a:r>
              <a:rPr sz="1600" spc="-10" dirty="0">
                <a:latin typeface="Calibri"/>
                <a:cs typeface="Calibri"/>
              </a:rPr>
              <a:t>operation.</a:t>
            </a:r>
            <a:endParaRPr sz="1600">
              <a:latin typeface="Calibri"/>
              <a:cs typeface="Calibri"/>
            </a:endParaRPr>
          </a:p>
          <a:p>
            <a:pPr marL="184785" marR="5080" indent="-172720">
              <a:lnSpc>
                <a:spcPct val="100000"/>
              </a:lnSpc>
              <a:buSzPct val="75000"/>
              <a:buFont typeface="Arial"/>
              <a:buChar char="•"/>
              <a:tabLst>
                <a:tab pos="184785" algn="l"/>
              </a:tabLst>
            </a:pPr>
            <a:r>
              <a:rPr sz="1600" b="1" dirty="0">
                <a:latin typeface="Calibri"/>
                <a:cs typeface="Calibri"/>
              </a:rPr>
              <a:t>Safe,</a:t>
            </a:r>
            <a:r>
              <a:rPr sz="1600" b="1" spc="15" dirty="0">
                <a:latin typeface="Calibri"/>
                <a:cs typeface="Calibri"/>
              </a:rPr>
              <a:t> </a:t>
            </a:r>
            <a:r>
              <a:rPr sz="1600" b="1" spc="-25" dirty="0">
                <a:latin typeface="Calibri"/>
                <a:cs typeface="Calibri"/>
              </a:rPr>
              <a:t>Modular</a:t>
            </a:r>
            <a:r>
              <a:rPr sz="1600" b="1" spc="10" dirty="0">
                <a:latin typeface="Calibri"/>
                <a:cs typeface="Calibri"/>
              </a:rPr>
              <a:t> </a:t>
            </a:r>
            <a:r>
              <a:rPr sz="1600" b="1" dirty="0">
                <a:latin typeface="Calibri"/>
                <a:cs typeface="Calibri"/>
              </a:rPr>
              <a:t>Design</a:t>
            </a:r>
            <a:r>
              <a:rPr sz="1600" dirty="0">
                <a:latin typeface="Calibri"/>
                <a:cs typeface="Calibri"/>
              </a:rPr>
              <a:t>:</a:t>
            </a:r>
            <a:r>
              <a:rPr sz="1600" spc="20" dirty="0">
                <a:latin typeface="Calibri"/>
                <a:cs typeface="Calibri"/>
              </a:rPr>
              <a:t> </a:t>
            </a:r>
            <a:r>
              <a:rPr sz="1600" spc="-10" dirty="0">
                <a:latin typeface="Calibri"/>
                <a:cs typeface="Calibri"/>
              </a:rPr>
              <a:t>Sturdy</a:t>
            </a:r>
            <a:r>
              <a:rPr sz="1600" spc="10" dirty="0">
                <a:latin typeface="Calibri"/>
                <a:cs typeface="Calibri"/>
              </a:rPr>
              <a:t> </a:t>
            </a:r>
            <a:r>
              <a:rPr sz="1600" spc="-20" dirty="0">
                <a:latin typeface="Calibri"/>
                <a:cs typeface="Calibri"/>
              </a:rPr>
              <a:t>frame,</a:t>
            </a:r>
            <a:r>
              <a:rPr sz="1600" spc="20" dirty="0">
                <a:latin typeface="Calibri"/>
                <a:cs typeface="Calibri"/>
              </a:rPr>
              <a:t> </a:t>
            </a:r>
            <a:r>
              <a:rPr sz="1600" dirty="0">
                <a:latin typeface="Calibri"/>
                <a:cs typeface="Calibri"/>
              </a:rPr>
              <a:t>easy</a:t>
            </a:r>
            <a:r>
              <a:rPr sz="1600" spc="-20" dirty="0">
                <a:latin typeface="Calibri"/>
                <a:cs typeface="Calibri"/>
              </a:rPr>
              <a:t> </a:t>
            </a:r>
            <a:r>
              <a:rPr sz="1600" spc="-50" dirty="0">
                <a:latin typeface="Calibri"/>
                <a:cs typeface="Calibri"/>
              </a:rPr>
              <a:t>to</a:t>
            </a:r>
            <a:r>
              <a:rPr sz="1600" spc="-5" dirty="0">
                <a:latin typeface="Calibri"/>
                <a:cs typeface="Calibri"/>
              </a:rPr>
              <a:t> </a:t>
            </a:r>
            <a:r>
              <a:rPr sz="1600" spc="-10" dirty="0">
                <a:latin typeface="Calibri"/>
                <a:cs typeface="Calibri"/>
              </a:rPr>
              <a:t>clean, </a:t>
            </a:r>
            <a:r>
              <a:rPr sz="1600" spc="-40" dirty="0">
                <a:latin typeface="Calibri"/>
                <a:cs typeface="Calibri"/>
              </a:rPr>
              <a:t>with</a:t>
            </a:r>
            <a:r>
              <a:rPr sz="1600" spc="-45" dirty="0">
                <a:latin typeface="Calibri"/>
                <a:cs typeface="Calibri"/>
              </a:rPr>
              <a:t> </a:t>
            </a:r>
            <a:r>
              <a:rPr sz="1600" dirty="0">
                <a:latin typeface="Calibri"/>
                <a:cs typeface="Calibri"/>
              </a:rPr>
              <a:t>safety</a:t>
            </a:r>
            <a:r>
              <a:rPr sz="1600" spc="-70" dirty="0">
                <a:latin typeface="Calibri"/>
                <a:cs typeface="Calibri"/>
              </a:rPr>
              <a:t> </a:t>
            </a:r>
            <a:r>
              <a:rPr sz="1600" spc="-10" dirty="0">
                <a:latin typeface="Calibri"/>
                <a:cs typeface="Calibri"/>
              </a:rPr>
              <a:t>features</a:t>
            </a:r>
            <a:r>
              <a:rPr sz="1600" spc="-40" dirty="0">
                <a:latin typeface="Calibri"/>
                <a:cs typeface="Calibri"/>
              </a:rPr>
              <a:t> </a:t>
            </a:r>
            <a:r>
              <a:rPr sz="1600" spc="-10" dirty="0">
                <a:latin typeface="Calibri"/>
                <a:cs typeface="Calibri"/>
              </a:rPr>
              <a:t>like</a:t>
            </a:r>
            <a:r>
              <a:rPr sz="1600" spc="-55" dirty="0">
                <a:latin typeface="Calibri"/>
                <a:cs typeface="Calibri"/>
              </a:rPr>
              <a:t> </a:t>
            </a:r>
            <a:r>
              <a:rPr sz="1600" spc="-20" dirty="0">
                <a:latin typeface="Calibri"/>
                <a:cs typeface="Calibri"/>
              </a:rPr>
              <a:t>emergency</a:t>
            </a:r>
            <a:r>
              <a:rPr sz="1600" spc="-55" dirty="0">
                <a:latin typeface="Calibri"/>
                <a:cs typeface="Calibri"/>
              </a:rPr>
              <a:t> </a:t>
            </a:r>
            <a:r>
              <a:rPr sz="1600" spc="-10" dirty="0">
                <a:latin typeface="Calibri"/>
                <a:cs typeface="Calibri"/>
              </a:rPr>
              <a:t>stops.</a:t>
            </a:r>
            <a:endParaRPr sz="1600">
              <a:latin typeface="Calibri"/>
              <a:cs typeface="Calibri"/>
            </a:endParaRPr>
          </a:p>
          <a:p>
            <a:pPr marL="184785" marR="629285" indent="-172720">
              <a:lnSpc>
                <a:spcPct val="100000"/>
              </a:lnSpc>
              <a:spcBef>
                <a:spcPts val="5"/>
              </a:spcBef>
              <a:buSzPct val="75000"/>
              <a:buFont typeface="Arial"/>
              <a:buChar char="•"/>
              <a:tabLst>
                <a:tab pos="184785" algn="l"/>
              </a:tabLst>
            </a:pPr>
            <a:r>
              <a:rPr sz="1600" b="1" dirty="0">
                <a:latin typeface="Calibri"/>
                <a:cs typeface="Calibri"/>
              </a:rPr>
              <a:t>High</a:t>
            </a:r>
            <a:r>
              <a:rPr sz="1600" b="1" spc="25" dirty="0">
                <a:latin typeface="Calibri"/>
                <a:cs typeface="Calibri"/>
              </a:rPr>
              <a:t> </a:t>
            </a:r>
            <a:r>
              <a:rPr sz="1600" b="1" dirty="0">
                <a:latin typeface="Calibri"/>
                <a:cs typeface="Calibri"/>
              </a:rPr>
              <a:t>Capacity</a:t>
            </a:r>
            <a:r>
              <a:rPr sz="1600" dirty="0">
                <a:latin typeface="Calibri"/>
                <a:cs typeface="Calibri"/>
              </a:rPr>
              <a:t>:</a:t>
            </a:r>
            <a:r>
              <a:rPr sz="1600" spc="90" dirty="0">
                <a:latin typeface="Calibri"/>
                <a:cs typeface="Calibri"/>
              </a:rPr>
              <a:t> </a:t>
            </a:r>
            <a:r>
              <a:rPr sz="1600" dirty="0">
                <a:latin typeface="Calibri"/>
                <a:cs typeface="Calibri"/>
              </a:rPr>
              <a:t>Capable</a:t>
            </a:r>
            <a:r>
              <a:rPr sz="1600" spc="60" dirty="0">
                <a:latin typeface="Calibri"/>
                <a:cs typeface="Calibri"/>
              </a:rPr>
              <a:t> </a:t>
            </a:r>
            <a:r>
              <a:rPr sz="1600" spc="-50" dirty="0">
                <a:latin typeface="Calibri"/>
                <a:cs typeface="Calibri"/>
              </a:rPr>
              <a:t>of</a:t>
            </a:r>
            <a:r>
              <a:rPr sz="1600" spc="40" dirty="0">
                <a:latin typeface="Calibri"/>
                <a:cs typeface="Calibri"/>
              </a:rPr>
              <a:t> </a:t>
            </a:r>
            <a:r>
              <a:rPr sz="1600" dirty="0">
                <a:latin typeface="Calibri"/>
                <a:cs typeface="Calibri"/>
              </a:rPr>
              <a:t>processing</a:t>
            </a:r>
            <a:r>
              <a:rPr sz="1600" spc="50" dirty="0">
                <a:latin typeface="Calibri"/>
                <a:cs typeface="Calibri"/>
              </a:rPr>
              <a:t> </a:t>
            </a:r>
            <a:r>
              <a:rPr sz="1600" spc="-20" dirty="0">
                <a:latin typeface="Calibri"/>
                <a:cs typeface="Calibri"/>
              </a:rPr>
              <a:t>up</a:t>
            </a:r>
            <a:r>
              <a:rPr sz="1600" spc="40" dirty="0">
                <a:latin typeface="Calibri"/>
                <a:cs typeface="Calibri"/>
              </a:rPr>
              <a:t> </a:t>
            </a:r>
            <a:r>
              <a:rPr sz="1600" spc="-25" dirty="0">
                <a:latin typeface="Calibri"/>
                <a:cs typeface="Calibri"/>
              </a:rPr>
              <a:t>to </a:t>
            </a:r>
            <a:r>
              <a:rPr sz="1600" spc="-35" dirty="0">
                <a:latin typeface="Calibri"/>
                <a:cs typeface="Calibri"/>
              </a:rPr>
              <a:t>50kg/hour,</a:t>
            </a:r>
            <a:r>
              <a:rPr sz="1600" spc="-25" dirty="0">
                <a:latin typeface="Calibri"/>
                <a:cs typeface="Calibri"/>
              </a:rPr>
              <a:t> </a:t>
            </a:r>
            <a:r>
              <a:rPr sz="1600" dirty="0">
                <a:latin typeface="Calibri"/>
                <a:cs typeface="Calibri"/>
              </a:rPr>
              <a:t>suitable</a:t>
            </a:r>
            <a:r>
              <a:rPr sz="1600" spc="-30" dirty="0">
                <a:latin typeface="Calibri"/>
                <a:cs typeface="Calibri"/>
              </a:rPr>
              <a:t> </a:t>
            </a:r>
            <a:r>
              <a:rPr sz="1600" spc="-60" dirty="0">
                <a:latin typeface="Calibri"/>
                <a:cs typeface="Calibri"/>
              </a:rPr>
              <a:t>for</a:t>
            </a:r>
            <a:r>
              <a:rPr sz="1600" spc="-45" dirty="0">
                <a:latin typeface="Calibri"/>
                <a:cs typeface="Calibri"/>
              </a:rPr>
              <a:t> </a:t>
            </a:r>
            <a:r>
              <a:rPr sz="1600" spc="-10" dirty="0">
                <a:latin typeface="Calibri"/>
                <a:cs typeface="Calibri"/>
              </a:rPr>
              <a:t>industrial</a:t>
            </a:r>
            <a:r>
              <a:rPr sz="1600" spc="-30" dirty="0">
                <a:latin typeface="Calibri"/>
                <a:cs typeface="Calibri"/>
              </a:rPr>
              <a:t> </a:t>
            </a:r>
            <a:r>
              <a:rPr sz="1600" spc="-10" dirty="0">
                <a:latin typeface="Calibri"/>
                <a:cs typeface="Calibri"/>
              </a:rPr>
              <a:t>needs.</a:t>
            </a:r>
            <a:endParaRPr sz="1600">
              <a:latin typeface="Calibri"/>
              <a:cs typeface="Calibri"/>
            </a:endParaRPr>
          </a:p>
        </p:txBody>
      </p:sp>
      <p:grpSp>
        <p:nvGrpSpPr>
          <p:cNvPr id="11" name="object 11"/>
          <p:cNvGrpSpPr/>
          <p:nvPr/>
        </p:nvGrpSpPr>
        <p:grpSpPr>
          <a:xfrm>
            <a:off x="4214240" y="0"/>
            <a:ext cx="7911465" cy="6304280"/>
            <a:chOff x="4214240" y="0"/>
            <a:chExt cx="7911465" cy="6304280"/>
          </a:xfrm>
        </p:grpSpPr>
        <p:pic>
          <p:nvPicPr>
            <p:cNvPr id="12" name="object 12"/>
            <p:cNvPicPr/>
            <p:nvPr/>
          </p:nvPicPr>
          <p:blipFill>
            <a:blip r:embed="rId2" cstate="print"/>
            <a:stretch>
              <a:fillRect/>
            </a:stretch>
          </p:blipFill>
          <p:spPr>
            <a:xfrm>
              <a:off x="11209020" y="0"/>
              <a:ext cx="916343" cy="647700"/>
            </a:xfrm>
            <a:prstGeom prst="rect">
              <a:avLst/>
            </a:prstGeom>
          </p:spPr>
        </p:pic>
        <p:pic>
          <p:nvPicPr>
            <p:cNvPr id="13" name="object 13"/>
            <p:cNvPicPr/>
            <p:nvPr/>
          </p:nvPicPr>
          <p:blipFill>
            <a:blip r:embed="rId3" cstate="print"/>
            <a:stretch>
              <a:fillRect/>
            </a:stretch>
          </p:blipFill>
          <p:spPr>
            <a:xfrm>
              <a:off x="4252340" y="5317515"/>
              <a:ext cx="1843659" cy="947928"/>
            </a:xfrm>
            <a:prstGeom prst="rect">
              <a:avLst/>
            </a:prstGeom>
          </p:spPr>
        </p:pic>
        <p:sp>
          <p:nvSpPr>
            <p:cNvPr id="14" name="object 14"/>
            <p:cNvSpPr/>
            <p:nvPr/>
          </p:nvSpPr>
          <p:spPr>
            <a:xfrm>
              <a:off x="4233290" y="5298478"/>
              <a:ext cx="1882139" cy="986790"/>
            </a:xfrm>
            <a:custGeom>
              <a:avLst/>
              <a:gdLst/>
              <a:ahLst/>
              <a:cxnLst/>
              <a:rect l="l" t="t" r="r" b="b"/>
              <a:pathLst>
                <a:path w="1882139" h="986789">
                  <a:moveTo>
                    <a:pt x="0" y="986256"/>
                  </a:moveTo>
                  <a:lnTo>
                    <a:pt x="1881759" y="986256"/>
                  </a:lnTo>
                  <a:lnTo>
                    <a:pt x="1881759" y="0"/>
                  </a:lnTo>
                  <a:lnTo>
                    <a:pt x="0" y="0"/>
                  </a:lnTo>
                  <a:lnTo>
                    <a:pt x="0" y="986256"/>
                  </a:lnTo>
                  <a:close/>
                </a:path>
              </a:pathLst>
            </a:custGeom>
            <a:ln w="38100">
              <a:solidFill>
                <a:srgbClr val="000000"/>
              </a:solidFill>
            </a:ln>
          </p:spPr>
          <p:txBody>
            <a:bodyPr wrap="square" lIns="0" tIns="0" rIns="0" bIns="0" rtlCol="0"/>
            <a:lstStyle/>
            <a:p>
              <a:endParaRPr/>
            </a:p>
          </p:txBody>
        </p:sp>
      </p:grpSp>
      <p:grpSp>
        <p:nvGrpSpPr>
          <p:cNvPr id="15" name="object 15"/>
          <p:cNvGrpSpPr/>
          <p:nvPr/>
        </p:nvGrpSpPr>
        <p:grpSpPr>
          <a:xfrm>
            <a:off x="265100" y="5086350"/>
            <a:ext cx="1842070" cy="1452193"/>
            <a:chOff x="265099" y="4923104"/>
            <a:chExt cx="2049145" cy="1615440"/>
          </a:xfrm>
        </p:grpSpPr>
        <p:pic>
          <p:nvPicPr>
            <p:cNvPr id="16" name="object 16"/>
            <p:cNvPicPr/>
            <p:nvPr/>
          </p:nvPicPr>
          <p:blipFill>
            <a:blip r:embed="rId4" cstate="print"/>
            <a:stretch>
              <a:fillRect/>
            </a:stretch>
          </p:blipFill>
          <p:spPr>
            <a:xfrm>
              <a:off x="303199" y="4961204"/>
              <a:ext cx="1972818" cy="1538986"/>
            </a:xfrm>
            <a:prstGeom prst="rect">
              <a:avLst/>
            </a:prstGeom>
          </p:spPr>
        </p:pic>
        <p:sp>
          <p:nvSpPr>
            <p:cNvPr id="17" name="object 17"/>
            <p:cNvSpPr/>
            <p:nvPr/>
          </p:nvSpPr>
          <p:spPr>
            <a:xfrm>
              <a:off x="284149" y="4942154"/>
              <a:ext cx="2011045" cy="1577340"/>
            </a:xfrm>
            <a:custGeom>
              <a:avLst/>
              <a:gdLst/>
              <a:ahLst/>
              <a:cxnLst/>
              <a:rect l="l" t="t" r="r" b="b"/>
              <a:pathLst>
                <a:path w="2011045" h="1577340">
                  <a:moveTo>
                    <a:pt x="0" y="1577086"/>
                  </a:moveTo>
                  <a:lnTo>
                    <a:pt x="2010918" y="1577086"/>
                  </a:lnTo>
                  <a:lnTo>
                    <a:pt x="2010918" y="0"/>
                  </a:lnTo>
                  <a:lnTo>
                    <a:pt x="0" y="0"/>
                  </a:lnTo>
                  <a:lnTo>
                    <a:pt x="0" y="1577086"/>
                  </a:lnTo>
                  <a:close/>
                </a:path>
              </a:pathLst>
            </a:custGeom>
            <a:ln w="38100">
              <a:solidFill>
                <a:srgbClr val="000000"/>
              </a:solidFill>
            </a:ln>
          </p:spPr>
          <p:txBody>
            <a:bodyPr wrap="square" lIns="0" tIns="0" rIns="0" bIns="0" rtlCol="0"/>
            <a:lstStyle/>
            <a:p>
              <a:endParaRPr/>
            </a:p>
          </p:txBody>
        </p:sp>
      </p:grpSp>
      <p:pic>
        <p:nvPicPr>
          <p:cNvPr id="18" name="object 18"/>
          <p:cNvPicPr/>
          <p:nvPr/>
        </p:nvPicPr>
        <p:blipFill>
          <a:blip r:embed="rId5" cstate="print"/>
          <a:stretch>
            <a:fillRect/>
          </a:stretch>
        </p:blipFill>
        <p:spPr>
          <a:xfrm>
            <a:off x="10457435" y="1822043"/>
            <a:ext cx="1760220" cy="1248181"/>
          </a:xfrm>
          <a:prstGeom prst="rect">
            <a:avLst/>
          </a:prstGeom>
        </p:spPr>
      </p:pic>
      <p:pic>
        <p:nvPicPr>
          <p:cNvPr id="19" name="object 19"/>
          <p:cNvPicPr/>
          <p:nvPr/>
        </p:nvPicPr>
        <p:blipFill>
          <a:blip r:embed="rId6" cstate="print"/>
          <a:stretch>
            <a:fillRect/>
          </a:stretch>
        </p:blipFill>
        <p:spPr>
          <a:xfrm>
            <a:off x="260847" y="2204106"/>
            <a:ext cx="1423221" cy="1960477"/>
          </a:xfrm>
          <a:prstGeom prst="rect">
            <a:avLst/>
          </a:prstGeom>
        </p:spPr>
      </p:pic>
      <p:sp>
        <p:nvSpPr>
          <p:cNvPr id="21" name="Slide Number Placeholder 20">
            <a:extLst>
              <a:ext uri="{FF2B5EF4-FFF2-40B4-BE49-F238E27FC236}">
                <a16:creationId xmlns:a16="http://schemas.microsoft.com/office/drawing/2014/main" id="{2FA777AF-50F3-CF1C-ED88-862FAF9EB891}"/>
              </a:ext>
            </a:extLst>
          </p:cNvPr>
          <p:cNvSpPr>
            <a:spLocks noGrp="1"/>
          </p:cNvSpPr>
          <p:nvPr>
            <p:ph type="sldNum" idx="12"/>
          </p:nvPr>
        </p:nvSpPr>
        <p:spPr/>
        <p:txBody>
          <a:bodyPr/>
          <a:lstStyle/>
          <a:p>
            <a:r>
              <a:rPr lang="en-MY"/>
              <a:t>KPT | </a:t>
            </a:r>
            <a:fld id="{00000000-1234-1234-1234-123412341234}" type="slidenum">
              <a:rPr lang="en-MY" smtClean="0"/>
              <a:pPr/>
              <a:t>27</a:t>
            </a:fld>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222765" y="73497"/>
            <a:ext cx="888852" cy="509891"/>
          </a:xfrm>
          <a:prstGeom prst="rect">
            <a:avLst/>
          </a:prstGeom>
        </p:spPr>
      </p:pic>
      <p:graphicFrame>
        <p:nvGraphicFramePr>
          <p:cNvPr id="3" name="object 3"/>
          <p:cNvGraphicFramePr>
            <a:graphicFrameLocks noGrp="1"/>
          </p:cNvGraphicFramePr>
          <p:nvPr/>
        </p:nvGraphicFramePr>
        <p:xfrm>
          <a:off x="3051682" y="641350"/>
          <a:ext cx="8268969" cy="5364480"/>
        </p:xfrm>
        <a:graphic>
          <a:graphicData uri="http://schemas.openxmlformats.org/drawingml/2006/table">
            <a:tbl>
              <a:tblPr firstRow="1" bandRow="1">
                <a:tableStyleId>{2D5ABB26-0587-4C30-8999-92F81FD0307C}</a:tableStyleId>
              </a:tblPr>
              <a:tblGrid>
                <a:gridCol w="4284980">
                  <a:extLst>
                    <a:ext uri="{9D8B030D-6E8A-4147-A177-3AD203B41FA5}">
                      <a16:colId xmlns:a16="http://schemas.microsoft.com/office/drawing/2014/main" val="20000"/>
                    </a:ext>
                  </a:extLst>
                </a:gridCol>
                <a:gridCol w="3983989">
                  <a:extLst>
                    <a:ext uri="{9D8B030D-6E8A-4147-A177-3AD203B41FA5}">
                      <a16:colId xmlns:a16="http://schemas.microsoft.com/office/drawing/2014/main" val="20001"/>
                    </a:ext>
                  </a:extLst>
                </a:gridCol>
              </a:tblGrid>
              <a:tr h="670560">
                <a:tc gridSpan="2">
                  <a:txBody>
                    <a:bodyPr/>
                    <a:lstStyle/>
                    <a:p>
                      <a:pPr marL="2123440" marR="414655" indent="-1699895">
                        <a:lnSpc>
                          <a:spcPct val="100000"/>
                        </a:lnSpc>
                        <a:spcBef>
                          <a:spcPts val="185"/>
                        </a:spcBef>
                      </a:pPr>
                      <a:r>
                        <a:rPr sz="2000" b="1" dirty="0">
                          <a:solidFill>
                            <a:srgbClr val="FFFFFF"/>
                          </a:solidFill>
                          <a:latin typeface="Arial"/>
                          <a:cs typeface="Arial"/>
                        </a:rPr>
                        <a:t>Tajuk</a:t>
                      </a:r>
                      <a:r>
                        <a:rPr sz="2000" b="1" spc="-40" dirty="0">
                          <a:solidFill>
                            <a:srgbClr val="FFFFFF"/>
                          </a:solidFill>
                          <a:latin typeface="Arial"/>
                          <a:cs typeface="Arial"/>
                        </a:rPr>
                        <a:t> </a:t>
                      </a:r>
                      <a:r>
                        <a:rPr sz="2000" b="1" dirty="0">
                          <a:solidFill>
                            <a:srgbClr val="FFFFFF"/>
                          </a:solidFill>
                          <a:latin typeface="Arial"/>
                          <a:cs typeface="Arial"/>
                        </a:rPr>
                        <a:t>Projek:</a:t>
                      </a:r>
                      <a:r>
                        <a:rPr sz="2000" b="1" spc="-30" dirty="0">
                          <a:solidFill>
                            <a:srgbClr val="FFFFFF"/>
                          </a:solidFill>
                          <a:latin typeface="Arial"/>
                          <a:cs typeface="Arial"/>
                        </a:rPr>
                        <a:t> </a:t>
                      </a:r>
                      <a:r>
                        <a:rPr sz="2000" b="1" i="1" dirty="0">
                          <a:solidFill>
                            <a:srgbClr val="FFFFFF"/>
                          </a:solidFill>
                          <a:latin typeface="Arial"/>
                          <a:cs typeface="Arial"/>
                        </a:rPr>
                        <a:t>Upscaling</a:t>
                      </a:r>
                      <a:r>
                        <a:rPr sz="2000" b="1" i="1" spc="-50" dirty="0">
                          <a:solidFill>
                            <a:srgbClr val="FFFFFF"/>
                          </a:solidFill>
                          <a:latin typeface="Arial"/>
                          <a:cs typeface="Arial"/>
                        </a:rPr>
                        <a:t> </a:t>
                      </a:r>
                      <a:r>
                        <a:rPr sz="2000" b="1" i="1" dirty="0">
                          <a:solidFill>
                            <a:srgbClr val="FFFFFF"/>
                          </a:solidFill>
                          <a:latin typeface="Arial"/>
                          <a:cs typeface="Arial"/>
                        </a:rPr>
                        <a:t>The</a:t>
                      </a:r>
                      <a:r>
                        <a:rPr sz="2000" b="1" i="1" spc="-20" dirty="0">
                          <a:solidFill>
                            <a:srgbClr val="FFFFFF"/>
                          </a:solidFill>
                          <a:latin typeface="Arial"/>
                          <a:cs typeface="Arial"/>
                        </a:rPr>
                        <a:t> </a:t>
                      </a:r>
                      <a:r>
                        <a:rPr sz="2000" b="1" i="1" dirty="0">
                          <a:solidFill>
                            <a:srgbClr val="FFFFFF"/>
                          </a:solidFill>
                          <a:latin typeface="Arial"/>
                          <a:cs typeface="Arial"/>
                        </a:rPr>
                        <a:t>Production</a:t>
                      </a:r>
                      <a:r>
                        <a:rPr sz="2000" b="1" i="1" spc="-35" dirty="0">
                          <a:solidFill>
                            <a:srgbClr val="FFFFFF"/>
                          </a:solidFill>
                          <a:latin typeface="Arial"/>
                          <a:cs typeface="Arial"/>
                        </a:rPr>
                        <a:t> </a:t>
                      </a:r>
                      <a:r>
                        <a:rPr sz="2000" b="1" i="1" dirty="0">
                          <a:solidFill>
                            <a:srgbClr val="FFFFFF"/>
                          </a:solidFill>
                          <a:latin typeface="Arial"/>
                          <a:cs typeface="Arial"/>
                        </a:rPr>
                        <a:t>Of</a:t>
                      </a:r>
                      <a:r>
                        <a:rPr sz="2000" b="1" i="1" spc="-40" dirty="0">
                          <a:solidFill>
                            <a:srgbClr val="FFFFFF"/>
                          </a:solidFill>
                          <a:latin typeface="Arial"/>
                          <a:cs typeface="Arial"/>
                        </a:rPr>
                        <a:t> </a:t>
                      </a:r>
                      <a:r>
                        <a:rPr sz="2000" b="1" i="1" spc="-10" dirty="0">
                          <a:solidFill>
                            <a:srgbClr val="FFFFFF"/>
                          </a:solidFill>
                          <a:latin typeface="Arial"/>
                          <a:cs typeface="Arial"/>
                        </a:rPr>
                        <a:t>Ready-</a:t>
                      </a:r>
                      <a:r>
                        <a:rPr sz="2000" b="1" i="1" dirty="0">
                          <a:solidFill>
                            <a:srgbClr val="FFFFFF"/>
                          </a:solidFill>
                          <a:latin typeface="Arial"/>
                          <a:cs typeface="Arial"/>
                        </a:rPr>
                        <a:t>to-eat</a:t>
                      </a:r>
                      <a:r>
                        <a:rPr sz="2000" b="1" i="1" spc="-65" dirty="0">
                          <a:solidFill>
                            <a:srgbClr val="FFFFFF"/>
                          </a:solidFill>
                          <a:latin typeface="Arial"/>
                          <a:cs typeface="Arial"/>
                        </a:rPr>
                        <a:t> </a:t>
                      </a:r>
                      <a:r>
                        <a:rPr sz="2000" b="1" i="1" spc="-20" dirty="0">
                          <a:solidFill>
                            <a:srgbClr val="FFFFFF"/>
                          </a:solidFill>
                          <a:latin typeface="Arial"/>
                          <a:cs typeface="Arial"/>
                        </a:rPr>
                        <a:t>Char </a:t>
                      </a:r>
                      <a:r>
                        <a:rPr sz="2000" b="1" i="1" dirty="0">
                          <a:solidFill>
                            <a:srgbClr val="FFFFFF"/>
                          </a:solidFill>
                          <a:latin typeface="Arial"/>
                          <a:cs typeface="Arial"/>
                        </a:rPr>
                        <a:t>Kuetiau</a:t>
                      </a:r>
                      <a:r>
                        <a:rPr sz="2000" b="1" i="1" spc="-65" dirty="0">
                          <a:solidFill>
                            <a:srgbClr val="FFFFFF"/>
                          </a:solidFill>
                          <a:latin typeface="Arial"/>
                          <a:cs typeface="Arial"/>
                        </a:rPr>
                        <a:t> </a:t>
                      </a:r>
                      <a:r>
                        <a:rPr sz="2000" b="1" i="1" dirty="0">
                          <a:solidFill>
                            <a:srgbClr val="FFFFFF"/>
                          </a:solidFill>
                          <a:latin typeface="Arial"/>
                          <a:cs typeface="Arial"/>
                        </a:rPr>
                        <a:t>Using</a:t>
                      </a:r>
                      <a:r>
                        <a:rPr sz="2000" b="1" i="1" spc="-50" dirty="0">
                          <a:solidFill>
                            <a:srgbClr val="FFFFFF"/>
                          </a:solidFill>
                          <a:latin typeface="Arial"/>
                          <a:cs typeface="Arial"/>
                        </a:rPr>
                        <a:t> </a:t>
                      </a:r>
                      <a:r>
                        <a:rPr sz="2000" b="1" i="1" dirty="0">
                          <a:solidFill>
                            <a:srgbClr val="FFFFFF"/>
                          </a:solidFill>
                          <a:latin typeface="Arial"/>
                          <a:cs typeface="Arial"/>
                        </a:rPr>
                        <a:t>Retort</a:t>
                      </a:r>
                      <a:r>
                        <a:rPr sz="2000" b="1" i="1" spc="-70" dirty="0">
                          <a:solidFill>
                            <a:srgbClr val="FFFFFF"/>
                          </a:solidFill>
                          <a:latin typeface="Arial"/>
                          <a:cs typeface="Arial"/>
                        </a:rPr>
                        <a:t> </a:t>
                      </a:r>
                      <a:r>
                        <a:rPr sz="2000" b="1" i="1" spc="-10" dirty="0">
                          <a:solidFill>
                            <a:srgbClr val="FFFFFF"/>
                          </a:solidFill>
                          <a:latin typeface="Arial"/>
                          <a:cs typeface="Arial"/>
                        </a:rPr>
                        <a:t>Technology</a:t>
                      </a:r>
                      <a:endParaRPr sz="2000">
                        <a:latin typeface="Arial"/>
                        <a:cs typeface="Arial"/>
                      </a:endParaRPr>
                    </a:p>
                  </a:txBody>
                  <a:tcPr marL="0" marR="0" marT="234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hMerge="1">
                  <a:txBody>
                    <a:bodyPr/>
                    <a:lstStyle/>
                    <a:p>
                      <a:endParaRPr/>
                    </a:p>
                  </a:txBody>
                  <a:tcPr marL="0" marR="0" marT="0" marB="0"/>
                </a:tc>
                <a:extLst>
                  <a:ext uri="{0D108BD9-81ED-4DB2-BD59-A6C34878D82A}">
                    <a16:rowId xmlns:a16="http://schemas.microsoft.com/office/drawing/2014/main" val="10000"/>
                  </a:ext>
                </a:extLst>
              </a:tr>
              <a:tr h="4693920">
                <a:tc>
                  <a:txBody>
                    <a:bodyPr/>
                    <a:lstStyle/>
                    <a:p>
                      <a:pPr marL="60960" algn="just">
                        <a:lnSpc>
                          <a:spcPct val="100000"/>
                        </a:lnSpc>
                        <a:spcBef>
                          <a:spcPts val="114"/>
                        </a:spcBef>
                      </a:pPr>
                      <a:r>
                        <a:rPr sz="1600" b="1" dirty="0">
                          <a:latin typeface="Calibri"/>
                          <a:cs typeface="Calibri"/>
                        </a:rPr>
                        <a:t>Penyataan</a:t>
                      </a:r>
                      <a:r>
                        <a:rPr sz="1600" b="1" spc="15" dirty="0">
                          <a:latin typeface="Calibri"/>
                          <a:cs typeface="Calibri"/>
                        </a:rPr>
                        <a:t> </a:t>
                      </a:r>
                      <a:r>
                        <a:rPr sz="1600" b="1" spc="-10" dirty="0">
                          <a:latin typeface="Calibri"/>
                          <a:cs typeface="Calibri"/>
                        </a:rPr>
                        <a:t>Masalah:</a:t>
                      </a:r>
                      <a:endParaRPr sz="1600">
                        <a:latin typeface="Calibri"/>
                        <a:cs typeface="Calibri"/>
                      </a:endParaRPr>
                    </a:p>
                    <a:p>
                      <a:pPr marL="403860" marR="53340" indent="-342900" algn="just">
                        <a:lnSpc>
                          <a:spcPct val="100000"/>
                        </a:lnSpc>
                        <a:buFont typeface="Wingdings"/>
                        <a:buChar char=""/>
                        <a:tabLst>
                          <a:tab pos="403860" algn="l"/>
                        </a:tabLst>
                      </a:pPr>
                      <a:r>
                        <a:rPr sz="1600" spc="-10" dirty="0">
                          <a:latin typeface="Calibri"/>
                          <a:cs typeface="Calibri"/>
                        </a:rPr>
                        <a:t>Walaupun</a:t>
                      </a:r>
                      <a:r>
                        <a:rPr sz="1600" spc="-15" dirty="0">
                          <a:latin typeface="Calibri"/>
                          <a:cs typeface="Calibri"/>
                        </a:rPr>
                        <a:t> </a:t>
                      </a:r>
                      <a:r>
                        <a:rPr sz="1600" spc="-25" dirty="0">
                          <a:latin typeface="Calibri"/>
                          <a:cs typeface="Calibri"/>
                        </a:rPr>
                        <a:t>terdapat</a:t>
                      </a:r>
                      <a:r>
                        <a:rPr sz="1600" spc="-35" dirty="0">
                          <a:latin typeface="Calibri"/>
                          <a:cs typeface="Calibri"/>
                        </a:rPr>
                        <a:t> </a:t>
                      </a:r>
                      <a:r>
                        <a:rPr sz="1600" spc="-25" dirty="0">
                          <a:latin typeface="Calibri"/>
                          <a:cs typeface="Calibri"/>
                        </a:rPr>
                        <a:t>permintaan</a:t>
                      </a:r>
                      <a:r>
                        <a:rPr sz="1600" spc="-20" dirty="0">
                          <a:latin typeface="Calibri"/>
                          <a:cs typeface="Calibri"/>
                        </a:rPr>
                        <a:t> </a:t>
                      </a:r>
                      <a:r>
                        <a:rPr sz="1600" spc="-30" dirty="0">
                          <a:latin typeface="Calibri"/>
                          <a:cs typeface="Calibri"/>
                        </a:rPr>
                        <a:t>pengguna</a:t>
                      </a:r>
                      <a:r>
                        <a:rPr sz="1600" spc="-15" dirty="0">
                          <a:latin typeface="Calibri"/>
                          <a:cs typeface="Calibri"/>
                        </a:rPr>
                        <a:t> </a:t>
                      </a:r>
                      <a:r>
                        <a:rPr sz="1600" spc="-20" dirty="0">
                          <a:latin typeface="Calibri"/>
                          <a:cs typeface="Calibri"/>
                        </a:rPr>
                        <a:t>yang </a:t>
                      </a:r>
                      <a:r>
                        <a:rPr sz="1600" spc="-40" dirty="0">
                          <a:latin typeface="Calibri"/>
                          <a:cs typeface="Calibri"/>
                        </a:rPr>
                        <a:t>tinggi</a:t>
                      </a:r>
                      <a:r>
                        <a:rPr sz="1600" spc="-25" dirty="0">
                          <a:latin typeface="Calibri"/>
                          <a:cs typeface="Calibri"/>
                        </a:rPr>
                        <a:t> </a:t>
                      </a:r>
                      <a:r>
                        <a:rPr sz="1600" spc="-20" dirty="0">
                          <a:latin typeface="Calibri"/>
                          <a:cs typeface="Calibri"/>
                        </a:rPr>
                        <a:t>terhadap</a:t>
                      </a:r>
                      <a:r>
                        <a:rPr sz="1600" spc="-25" dirty="0">
                          <a:latin typeface="Calibri"/>
                          <a:cs typeface="Calibri"/>
                        </a:rPr>
                        <a:t> </a:t>
                      </a:r>
                      <a:r>
                        <a:rPr sz="1600" spc="-20" dirty="0">
                          <a:latin typeface="Calibri"/>
                          <a:cs typeface="Calibri"/>
                        </a:rPr>
                        <a:t>hidangan</a:t>
                      </a:r>
                      <a:r>
                        <a:rPr sz="1600" spc="-25" dirty="0">
                          <a:latin typeface="Calibri"/>
                          <a:cs typeface="Calibri"/>
                        </a:rPr>
                        <a:t> </a:t>
                      </a:r>
                      <a:r>
                        <a:rPr sz="1600" dirty="0">
                          <a:latin typeface="Calibri"/>
                          <a:cs typeface="Calibri"/>
                        </a:rPr>
                        <a:t>Malaysia</a:t>
                      </a:r>
                      <a:r>
                        <a:rPr sz="1600" spc="-20" dirty="0">
                          <a:latin typeface="Calibri"/>
                          <a:cs typeface="Calibri"/>
                        </a:rPr>
                        <a:t> yang</a:t>
                      </a:r>
                      <a:r>
                        <a:rPr sz="1600" spc="-25" dirty="0">
                          <a:latin typeface="Calibri"/>
                          <a:cs typeface="Calibri"/>
                        </a:rPr>
                        <a:t> </a:t>
                      </a:r>
                      <a:r>
                        <a:rPr sz="1600" spc="-10" dirty="0">
                          <a:latin typeface="Calibri"/>
                          <a:cs typeface="Calibri"/>
                        </a:rPr>
                        <a:t>mudah </a:t>
                      </a:r>
                      <a:r>
                        <a:rPr sz="1600" dirty="0">
                          <a:latin typeface="Calibri"/>
                          <a:cs typeface="Calibri"/>
                        </a:rPr>
                        <a:t>disediakan</a:t>
                      </a:r>
                      <a:r>
                        <a:rPr sz="1600" spc="345" dirty="0">
                          <a:latin typeface="Calibri"/>
                          <a:cs typeface="Calibri"/>
                        </a:rPr>
                        <a:t> </a:t>
                      </a:r>
                      <a:r>
                        <a:rPr sz="1600" dirty="0">
                          <a:latin typeface="Calibri"/>
                          <a:cs typeface="Calibri"/>
                        </a:rPr>
                        <a:t>dan</a:t>
                      </a:r>
                      <a:r>
                        <a:rPr sz="1600" spc="350" dirty="0">
                          <a:latin typeface="Calibri"/>
                          <a:cs typeface="Calibri"/>
                        </a:rPr>
                        <a:t> </a:t>
                      </a:r>
                      <a:r>
                        <a:rPr sz="1600" dirty="0">
                          <a:latin typeface="Calibri"/>
                          <a:cs typeface="Calibri"/>
                        </a:rPr>
                        <a:t>tahan</a:t>
                      </a:r>
                      <a:r>
                        <a:rPr sz="1600" spc="355" dirty="0">
                          <a:latin typeface="Calibri"/>
                          <a:cs typeface="Calibri"/>
                        </a:rPr>
                        <a:t> </a:t>
                      </a:r>
                      <a:r>
                        <a:rPr sz="1600" dirty="0">
                          <a:latin typeface="Calibri"/>
                          <a:cs typeface="Calibri"/>
                        </a:rPr>
                        <a:t>lama</a:t>
                      </a:r>
                      <a:r>
                        <a:rPr sz="1600" spc="355" dirty="0">
                          <a:latin typeface="Calibri"/>
                          <a:cs typeface="Calibri"/>
                        </a:rPr>
                        <a:t> </a:t>
                      </a:r>
                      <a:r>
                        <a:rPr sz="1600" dirty="0">
                          <a:latin typeface="Calibri"/>
                          <a:cs typeface="Calibri"/>
                        </a:rPr>
                        <a:t>pada</a:t>
                      </a:r>
                      <a:r>
                        <a:rPr sz="1600" spc="350" dirty="0">
                          <a:latin typeface="Calibri"/>
                          <a:cs typeface="Calibri"/>
                        </a:rPr>
                        <a:t> </a:t>
                      </a:r>
                      <a:r>
                        <a:rPr sz="1600" dirty="0">
                          <a:latin typeface="Calibri"/>
                          <a:cs typeface="Calibri"/>
                        </a:rPr>
                        <a:t>suhu</a:t>
                      </a:r>
                      <a:r>
                        <a:rPr sz="1600" spc="350" dirty="0">
                          <a:latin typeface="Calibri"/>
                          <a:cs typeface="Calibri"/>
                        </a:rPr>
                        <a:t> </a:t>
                      </a:r>
                      <a:r>
                        <a:rPr sz="1600" spc="-10" dirty="0">
                          <a:latin typeface="Calibri"/>
                          <a:cs typeface="Calibri"/>
                        </a:rPr>
                        <a:t>bilik, </a:t>
                      </a:r>
                      <a:r>
                        <a:rPr sz="1600" b="1" dirty="0">
                          <a:latin typeface="Calibri"/>
                          <a:cs typeface="Calibri"/>
                        </a:rPr>
                        <a:t>belum</a:t>
                      </a:r>
                      <a:r>
                        <a:rPr sz="1600" b="1" spc="135" dirty="0">
                          <a:latin typeface="Calibri"/>
                          <a:cs typeface="Calibri"/>
                        </a:rPr>
                        <a:t>  </a:t>
                      </a:r>
                      <a:r>
                        <a:rPr sz="1600" b="1" dirty="0">
                          <a:latin typeface="Calibri"/>
                          <a:cs typeface="Calibri"/>
                        </a:rPr>
                        <a:t>wujud</a:t>
                      </a:r>
                      <a:r>
                        <a:rPr sz="1600" b="1" spc="120" dirty="0">
                          <a:latin typeface="Calibri"/>
                          <a:cs typeface="Calibri"/>
                        </a:rPr>
                        <a:t>  </a:t>
                      </a:r>
                      <a:r>
                        <a:rPr sz="1600" dirty="0">
                          <a:latin typeface="Calibri"/>
                          <a:cs typeface="Calibri"/>
                        </a:rPr>
                        <a:t>char</a:t>
                      </a:r>
                      <a:r>
                        <a:rPr sz="1600" spc="130" dirty="0">
                          <a:latin typeface="Calibri"/>
                          <a:cs typeface="Calibri"/>
                        </a:rPr>
                        <a:t>  </a:t>
                      </a:r>
                      <a:r>
                        <a:rPr sz="1600" dirty="0">
                          <a:latin typeface="Calibri"/>
                          <a:cs typeface="Calibri"/>
                        </a:rPr>
                        <a:t>kuetiau</a:t>
                      </a:r>
                      <a:r>
                        <a:rPr sz="1600" spc="120" dirty="0">
                          <a:latin typeface="Calibri"/>
                          <a:cs typeface="Calibri"/>
                        </a:rPr>
                        <a:t>  </a:t>
                      </a:r>
                      <a:r>
                        <a:rPr sz="1600" dirty="0">
                          <a:latin typeface="Calibri"/>
                          <a:cs typeface="Calibri"/>
                        </a:rPr>
                        <a:t>sedia</a:t>
                      </a:r>
                      <a:r>
                        <a:rPr sz="1600" spc="130" dirty="0">
                          <a:latin typeface="Calibri"/>
                          <a:cs typeface="Calibri"/>
                        </a:rPr>
                        <a:t>  </a:t>
                      </a:r>
                      <a:r>
                        <a:rPr sz="1600" spc="-10" dirty="0">
                          <a:latin typeface="Calibri"/>
                          <a:cs typeface="Calibri"/>
                        </a:rPr>
                        <a:t>dimakan </a:t>
                      </a:r>
                      <a:r>
                        <a:rPr sz="1600" dirty="0">
                          <a:latin typeface="Calibri"/>
                          <a:cs typeface="Calibri"/>
                        </a:rPr>
                        <a:t>berasaskan</a:t>
                      </a:r>
                      <a:r>
                        <a:rPr sz="1600" spc="415" dirty="0">
                          <a:latin typeface="Calibri"/>
                          <a:cs typeface="Calibri"/>
                        </a:rPr>
                        <a:t> </a:t>
                      </a:r>
                      <a:r>
                        <a:rPr sz="1600" dirty="0">
                          <a:latin typeface="Calibri"/>
                          <a:cs typeface="Calibri"/>
                        </a:rPr>
                        <a:t>retort</a:t>
                      </a:r>
                      <a:r>
                        <a:rPr sz="1600" spc="415" dirty="0">
                          <a:latin typeface="Calibri"/>
                          <a:cs typeface="Calibri"/>
                        </a:rPr>
                        <a:t> </a:t>
                      </a:r>
                      <a:r>
                        <a:rPr sz="1600" dirty="0">
                          <a:latin typeface="Calibri"/>
                          <a:cs typeface="Calibri"/>
                        </a:rPr>
                        <a:t>yang</a:t>
                      </a:r>
                      <a:r>
                        <a:rPr sz="1600" spc="395" dirty="0">
                          <a:latin typeface="Calibri"/>
                          <a:cs typeface="Calibri"/>
                        </a:rPr>
                        <a:t> </a:t>
                      </a:r>
                      <a:r>
                        <a:rPr sz="1600" b="1" dirty="0">
                          <a:latin typeface="Calibri"/>
                          <a:cs typeface="Calibri"/>
                        </a:rPr>
                        <a:t>berskala</a:t>
                      </a:r>
                      <a:r>
                        <a:rPr sz="1600" b="1" spc="405" dirty="0">
                          <a:latin typeface="Calibri"/>
                          <a:cs typeface="Calibri"/>
                        </a:rPr>
                        <a:t> </a:t>
                      </a:r>
                      <a:r>
                        <a:rPr sz="1600" b="1" dirty="0">
                          <a:latin typeface="Calibri"/>
                          <a:cs typeface="Calibri"/>
                        </a:rPr>
                        <a:t>besar</a:t>
                      </a:r>
                      <a:r>
                        <a:rPr sz="1600" b="1" spc="415" dirty="0">
                          <a:latin typeface="Calibri"/>
                          <a:cs typeface="Calibri"/>
                        </a:rPr>
                        <a:t> </a:t>
                      </a:r>
                      <a:r>
                        <a:rPr sz="1600" b="1" spc="-25" dirty="0">
                          <a:latin typeface="Calibri"/>
                          <a:cs typeface="Calibri"/>
                        </a:rPr>
                        <a:t>dan </a:t>
                      </a:r>
                      <a:r>
                        <a:rPr sz="1600" b="1" dirty="0">
                          <a:latin typeface="Calibri"/>
                          <a:cs typeface="Calibri"/>
                        </a:rPr>
                        <a:t>tersedia</a:t>
                      </a:r>
                      <a:r>
                        <a:rPr sz="1600" b="1" spc="170" dirty="0">
                          <a:latin typeface="Calibri"/>
                          <a:cs typeface="Calibri"/>
                        </a:rPr>
                        <a:t> </a:t>
                      </a:r>
                      <a:r>
                        <a:rPr sz="1600" b="1" dirty="0">
                          <a:latin typeface="Calibri"/>
                          <a:cs typeface="Calibri"/>
                        </a:rPr>
                        <a:t>secara</a:t>
                      </a:r>
                      <a:r>
                        <a:rPr sz="1600" b="1" spc="155" dirty="0">
                          <a:latin typeface="Calibri"/>
                          <a:cs typeface="Calibri"/>
                        </a:rPr>
                        <a:t> </a:t>
                      </a:r>
                      <a:r>
                        <a:rPr sz="1600" b="1" spc="-10" dirty="0">
                          <a:latin typeface="Calibri"/>
                          <a:cs typeface="Calibri"/>
                        </a:rPr>
                        <a:t>komersial</a:t>
                      </a:r>
                      <a:r>
                        <a:rPr sz="1600" spc="-10" dirty="0">
                          <a:latin typeface="Calibri"/>
                          <a:cs typeface="Calibri"/>
                        </a:rPr>
                        <a:t>.</a:t>
                      </a:r>
                      <a:endParaRPr sz="1600">
                        <a:latin typeface="Calibri"/>
                        <a:cs typeface="Calibri"/>
                      </a:endParaRPr>
                    </a:p>
                    <a:p>
                      <a:pPr marL="403860" marR="54610" indent="-342900" algn="just">
                        <a:lnSpc>
                          <a:spcPct val="100000"/>
                        </a:lnSpc>
                        <a:spcBef>
                          <a:spcPts val="5"/>
                        </a:spcBef>
                        <a:buFont typeface="Wingdings"/>
                        <a:buChar char=""/>
                        <a:tabLst>
                          <a:tab pos="403860" algn="l"/>
                        </a:tabLst>
                      </a:pPr>
                      <a:r>
                        <a:rPr sz="1600" dirty="0">
                          <a:latin typeface="Calibri"/>
                          <a:cs typeface="Calibri"/>
                        </a:rPr>
                        <a:t>Kekurangan</a:t>
                      </a:r>
                      <a:r>
                        <a:rPr sz="1600" spc="270" dirty="0">
                          <a:latin typeface="Calibri"/>
                          <a:cs typeface="Calibri"/>
                        </a:rPr>
                        <a:t>   </a:t>
                      </a:r>
                      <a:r>
                        <a:rPr sz="1600" dirty="0">
                          <a:latin typeface="Calibri"/>
                          <a:cs typeface="Calibri"/>
                        </a:rPr>
                        <a:t>kaedah</a:t>
                      </a:r>
                      <a:r>
                        <a:rPr sz="1600" spc="265" dirty="0">
                          <a:latin typeface="Calibri"/>
                          <a:cs typeface="Calibri"/>
                        </a:rPr>
                        <a:t>   </a:t>
                      </a:r>
                      <a:r>
                        <a:rPr sz="1600" dirty="0">
                          <a:latin typeface="Calibri"/>
                          <a:cs typeface="Calibri"/>
                        </a:rPr>
                        <a:t>pemprosesan</a:t>
                      </a:r>
                      <a:r>
                        <a:rPr sz="1600" spc="270" dirty="0">
                          <a:latin typeface="Calibri"/>
                          <a:cs typeface="Calibri"/>
                        </a:rPr>
                        <a:t>   </a:t>
                      </a:r>
                      <a:r>
                        <a:rPr sz="1600" spc="-20" dirty="0">
                          <a:latin typeface="Calibri"/>
                          <a:cs typeface="Calibri"/>
                        </a:rPr>
                        <a:t>yang </a:t>
                      </a:r>
                      <a:r>
                        <a:rPr sz="1600" dirty="0">
                          <a:latin typeface="Calibri"/>
                          <a:cs typeface="Calibri"/>
                        </a:rPr>
                        <a:t>dioptimumkan</a:t>
                      </a:r>
                      <a:r>
                        <a:rPr sz="1600" spc="229" dirty="0">
                          <a:latin typeface="Calibri"/>
                          <a:cs typeface="Calibri"/>
                        </a:rPr>
                        <a:t>  </a:t>
                      </a:r>
                      <a:r>
                        <a:rPr sz="1600" dirty="0">
                          <a:latin typeface="Calibri"/>
                          <a:cs typeface="Calibri"/>
                        </a:rPr>
                        <a:t>untuk</a:t>
                      </a:r>
                      <a:r>
                        <a:rPr sz="1600" spc="225" dirty="0">
                          <a:latin typeface="Calibri"/>
                          <a:cs typeface="Calibri"/>
                        </a:rPr>
                        <a:t>  </a:t>
                      </a:r>
                      <a:r>
                        <a:rPr sz="1600" b="1" dirty="0">
                          <a:latin typeface="Calibri"/>
                          <a:cs typeface="Calibri"/>
                        </a:rPr>
                        <a:t>mengekalkan</a:t>
                      </a:r>
                      <a:r>
                        <a:rPr sz="1600" b="1" spc="229" dirty="0">
                          <a:latin typeface="Calibri"/>
                          <a:cs typeface="Calibri"/>
                        </a:rPr>
                        <a:t>  </a:t>
                      </a:r>
                      <a:r>
                        <a:rPr sz="1600" b="1" spc="-10" dirty="0">
                          <a:latin typeface="Calibri"/>
                          <a:cs typeface="Calibri"/>
                        </a:rPr>
                        <a:t>kualiti </a:t>
                      </a:r>
                      <a:r>
                        <a:rPr sz="1600" b="1" dirty="0">
                          <a:latin typeface="Calibri"/>
                          <a:cs typeface="Calibri"/>
                        </a:rPr>
                        <a:t>sensori</a:t>
                      </a:r>
                      <a:r>
                        <a:rPr sz="1600" b="1" spc="90" dirty="0">
                          <a:latin typeface="Calibri"/>
                          <a:cs typeface="Calibri"/>
                        </a:rPr>
                        <a:t>  </a:t>
                      </a:r>
                      <a:r>
                        <a:rPr sz="1600" b="1" dirty="0">
                          <a:latin typeface="Calibri"/>
                          <a:cs typeface="Calibri"/>
                        </a:rPr>
                        <a:t>dan</a:t>
                      </a:r>
                      <a:r>
                        <a:rPr sz="1600" b="1" spc="85" dirty="0">
                          <a:latin typeface="Calibri"/>
                          <a:cs typeface="Calibri"/>
                        </a:rPr>
                        <a:t>  </a:t>
                      </a:r>
                      <a:r>
                        <a:rPr sz="1600" b="1" dirty="0">
                          <a:latin typeface="Calibri"/>
                          <a:cs typeface="Calibri"/>
                        </a:rPr>
                        <a:t>pemakanan</a:t>
                      </a:r>
                      <a:r>
                        <a:rPr sz="1600" b="1" spc="90" dirty="0">
                          <a:latin typeface="Calibri"/>
                          <a:cs typeface="Calibri"/>
                        </a:rPr>
                        <a:t>  </a:t>
                      </a:r>
                      <a:r>
                        <a:rPr sz="1600" dirty="0">
                          <a:latin typeface="Calibri"/>
                          <a:cs typeface="Calibri"/>
                        </a:rPr>
                        <a:t>menjadi</a:t>
                      </a:r>
                      <a:r>
                        <a:rPr sz="1600" spc="90" dirty="0">
                          <a:latin typeface="Calibri"/>
                          <a:cs typeface="Calibri"/>
                        </a:rPr>
                        <a:t>  </a:t>
                      </a:r>
                      <a:r>
                        <a:rPr sz="1600" spc="-10" dirty="0">
                          <a:latin typeface="Calibri"/>
                          <a:cs typeface="Calibri"/>
                        </a:rPr>
                        <a:t>halangan utama.</a:t>
                      </a:r>
                      <a:endParaRPr sz="1600">
                        <a:latin typeface="Calibri"/>
                        <a:cs typeface="Calibri"/>
                      </a:endParaRPr>
                    </a:p>
                    <a:p>
                      <a:pPr marL="403860" marR="54610" indent="-342900" algn="just">
                        <a:lnSpc>
                          <a:spcPct val="100000"/>
                        </a:lnSpc>
                        <a:buFont typeface="Wingdings"/>
                        <a:buChar char=""/>
                        <a:tabLst>
                          <a:tab pos="403860" algn="l"/>
                        </a:tabLst>
                      </a:pPr>
                      <a:r>
                        <a:rPr sz="1600" dirty="0">
                          <a:latin typeface="Calibri"/>
                          <a:cs typeface="Calibri"/>
                        </a:rPr>
                        <a:t>Ketiadaan</a:t>
                      </a:r>
                      <a:r>
                        <a:rPr sz="1600" spc="-40" dirty="0">
                          <a:latin typeface="Calibri"/>
                          <a:cs typeface="Calibri"/>
                        </a:rPr>
                        <a:t> </a:t>
                      </a:r>
                      <a:r>
                        <a:rPr sz="1600" spc="-30" dirty="0">
                          <a:latin typeface="Calibri"/>
                          <a:cs typeface="Calibri"/>
                        </a:rPr>
                        <a:t>protokol</a:t>
                      </a:r>
                      <a:r>
                        <a:rPr sz="1600" spc="-35" dirty="0">
                          <a:latin typeface="Calibri"/>
                          <a:cs typeface="Calibri"/>
                        </a:rPr>
                        <a:t> </a:t>
                      </a:r>
                      <a:r>
                        <a:rPr sz="1600" spc="-20" dirty="0">
                          <a:latin typeface="Calibri"/>
                          <a:cs typeface="Calibri"/>
                        </a:rPr>
                        <a:t>pengeluaran</a:t>
                      </a:r>
                      <a:r>
                        <a:rPr sz="1600" spc="-45" dirty="0">
                          <a:latin typeface="Calibri"/>
                          <a:cs typeface="Calibri"/>
                        </a:rPr>
                        <a:t> </a:t>
                      </a:r>
                      <a:r>
                        <a:rPr sz="1600" spc="-20" dirty="0">
                          <a:latin typeface="Calibri"/>
                          <a:cs typeface="Calibri"/>
                        </a:rPr>
                        <a:t>yang</a:t>
                      </a:r>
                      <a:r>
                        <a:rPr sz="1600" spc="-40" dirty="0">
                          <a:latin typeface="Calibri"/>
                          <a:cs typeface="Calibri"/>
                        </a:rPr>
                        <a:t> </a:t>
                      </a:r>
                      <a:r>
                        <a:rPr sz="1600" spc="-10" dirty="0">
                          <a:latin typeface="Calibri"/>
                          <a:cs typeface="Calibri"/>
                        </a:rPr>
                        <a:t>disahkan </a:t>
                      </a:r>
                      <a:r>
                        <a:rPr sz="1600" dirty="0">
                          <a:latin typeface="Calibri"/>
                          <a:cs typeface="Calibri"/>
                        </a:rPr>
                        <a:t>menghadkan</a:t>
                      </a:r>
                      <a:r>
                        <a:rPr sz="1600" spc="405" dirty="0">
                          <a:latin typeface="Calibri"/>
                          <a:cs typeface="Calibri"/>
                        </a:rPr>
                        <a:t> </a:t>
                      </a:r>
                      <a:r>
                        <a:rPr sz="1600" dirty="0">
                          <a:latin typeface="Calibri"/>
                          <a:cs typeface="Calibri"/>
                        </a:rPr>
                        <a:t>keupayaan</a:t>
                      </a:r>
                      <a:r>
                        <a:rPr sz="1600" spc="405" dirty="0">
                          <a:latin typeface="Calibri"/>
                          <a:cs typeface="Calibri"/>
                        </a:rPr>
                        <a:t> </a:t>
                      </a:r>
                      <a:r>
                        <a:rPr sz="1600" b="1" spc="75" dirty="0">
                          <a:latin typeface="Calibri"/>
                          <a:cs typeface="Calibri"/>
                        </a:rPr>
                        <a:t>IKS</a:t>
                      </a:r>
                      <a:r>
                        <a:rPr sz="1600" b="1" spc="395" dirty="0">
                          <a:latin typeface="Calibri"/>
                          <a:cs typeface="Calibri"/>
                        </a:rPr>
                        <a:t> </a:t>
                      </a:r>
                      <a:r>
                        <a:rPr sz="1600" b="1" dirty="0">
                          <a:latin typeface="Calibri"/>
                          <a:cs typeface="Calibri"/>
                        </a:rPr>
                        <a:t>tempatan</a:t>
                      </a:r>
                      <a:r>
                        <a:rPr sz="1600" b="1" spc="409" dirty="0">
                          <a:latin typeface="Calibri"/>
                          <a:cs typeface="Calibri"/>
                        </a:rPr>
                        <a:t> </a:t>
                      </a:r>
                      <a:r>
                        <a:rPr sz="1600" b="1" spc="-25" dirty="0">
                          <a:latin typeface="Calibri"/>
                          <a:cs typeface="Calibri"/>
                        </a:rPr>
                        <a:t>dan </a:t>
                      </a:r>
                      <a:r>
                        <a:rPr sz="1600" b="1" dirty="0">
                          <a:latin typeface="Calibri"/>
                          <a:cs typeface="Calibri"/>
                        </a:rPr>
                        <a:t>pengeluar</a:t>
                      </a:r>
                      <a:r>
                        <a:rPr sz="1600" b="1" spc="40" dirty="0">
                          <a:latin typeface="Calibri"/>
                          <a:cs typeface="Calibri"/>
                        </a:rPr>
                        <a:t> </a:t>
                      </a:r>
                      <a:r>
                        <a:rPr sz="1600" b="1" dirty="0">
                          <a:latin typeface="Calibri"/>
                          <a:cs typeface="Calibri"/>
                        </a:rPr>
                        <a:t>makanan</a:t>
                      </a:r>
                      <a:r>
                        <a:rPr sz="1600" b="1" spc="45" dirty="0">
                          <a:latin typeface="Calibri"/>
                          <a:cs typeface="Calibri"/>
                        </a:rPr>
                        <a:t> </a:t>
                      </a:r>
                      <a:r>
                        <a:rPr sz="1600" dirty="0">
                          <a:latin typeface="Calibri"/>
                          <a:cs typeface="Calibri"/>
                        </a:rPr>
                        <a:t>untuk</a:t>
                      </a:r>
                      <a:r>
                        <a:rPr sz="1600" spc="35" dirty="0">
                          <a:latin typeface="Calibri"/>
                          <a:cs typeface="Calibri"/>
                        </a:rPr>
                        <a:t> </a:t>
                      </a:r>
                      <a:r>
                        <a:rPr sz="1600" spc="-10" dirty="0">
                          <a:latin typeface="Calibri"/>
                          <a:cs typeface="Calibri"/>
                        </a:rPr>
                        <a:t>meneroka</a:t>
                      </a:r>
                      <a:r>
                        <a:rPr sz="1600" spc="50" dirty="0">
                          <a:latin typeface="Calibri"/>
                          <a:cs typeface="Calibri"/>
                        </a:rPr>
                        <a:t> </a:t>
                      </a:r>
                      <a:r>
                        <a:rPr sz="1600" spc="-10" dirty="0">
                          <a:latin typeface="Calibri"/>
                          <a:cs typeface="Calibri"/>
                        </a:rPr>
                        <a:t>segmen </a:t>
                      </a:r>
                      <a:r>
                        <a:rPr sz="1600" dirty="0">
                          <a:latin typeface="Calibri"/>
                          <a:cs typeface="Calibri"/>
                        </a:rPr>
                        <a:t>pasaran</a:t>
                      </a:r>
                      <a:r>
                        <a:rPr sz="1600" spc="-30" dirty="0">
                          <a:latin typeface="Calibri"/>
                          <a:cs typeface="Calibri"/>
                        </a:rPr>
                        <a:t> </a:t>
                      </a:r>
                      <a:r>
                        <a:rPr sz="1600" spc="-25" dirty="0">
                          <a:latin typeface="Calibri"/>
                          <a:cs typeface="Calibri"/>
                        </a:rPr>
                        <a:t>yang</a:t>
                      </a:r>
                      <a:r>
                        <a:rPr sz="1600" spc="-40" dirty="0">
                          <a:latin typeface="Calibri"/>
                          <a:cs typeface="Calibri"/>
                        </a:rPr>
                        <a:t> </a:t>
                      </a:r>
                      <a:r>
                        <a:rPr sz="1600" dirty="0">
                          <a:latin typeface="Calibri"/>
                          <a:cs typeface="Calibri"/>
                        </a:rPr>
                        <a:t>sedang</a:t>
                      </a:r>
                      <a:r>
                        <a:rPr sz="1600" spc="-40" dirty="0">
                          <a:latin typeface="Calibri"/>
                          <a:cs typeface="Calibri"/>
                        </a:rPr>
                        <a:t> </a:t>
                      </a:r>
                      <a:r>
                        <a:rPr sz="1600" spc="-25" dirty="0">
                          <a:latin typeface="Calibri"/>
                          <a:cs typeface="Calibri"/>
                        </a:rPr>
                        <a:t>berkembang</a:t>
                      </a:r>
                      <a:r>
                        <a:rPr sz="1600" spc="-30" dirty="0">
                          <a:latin typeface="Calibri"/>
                          <a:cs typeface="Calibri"/>
                        </a:rPr>
                        <a:t> </a:t>
                      </a:r>
                      <a:r>
                        <a:rPr sz="1600" spc="-20" dirty="0">
                          <a:latin typeface="Calibri"/>
                          <a:cs typeface="Calibri"/>
                        </a:rPr>
                        <a:t>ini.</a:t>
                      </a:r>
                      <a:endParaRPr sz="1600">
                        <a:latin typeface="Calibri"/>
                        <a:cs typeface="Calibri"/>
                      </a:endParaRPr>
                    </a:p>
                    <a:p>
                      <a:pPr marL="403860" marR="53340" indent="-342900" algn="just">
                        <a:lnSpc>
                          <a:spcPct val="100000"/>
                        </a:lnSpc>
                        <a:buFont typeface="Wingdings"/>
                        <a:buChar char=""/>
                        <a:tabLst>
                          <a:tab pos="403860" algn="l"/>
                        </a:tabLst>
                      </a:pPr>
                      <a:r>
                        <a:rPr sz="1600" dirty="0">
                          <a:latin typeface="Calibri"/>
                          <a:cs typeface="Calibri"/>
                        </a:rPr>
                        <a:t>Keadaan</a:t>
                      </a:r>
                      <a:r>
                        <a:rPr sz="1600" spc="325" dirty="0">
                          <a:latin typeface="Calibri"/>
                          <a:cs typeface="Calibri"/>
                        </a:rPr>
                        <a:t>   </a:t>
                      </a:r>
                      <a:r>
                        <a:rPr sz="1600" dirty="0">
                          <a:latin typeface="Calibri"/>
                          <a:cs typeface="Calibri"/>
                        </a:rPr>
                        <a:t>ini</a:t>
                      </a:r>
                      <a:r>
                        <a:rPr sz="1600" spc="330" dirty="0">
                          <a:latin typeface="Calibri"/>
                          <a:cs typeface="Calibri"/>
                        </a:rPr>
                        <a:t>   </a:t>
                      </a:r>
                      <a:r>
                        <a:rPr sz="1600" dirty="0">
                          <a:latin typeface="Calibri"/>
                          <a:cs typeface="Calibri"/>
                        </a:rPr>
                        <a:t>menyebabkan</a:t>
                      </a:r>
                      <a:r>
                        <a:rPr sz="1600" spc="325" dirty="0">
                          <a:latin typeface="Calibri"/>
                          <a:cs typeface="Calibri"/>
                        </a:rPr>
                        <a:t>   </a:t>
                      </a:r>
                      <a:r>
                        <a:rPr sz="1600" b="1" spc="-10" dirty="0">
                          <a:latin typeface="Calibri"/>
                          <a:cs typeface="Calibri"/>
                        </a:rPr>
                        <a:t>kehilangan </a:t>
                      </a:r>
                      <a:r>
                        <a:rPr sz="1600" b="1" dirty="0">
                          <a:latin typeface="Calibri"/>
                          <a:cs typeface="Calibri"/>
                        </a:rPr>
                        <a:t>peluang</a:t>
                      </a:r>
                      <a:r>
                        <a:rPr sz="1600" b="1" spc="185" dirty="0">
                          <a:latin typeface="Calibri"/>
                          <a:cs typeface="Calibri"/>
                        </a:rPr>
                        <a:t>  </a:t>
                      </a:r>
                      <a:r>
                        <a:rPr sz="1600" dirty="0">
                          <a:latin typeface="Calibri"/>
                          <a:cs typeface="Calibri"/>
                        </a:rPr>
                        <a:t>untuk</a:t>
                      </a:r>
                      <a:r>
                        <a:rPr sz="1600" spc="180" dirty="0">
                          <a:latin typeface="Calibri"/>
                          <a:cs typeface="Calibri"/>
                        </a:rPr>
                        <a:t>  </a:t>
                      </a:r>
                      <a:r>
                        <a:rPr sz="1600" dirty="0">
                          <a:latin typeface="Calibri"/>
                          <a:cs typeface="Calibri"/>
                        </a:rPr>
                        <a:t>penambahan</a:t>
                      </a:r>
                      <a:r>
                        <a:rPr sz="1600" spc="190" dirty="0">
                          <a:latin typeface="Calibri"/>
                          <a:cs typeface="Calibri"/>
                        </a:rPr>
                        <a:t>  </a:t>
                      </a:r>
                      <a:r>
                        <a:rPr sz="1600" dirty="0">
                          <a:latin typeface="Calibri"/>
                          <a:cs typeface="Calibri"/>
                        </a:rPr>
                        <a:t>nilai,</a:t>
                      </a:r>
                      <a:r>
                        <a:rPr sz="1600" spc="190" dirty="0">
                          <a:latin typeface="Calibri"/>
                          <a:cs typeface="Calibri"/>
                        </a:rPr>
                        <a:t>  </a:t>
                      </a:r>
                      <a:r>
                        <a:rPr sz="1600" spc="-10" dirty="0">
                          <a:latin typeface="Calibri"/>
                          <a:cs typeface="Calibri"/>
                        </a:rPr>
                        <a:t>potensi </a:t>
                      </a:r>
                      <a:r>
                        <a:rPr sz="1600" dirty="0">
                          <a:latin typeface="Calibri"/>
                          <a:cs typeface="Calibri"/>
                        </a:rPr>
                        <a:t>eksport</a:t>
                      </a:r>
                      <a:r>
                        <a:rPr sz="1600" spc="345" dirty="0">
                          <a:latin typeface="Calibri"/>
                          <a:cs typeface="Calibri"/>
                        </a:rPr>
                        <a:t>  </a:t>
                      </a:r>
                      <a:r>
                        <a:rPr sz="1600" dirty="0">
                          <a:latin typeface="Calibri"/>
                          <a:cs typeface="Calibri"/>
                        </a:rPr>
                        <a:t>makanan,</a:t>
                      </a:r>
                      <a:r>
                        <a:rPr sz="1600" spc="355" dirty="0">
                          <a:latin typeface="Calibri"/>
                          <a:cs typeface="Calibri"/>
                        </a:rPr>
                        <a:t>  </a:t>
                      </a:r>
                      <a:r>
                        <a:rPr sz="1600" dirty="0">
                          <a:latin typeface="Calibri"/>
                          <a:cs typeface="Calibri"/>
                        </a:rPr>
                        <a:t>dan</a:t>
                      </a:r>
                      <a:r>
                        <a:rPr sz="1600" spc="350" dirty="0">
                          <a:latin typeface="Calibri"/>
                          <a:cs typeface="Calibri"/>
                        </a:rPr>
                        <a:t>  </a:t>
                      </a:r>
                      <a:r>
                        <a:rPr sz="1600" dirty="0">
                          <a:latin typeface="Calibri"/>
                          <a:cs typeface="Calibri"/>
                        </a:rPr>
                        <a:t>inovasi</a:t>
                      </a:r>
                      <a:r>
                        <a:rPr sz="1600" spc="355" dirty="0">
                          <a:latin typeface="Calibri"/>
                          <a:cs typeface="Calibri"/>
                        </a:rPr>
                        <a:t>  </a:t>
                      </a:r>
                      <a:r>
                        <a:rPr sz="1600" spc="-10" dirty="0">
                          <a:latin typeface="Calibri"/>
                          <a:cs typeface="Calibri"/>
                        </a:rPr>
                        <a:t>makanan </a:t>
                      </a:r>
                      <a:r>
                        <a:rPr sz="1600" spc="-35" dirty="0">
                          <a:latin typeface="Calibri"/>
                          <a:cs typeface="Calibri"/>
                        </a:rPr>
                        <a:t>peringkat</a:t>
                      </a:r>
                      <a:r>
                        <a:rPr sz="1600" spc="-15" dirty="0">
                          <a:latin typeface="Calibri"/>
                          <a:cs typeface="Calibri"/>
                        </a:rPr>
                        <a:t> </a:t>
                      </a:r>
                      <a:r>
                        <a:rPr sz="1600" spc="-10" dirty="0">
                          <a:latin typeface="Calibri"/>
                          <a:cs typeface="Calibri"/>
                        </a:rPr>
                        <a:t>nasional.</a:t>
                      </a:r>
                      <a:endParaRPr sz="1600">
                        <a:latin typeface="Calibri"/>
                        <a:cs typeface="Calibri"/>
                      </a:endParaRPr>
                    </a:p>
                  </a:txBody>
                  <a:tcPr marL="0" marR="0" marT="1460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61594" algn="just">
                        <a:lnSpc>
                          <a:spcPct val="100000"/>
                        </a:lnSpc>
                        <a:spcBef>
                          <a:spcPts val="114"/>
                        </a:spcBef>
                      </a:pPr>
                      <a:r>
                        <a:rPr sz="1600" b="1" dirty="0">
                          <a:latin typeface="Calibri"/>
                          <a:cs typeface="Calibri"/>
                        </a:rPr>
                        <a:t>Cadangan</a:t>
                      </a:r>
                      <a:r>
                        <a:rPr sz="1600" b="1" spc="150" dirty="0">
                          <a:latin typeface="Calibri"/>
                          <a:cs typeface="Calibri"/>
                        </a:rPr>
                        <a:t> </a:t>
                      </a:r>
                      <a:r>
                        <a:rPr sz="1600" b="1" spc="-10" dirty="0">
                          <a:latin typeface="Calibri"/>
                          <a:cs typeface="Calibri"/>
                        </a:rPr>
                        <a:t>Penyelesaian:</a:t>
                      </a:r>
                      <a:endParaRPr sz="1600">
                        <a:latin typeface="Calibri"/>
                        <a:cs typeface="Calibri"/>
                      </a:endParaRPr>
                    </a:p>
                    <a:p>
                      <a:pPr marL="232410" marR="52705" indent="-172720" algn="just">
                        <a:lnSpc>
                          <a:spcPct val="100000"/>
                        </a:lnSpc>
                        <a:buFont typeface="Wingdings"/>
                        <a:buChar char=""/>
                        <a:tabLst>
                          <a:tab pos="233679" algn="l"/>
                          <a:tab pos="1709420" algn="l"/>
                          <a:tab pos="2665095" algn="l"/>
                        </a:tabLst>
                      </a:pPr>
                      <a:r>
                        <a:rPr sz="1600" b="1" dirty="0">
                          <a:latin typeface="Calibri"/>
                          <a:cs typeface="Calibri"/>
                        </a:rPr>
                        <a:t>Teknologi</a:t>
                      </a:r>
                      <a:r>
                        <a:rPr sz="1600" b="1" spc="25" dirty="0">
                          <a:latin typeface="Calibri"/>
                          <a:cs typeface="Calibri"/>
                        </a:rPr>
                        <a:t> </a:t>
                      </a:r>
                      <a:r>
                        <a:rPr sz="1600" b="1" dirty="0">
                          <a:latin typeface="Calibri"/>
                          <a:cs typeface="Calibri"/>
                        </a:rPr>
                        <a:t>retort</a:t>
                      </a:r>
                      <a:r>
                        <a:rPr sz="1600" b="1" spc="35" dirty="0">
                          <a:latin typeface="Calibri"/>
                          <a:cs typeface="Calibri"/>
                        </a:rPr>
                        <a:t> </a:t>
                      </a:r>
                      <a:r>
                        <a:rPr sz="1600" dirty="0">
                          <a:latin typeface="Calibri"/>
                          <a:cs typeface="Calibri"/>
                        </a:rPr>
                        <a:t>membolehkan</a:t>
                      </a:r>
                      <a:r>
                        <a:rPr sz="1600" spc="15" dirty="0">
                          <a:latin typeface="Calibri"/>
                          <a:cs typeface="Calibri"/>
                        </a:rPr>
                        <a:t> </a:t>
                      </a:r>
                      <a:r>
                        <a:rPr sz="1600" dirty="0">
                          <a:latin typeface="Calibri"/>
                          <a:cs typeface="Calibri"/>
                        </a:rPr>
                        <a:t>char</a:t>
                      </a:r>
                      <a:r>
                        <a:rPr sz="1600" spc="20" dirty="0">
                          <a:latin typeface="Calibri"/>
                          <a:cs typeface="Calibri"/>
                        </a:rPr>
                        <a:t> </a:t>
                      </a:r>
                      <a:r>
                        <a:rPr sz="1600" spc="-10" dirty="0">
                          <a:latin typeface="Calibri"/>
                          <a:cs typeface="Calibri"/>
                        </a:rPr>
                        <a:t>kuetiau 	</a:t>
                      </a:r>
                      <a:r>
                        <a:rPr sz="1600" dirty="0">
                          <a:latin typeface="Calibri"/>
                          <a:cs typeface="Calibri"/>
                        </a:rPr>
                        <a:t>tahan</a:t>
                      </a:r>
                      <a:r>
                        <a:rPr sz="1600" spc="215" dirty="0">
                          <a:latin typeface="Calibri"/>
                          <a:cs typeface="Calibri"/>
                        </a:rPr>
                        <a:t>   </a:t>
                      </a:r>
                      <a:r>
                        <a:rPr sz="1600" dirty="0">
                          <a:latin typeface="Calibri"/>
                          <a:cs typeface="Calibri"/>
                        </a:rPr>
                        <a:t>lama</a:t>
                      </a:r>
                      <a:r>
                        <a:rPr sz="1600" spc="220" dirty="0">
                          <a:latin typeface="Calibri"/>
                          <a:cs typeface="Calibri"/>
                        </a:rPr>
                        <a:t>   </a:t>
                      </a:r>
                      <a:r>
                        <a:rPr sz="1600" dirty="0">
                          <a:latin typeface="Calibri"/>
                          <a:cs typeface="Calibri"/>
                        </a:rPr>
                        <a:t>pada</a:t>
                      </a:r>
                      <a:r>
                        <a:rPr sz="1600" spc="220" dirty="0">
                          <a:latin typeface="Calibri"/>
                          <a:cs typeface="Calibri"/>
                        </a:rPr>
                        <a:t>   </a:t>
                      </a:r>
                      <a:r>
                        <a:rPr sz="1600" dirty="0">
                          <a:latin typeface="Calibri"/>
                          <a:cs typeface="Calibri"/>
                        </a:rPr>
                        <a:t>suhu</a:t>
                      </a:r>
                      <a:r>
                        <a:rPr sz="1600" spc="215" dirty="0">
                          <a:latin typeface="Calibri"/>
                          <a:cs typeface="Calibri"/>
                        </a:rPr>
                        <a:t>   </a:t>
                      </a:r>
                      <a:r>
                        <a:rPr sz="1600" dirty="0">
                          <a:latin typeface="Calibri"/>
                          <a:cs typeface="Calibri"/>
                        </a:rPr>
                        <a:t>bilik</a:t>
                      </a:r>
                      <a:r>
                        <a:rPr sz="1600" spc="215" dirty="0">
                          <a:latin typeface="Calibri"/>
                          <a:cs typeface="Calibri"/>
                        </a:rPr>
                        <a:t>   </a:t>
                      </a:r>
                      <a:r>
                        <a:rPr sz="1600" spc="-10" dirty="0">
                          <a:latin typeface="Calibri"/>
                          <a:cs typeface="Calibri"/>
                        </a:rPr>
                        <a:t>sambil 	</a:t>
                      </a:r>
                      <a:r>
                        <a:rPr sz="1600" dirty="0">
                          <a:latin typeface="Calibri"/>
                          <a:cs typeface="Calibri"/>
                        </a:rPr>
                        <a:t>mengekalkan tekstur, rasa, dan </a:t>
                      </a:r>
                      <a:r>
                        <a:rPr sz="1600" spc="-10" dirty="0">
                          <a:latin typeface="Calibri"/>
                          <a:cs typeface="Calibri"/>
                        </a:rPr>
                        <a:t>nutrien—	</a:t>
                      </a:r>
                      <a:r>
                        <a:rPr sz="1600" dirty="0">
                          <a:latin typeface="Calibri"/>
                          <a:cs typeface="Calibri"/>
                        </a:rPr>
                        <a:t>dengan</a:t>
                      </a:r>
                      <a:r>
                        <a:rPr sz="1600" spc="275" dirty="0">
                          <a:latin typeface="Calibri"/>
                          <a:cs typeface="Calibri"/>
                        </a:rPr>
                        <a:t>  </a:t>
                      </a:r>
                      <a:r>
                        <a:rPr sz="1600" dirty="0">
                          <a:latin typeface="Calibri"/>
                          <a:cs typeface="Calibri"/>
                        </a:rPr>
                        <a:t>syarat</a:t>
                      </a:r>
                      <a:r>
                        <a:rPr sz="1600" spc="295" dirty="0">
                          <a:latin typeface="Calibri"/>
                          <a:cs typeface="Calibri"/>
                        </a:rPr>
                        <a:t>  </a:t>
                      </a:r>
                      <a:r>
                        <a:rPr sz="1600" dirty="0">
                          <a:latin typeface="Calibri"/>
                          <a:cs typeface="Calibri"/>
                        </a:rPr>
                        <a:t>parameter</a:t>
                      </a:r>
                      <a:r>
                        <a:rPr sz="1600" spc="280" dirty="0">
                          <a:latin typeface="Calibri"/>
                          <a:cs typeface="Calibri"/>
                        </a:rPr>
                        <a:t>  </a:t>
                      </a:r>
                      <a:r>
                        <a:rPr sz="1600" spc="-10" dirty="0">
                          <a:latin typeface="Calibri"/>
                          <a:cs typeface="Calibri"/>
                        </a:rPr>
                        <a:t>pemprosesan, 	formulasi,</a:t>
                      </a:r>
                      <a:r>
                        <a:rPr sz="1600" dirty="0">
                          <a:latin typeface="Calibri"/>
                          <a:cs typeface="Calibri"/>
                        </a:rPr>
                        <a:t>	</a:t>
                      </a:r>
                      <a:r>
                        <a:rPr sz="1600" spc="-25" dirty="0">
                          <a:latin typeface="Calibri"/>
                          <a:cs typeface="Calibri"/>
                        </a:rPr>
                        <a:t>dan</a:t>
                      </a:r>
                      <a:r>
                        <a:rPr sz="1600" dirty="0">
                          <a:latin typeface="Calibri"/>
                          <a:cs typeface="Calibri"/>
                        </a:rPr>
                        <a:t>	</a:t>
                      </a:r>
                      <a:r>
                        <a:rPr sz="1600" spc="-10" dirty="0">
                          <a:latin typeface="Calibri"/>
                          <a:cs typeface="Calibri"/>
                        </a:rPr>
                        <a:t>pembungkusan 	</a:t>
                      </a:r>
                      <a:r>
                        <a:rPr sz="1600" dirty="0">
                          <a:latin typeface="Calibri"/>
                          <a:cs typeface="Calibri"/>
                        </a:rPr>
                        <a:t>dioptimumkan,</a:t>
                      </a:r>
                      <a:r>
                        <a:rPr sz="1600" spc="295" dirty="0">
                          <a:latin typeface="Calibri"/>
                          <a:cs typeface="Calibri"/>
                        </a:rPr>
                        <a:t> </a:t>
                      </a:r>
                      <a:r>
                        <a:rPr sz="1600" dirty="0">
                          <a:latin typeface="Calibri"/>
                          <a:cs typeface="Calibri"/>
                        </a:rPr>
                        <a:t>serta</a:t>
                      </a:r>
                      <a:r>
                        <a:rPr sz="1600" spc="285" dirty="0">
                          <a:latin typeface="Calibri"/>
                          <a:cs typeface="Calibri"/>
                        </a:rPr>
                        <a:t> </a:t>
                      </a:r>
                      <a:r>
                        <a:rPr sz="1600" dirty="0">
                          <a:latin typeface="Calibri"/>
                          <a:cs typeface="Calibri"/>
                        </a:rPr>
                        <a:t>disokong</a:t>
                      </a:r>
                      <a:r>
                        <a:rPr sz="1600" spc="290" dirty="0">
                          <a:latin typeface="Calibri"/>
                          <a:cs typeface="Calibri"/>
                        </a:rPr>
                        <a:t> </a:t>
                      </a:r>
                      <a:r>
                        <a:rPr sz="1600" dirty="0">
                          <a:latin typeface="Calibri"/>
                          <a:cs typeface="Calibri"/>
                        </a:rPr>
                        <a:t>oleh</a:t>
                      </a:r>
                      <a:r>
                        <a:rPr sz="1600" spc="300" dirty="0">
                          <a:latin typeface="Calibri"/>
                          <a:cs typeface="Calibri"/>
                        </a:rPr>
                        <a:t> </a:t>
                      </a:r>
                      <a:r>
                        <a:rPr sz="1600" spc="-10" dirty="0">
                          <a:latin typeface="Calibri"/>
                          <a:cs typeface="Calibri"/>
                        </a:rPr>
                        <a:t>latihan 	</a:t>
                      </a:r>
                      <a:r>
                        <a:rPr sz="1600" spc="-20" dirty="0">
                          <a:latin typeface="Calibri"/>
                          <a:cs typeface="Calibri"/>
                        </a:rPr>
                        <a:t>industri</a:t>
                      </a:r>
                      <a:r>
                        <a:rPr sz="1600" spc="-55" dirty="0">
                          <a:latin typeface="Calibri"/>
                          <a:cs typeface="Calibri"/>
                        </a:rPr>
                        <a:t> </a:t>
                      </a:r>
                      <a:r>
                        <a:rPr sz="1600" dirty="0">
                          <a:latin typeface="Calibri"/>
                          <a:cs typeface="Calibri"/>
                        </a:rPr>
                        <a:t>dan</a:t>
                      </a:r>
                      <a:r>
                        <a:rPr sz="1600" spc="-65" dirty="0">
                          <a:latin typeface="Calibri"/>
                          <a:cs typeface="Calibri"/>
                        </a:rPr>
                        <a:t> </a:t>
                      </a:r>
                      <a:r>
                        <a:rPr sz="1600" spc="-10" dirty="0">
                          <a:latin typeface="Calibri"/>
                          <a:cs typeface="Calibri"/>
                        </a:rPr>
                        <a:t>promosi</a:t>
                      </a:r>
                      <a:r>
                        <a:rPr sz="1600" spc="-40" dirty="0">
                          <a:latin typeface="Calibri"/>
                          <a:cs typeface="Calibri"/>
                        </a:rPr>
                        <a:t> </a:t>
                      </a:r>
                      <a:r>
                        <a:rPr sz="1600" spc="-10" dirty="0">
                          <a:latin typeface="Calibri"/>
                          <a:cs typeface="Calibri"/>
                        </a:rPr>
                        <a:t>pasaran.</a:t>
                      </a:r>
                      <a:endParaRPr sz="1600">
                        <a:latin typeface="Calibri"/>
                        <a:cs typeface="Calibri"/>
                      </a:endParaRPr>
                    </a:p>
                    <a:p>
                      <a:pPr marL="232410" marR="52069" indent="-172720" algn="just">
                        <a:lnSpc>
                          <a:spcPct val="100000"/>
                        </a:lnSpc>
                        <a:spcBef>
                          <a:spcPts val="5"/>
                        </a:spcBef>
                        <a:buFont typeface="Wingdings"/>
                        <a:buChar char=""/>
                        <a:tabLst>
                          <a:tab pos="233679" algn="l"/>
                        </a:tabLst>
                      </a:pPr>
                      <a:r>
                        <a:rPr sz="1600" b="1" dirty="0">
                          <a:latin typeface="Calibri"/>
                          <a:cs typeface="Calibri"/>
                        </a:rPr>
                        <a:t>Manual</a:t>
                      </a:r>
                      <a:r>
                        <a:rPr sz="1600" b="1" spc="229" dirty="0">
                          <a:latin typeface="Calibri"/>
                          <a:cs typeface="Calibri"/>
                        </a:rPr>
                        <a:t>   </a:t>
                      </a:r>
                      <a:r>
                        <a:rPr sz="1600" b="1" dirty="0">
                          <a:latin typeface="Calibri"/>
                          <a:cs typeface="Calibri"/>
                        </a:rPr>
                        <a:t>teknologi</a:t>
                      </a:r>
                      <a:r>
                        <a:rPr sz="1600" b="1" spc="229" dirty="0">
                          <a:latin typeface="Calibri"/>
                          <a:cs typeface="Calibri"/>
                        </a:rPr>
                        <a:t>   </a:t>
                      </a:r>
                      <a:r>
                        <a:rPr sz="1600" b="1" dirty="0">
                          <a:latin typeface="Calibri"/>
                          <a:cs typeface="Calibri"/>
                        </a:rPr>
                        <a:t>dan</a:t>
                      </a:r>
                      <a:r>
                        <a:rPr sz="1600" b="1" spc="235" dirty="0">
                          <a:latin typeface="Calibri"/>
                          <a:cs typeface="Calibri"/>
                        </a:rPr>
                        <a:t>   </a:t>
                      </a:r>
                      <a:r>
                        <a:rPr sz="1600" b="1" spc="85" dirty="0">
                          <a:latin typeface="Calibri"/>
                          <a:cs typeface="Calibri"/>
                        </a:rPr>
                        <a:t>SOP</a:t>
                      </a:r>
                      <a:r>
                        <a:rPr sz="1600" b="1" spc="225" dirty="0">
                          <a:latin typeface="Calibri"/>
                          <a:cs typeface="Calibri"/>
                        </a:rPr>
                        <a:t>   </a:t>
                      </a:r>
                      <a:r>
                        <a:rPr sz="1600" spc="-10" dirty="0">
                          <a:latin typeface="Calibri"/>
                          <a:cs typeface="Calibri"/>
                        </a:rPr>
                        <a:t>lengkap 	</a:t>
                      </a:r>
                      <a:r>
                        <a:rPr sz="1600" dirty="0">
                          <a:latin typeface="Calibri"/>
                          <a:cs typeface="Calibri"/>
                        </a:rPr>
                        <a:t>pemprosesan</a:t>
                      </a:r>
                      <a:r>
                        <a:rPr sz="1600" spc="315" dirty="0">
                          <a:latin typeface="Calibri"/>
                          <a:cs typeface="Calibri"/>
                        </a:rPr>
                        <a:t>  </a:t>
                      </a:r>
                      <a:r>
                        <a:rPr sz="1600" dirty="0">
                          <a:latin typeface="Calibri"/>
                          <a:cs typeface="Calibri"/>
                        </a:rPr>
                        <a:t>char</a:t>
                      </a:r>
                      <a:r>
                        <a:rPr sz="1600" spc="320" dirty="0">
                          <a:latin typeface="Calibri"/>
                          <a:cs typeface="Calibri"/>
                        </a:rPr>
                        <a:t>  </a:t>
                      </a:r>
                      <a:r>
                        <a:rPr sz="1600" dirty="0">
                          <a:latin typeface="Calibri"/>
                          <a:cs typeface="Calibri"/>
                        </a:rPr>
                        <a:t>kuetiau</a:t>
                      </a:r>
                      <a:r>
                        <a:rPr sz="1600" spc="320" dirty="0">
                          <a:latin typeface="Calibri"/>
                          <a:cs typeface="Calibri"/>
                        </a:rPr>
                        <a:t>  </a:t>
                      </a:r>
                      <a:r>
                        <a:rPr sz="1600" dirty="0">
                          <a:latin typeface="Calibri"/>
                          <a:cs typeface="Calibri"/>
                        </a:rPr>
                        <a:t>retort</a:t>
                      </a:r>
                      <a:r>
                        <a:rPr sz="1600" spc="320" dirty="0">
                          <a:latin typeface="Calibri"/>
                          <a:cs typeface="Calibri"/>
                        </a:rPr>
                        <a:t>  </a:t>
                      </a:r>
                      <a:r>
                        <a:rPr sz="1600" spc="-20" dirty="0">
                          <a:latin typeface="Calibri"/>
                          <a:cs typeface="Calibri"/>
                        </a:rPr>
                        <a:t>akan 	</a:t>
                      </a:r>
                      <a:r>
                        <a:rPr sz="1600" dirty="0">
                          <a:latin typeface="Calibri"/>
                          <a:cs typeface="Calibri"/>
                        </a:rPr>
                        <a:t>dihasilkan</a:t>
                      </a:r>
                      <a:r>
                        <a:rPr sz="1600" spc="-40" dirty="0">
                          <a:latin typeface="Calibri"/>
                          <a:cs typeface="Calibri"/>
                        </a:rPr>
                        <a:t> </a:t>
                      </a:r>
                      <a:r>
                        <a:rPr sz="1600" dirty="0">
                          <a:latin typeface="Calibri"/>
                          <a:cs typeface="Calibri"/>
                        </a:rPr>
                        <a:t>sebagai</a:t>
                      </a:r>
                      <a:r>
                        <a:rPr sz="1600" spc="-70" dirty="0">
                          <a:latin typeface="Calibri"/>
                          <a:cs typeface="Calibri"/>
                        </a:rPr>
                        <a:t> </a:t>
                      </a:r>
                      <a:r>
                        <a:rPr sz="1600" spc="-30" dirty="0">
                          <a:latin typeface="Calibri"/>
                          <a:cs typeface="Calibri"/>
                        </a:rPr>
                        <a:t>rujukan </a:t>
                      </a:r>
                      <a:r>
                        <a:rPr sz="1600" dirty="0">
                          <a:latin typeface="Calibri"/>
                          <a:cs typeface="Calibri"/>
                        </a:rPr>
                        <a:t>dan</a:t>
                      </a:r>
                      <a:r>
                        <a:rPr sz="1600" spc="-50" dirty="0">
                          <a:latin typeface="Calibri"/>
                          <a:cs typeface="Calibri"/>
                        </a:rPr>
                        <a:t> </a:t>
                      </a:r>
                      <a:r>
                        <a:rPr sz="1600" spc="-10" dirty="0">
                          <a:latin typeface="Calibri"/>
                          <a:cs typeface="Calibri"/>
                        </a:rPr>
                        <a:t>panduan.</a:t>
                      </a:r>
                      <a:endParaRPr sz="1600">
                        <a:latin typeface="Calibri"/>
                        <a:cs typeface="Calibri"/>
                      </a:endParaRPr>
                    </a:p>
                  </a:txBody>
                  <a:tcPr marL="0" marR="0" marT="1460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1"/>
                  </a:ext>
                </a:extLst>
              </a:tr>
            </a:tbl>
          </a:graphicData>
        </a:graphic>
      </p:graphicFrame>
      <p:pic>
        <p:nvPicPr>
          <p:cNvPr id="4" name="object 4"/>
          <p:cNvPicPr/>
          <p:nvPr/>
        </p:nvPicPr>
        <p:blipFill>
          <a:blip r:embed="rId3" cstate="print"/>
          <a:stretch>
            <a:fillRect/>
          </a:stretch>
        </p:blipFill>
        <p:spPr>
          <a:xfrm>
            <a:off x="864654" y="2289672"/>
            <a:ext cx="1871091" cy="1607968"/>
          </a:xfrm>
          <a:prstGeom prst="rect">
            <a:avLst/>
          </a:prstGeom>
        </p:spPr>
      </p:pic>
      <p:sp>
        <p:nvSpPr>
          <p:cNvPr id="6" name="Slide Number Placeholder 5">
            <a:extLst>
              <a:ext uri="{FF2B5EF4-FFF2-40B4-BE49-F238E27FC236}">
                <a16:creationId xmlns:a16="http://schemas.microsoft.com/office/drawing/2014/main" id="{BC919142-0A1F-B81C-3D33-7FDF693E25F5}"/>
              </a:ext>
            </a:extLst>
          </p:cNvPr>
          <p:cNvSpPr>
            <a:spLocks noGrp="1"/>
          </p:cNvSpPr>
          <p:nvPr>
            <p:ph type="sldNum" idx="12"/>
          </p:nvPr>
        </p:nvSpPr>
        <p:spPr/>
        <p:txBody>
          <a:bodyPr/>
          <a:lstStyle/>
          <a:p>
            <a:r>
              <a:rPr lang="en-MY"/>
              <a:t>KPT | </a:t>
            </a:r>
            <a:fld id="{00000000-1234-1234-1234-123412341234}" type="slidenum">
              <a:rPr lang="en-MY" smtClean="0"/>
              <a:pPr/>
              <a:t>28</a:t>
            </a:fld>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1910842" y="437515"/>
            <a:ext cx="8369300" cy="452120"/>
          </a:xfrm>
          <a:prstGeom prst="rect">
            <a:avLst/>
          </a:prstGeom>
        </p:spPr>
        <p:txBody>
          <a:bodyPr vert="horz" wrap="square" lIns="0" tIns="12065" rIns="0" bIns="0" rtlCol="0">
            <a:spAutoFit/>
          </a:bodyPr>
          <a:lstStyle/>
          <a:p>
            <a:pPr marL="12700">
              <a:lnSpc>
                <a:spcPct val="100000"/>
              </a:lnSpc>
              <a:spcBef>
                <a:spcPts val="95"/>
              </a:spcBef>
            </a:pPr>
            <a:r>
              <a:rPr sz="2800" i="1" spc="70" dirty="0">
                <a:latin typeface="Calibri"/>
                <a:cs typeface="Calibri"/>
              </a:rPr>
              <a:t>Key</a:t>
            </a:r>
            <a:r>
              <a:rPr sz="2800" i="1" spc="-40" dirty="0">
                <a:latin typeface="Calibri"/>
                <a:cs typeface="Calibri"/>
              </a:rPr>
              <a:t> </a:t>
            </a:r>
            <a:r>
              <a:rPr sz="2800" i="1" spc="85" dirty="0">
                <a:latin typeface="Calibri"/>
                <a:cs typeface="Calibri"/>
              </a:rPr>
              <a:t>Funds</a:t>
            </a:r>
            <a:r>
              <a:rPr sz="2800" i="1" spc="-30" dirty="0">
                <a:latin typeface="Calibri"/>
                <a:cs typeface="Calibri"/>
              </a:rPr>
              <a:t> </a:t>
            </a:r>
            <a:r>
              <a:rPr sz="2800" i="1" dirty="0">
                <a:latin typeface="Calibri"/>
                <a:cs typeface="Calibri"/>
              </a:rPr>
              <a:t>in</a:t>
            </a:r>
            <a:r>
              <a:rPr sz="2800" i="1" spc="-40" dirty="0">
                <a:latin typeface="Calibri"/>
                <a:cs typeface="Calibri"/>
              </a:rPr>
              <a:t> </a:t>
            </a:r>
            <a:r>
              <a:rPr sz="2800" spc="65" dirty="0">
                <a:latin typeface="Calibri"/>
                <a:cs typeface="Calibri"/>
              </a:rPr>
              <a:t>MOHE’S</a:t>
            </a:r>
            <a:r>
              <a:rPr sz="2800" spc="-5" dirty="0">
                <a:latin typeface="Calibri"/>
                <a:cs typeface="Calibri"/>
              </a:rPr>
              <a:t> </a:t>
            </a:r>
            <a:r>
              <a:rPr sz="2800" spc="160" dirty="0">
                <a:latin typeface="Calibri"/>
                <a:cs typeface="Calibri"/>
              </a:rPr>
              <a:t>RDICE</a:t>
            </a:r>
            <a:r>
              <a:rPr sz="2800" spc="-15" dirty="0">
                <a:latin typeface="Calibri"/>
                <a:cs typeface="Calibri"/>
              </a:rPr>
              <a:t> </a:t>
            </a:r>
            <a:r>
              <a:rPr sz="2800" i="1" spc="-10" dirty="0">
                <a:latin typeface="Calibri"/>
                <a:cs typeface="Calibri"/>
              </a:rPr>
              <a:t>Innovation</a:t>
            </a:r>
            <a:r>
              <a:rPr sz="2800" i="1" spc="-15" dirty="0">
                <a:latin typeface="Calibri"/>
                <a:cs typeface="Calibri"/>
              </a:rPr>
              <a:t> </a:t>
            </a:r>
            <a:r>
              <a:rPr sz="2800" i="1" dirty="0">
                <a:latin typeface="Calibri"/>
                <a:cs typeface="Calibri"/>
              </a:rPr>
              <a:t>Pipeline</a:t>
            </a:r>
            <a:r>
              <a:rPr sz="2800" i="1" spc="-5" dirty="0">
                <a:latin typeface="Calibri"/>
                <a:cs typeface="Calibri"/>
              </a:rPr>
              <a:t> </a:t>
            </a:r>
            <a:r>
              <a:rPr sz="2800" i="1" spc="60" dirty="0">
                <a:latin typeface="Calibri"/>
                <a:cs typeface="Calibri"/>
              </a:rPr>
              <a:t>(2025)</a:t>
            </a:r>
            <a:endParaRPr sz="2800">
              <a:latin typeface="Calibri"/>
              <a:cs typeface="Calibri"/>
            </a:endParaRPr>
          </a:p>
        </p:txBody>
      </p:sp>
      <p:pic>
        <p:nvPicPr>
          <p:cNvPr id="3" name="object 3"/>
          <p:cNvPicPr/>
          <p:nvPr/>
        </p:nvPicPr>
        <p:blipFill>
          <a:blip r:embed="rId2" cstate="print"/>
          <a:stretch>
            <a:fillRect/>
          </a:stretch>
        </p:blipFill>
        <p:spPr>
          <a:xfrm>
            <a:off x="11250529" y="49688"/>
            <a:ext cx="877494" cy="501148"/>
          </a:xfrm>
          <a:prstGeom prst="rect">
            <a:avLst/>
          </a:prstGeom>
        </p:spPr>
      </p:pic>
      <p:sp>
        <p:nvSpPr>
          <p:cNvPr id="4" name="object 4"/>
          <p:cNvSpPr/>
          <p:nvPr/>
        </p:nvSpPr>
        <p:spPr>
          <a:xfrm>
            <a:off x="7264400" y="4178427"/>
            <a:ext cx="254000" cy="325120"/>
          </a:xfrm>
          <a:custGeom>
            <a:avLst/>
            <a:gdLst/>
            <a:ahLst/>
            <a:cxnLst/>
            <a:rect l="l" t="t" r="r" b="b"/>
            <a:pathLst>
              <a:path w="254000" h="325120">
                <a:moveTo>
                  <a:pt x="0" y="0"/>
                </a:moveTo>
                <a:lnTo>
                  <a:pt x="49418" y="1650"/>
                </a:lnTo>
                <a:lnTo>
                  <a:pt x="89789" y="6159"/>
                </a:lnTo>
                <a:lnTo>
                  <a:pt x="117014" y="12858"/>
                </a:lnTo>
                <a:lnTo>
                  <a:pt x="127000" y="21081"/>
                </a:lnTo>
                <a:lnTo>
                  <a:pt x="127000" y="141224"/>
                </a:lnTo>
                <a:lnTo>
                  <a:pt x="136985" y="149447"/>
                </a:lnTo>
                <a:lnTo>
                  <a:pt x="164210" y="156146"/>
                </a:lnTo>
                <a:lnTo>
                  <a:pt x="204581" y="160655"/>
                </a:lnTo>
                <a:lnTo>
                  <a:pt x="254000" y="162306"/>
                </a:lnTo>
                <a:lnTo>
                  <a:pt x="204581" y="163976"/>
                </a:lnTo>
                <a:lnTo>
                  <a:pt x="164210" y="168529"/>
                </a:lnTo>
                <a:lnTo>
                  <a:pt x="136985" y="175271"/>
                </a:lnTo>
                <a:lnTo>
                  <a:pt x="127000" y="183515"/>
                </a:lnTo>
                <a:lnTo>
                  <a:pt x="127000" y="303530"/>
                </a:lnTo>
                <a:lnTo>
                  <a:pt x="117014" y="311773"/>
                </a:lnTo>
                <a:lnTo>
                  <a:pt x="89789" y="318516"/>
                </a:lnTo>
                <a:lnTo>
                  <a:pt x="49418" y="323068"/>
                </a:lnTo>
                <a:lnTo>
                  <a:pt x="0" y="324739"/>
                </a:lnTo>
              </a:path>
            </a:pathLst>
          </a:custGeom>
          <a:ln w="9525">
            <a:solidFill>
              <a:srgbClr val="000000"/>
            </a:solidFill>
          </a:ln>
        </p:spPr>
        <p:txBody>
          <a:bodyPr wrap="square" lIns="0" tIns="0" rIns="0" bIns="0" rtlCol="0"/>
          <a:lstStyle/>
          <a:p>
            <a:endParaRPr/>
          </a:p>
        </p:txBody>
      </p:sp>
      <p:graphicFrame>
        <p:nvGraphicFramePr>
          <p:cNvPr id="5" name="object 5"/>
          <p:cNvGraphicFramePr>
            <a:graphicFrameLocks noGrp="1"/>
          </p:cNvGraphicFramePr>
          <p:nvPr/>
        </p:nvGraphicFramePr>
        <p:xfrm>
          <a:off x="600290" y="886650"/>
          <a:ext cx="10955651" cy="3622040"/>
        </p:xfrm>
        <a:graphic>
          <a:graphicData uri="http://schemas.openxmlformats.org/drawingml/2006/table">
            <a:tbl>
              <a:tblPr firstRow="1" bandRow="1">
                <a:tableStyleId>{2D5ABB26-0587-4C30-8999-92F81FD0307C}</a:tableStyleId>
              </a:tblPr>
              <a:tblGrid>
                <a:gridCol w="1096010">
                  <a:extLst>
                    <a:ext uri="{9D8B030D-6E8A-4147-A177-3AD203B41FA5}">
                      <a16:colId xmlns:a16="http://schemas.microsoft.com/office/drawing/2014/main" val="20000"/>
                    </a:ext>
                  </a:extLst>
                </a:gridCol>
                <a:gridCol w="1096010">
                  <a:extLst>
                    <a:ext uri="{9D8B030D-6E8A-4147-A177-3AD203B41FA5}">
                      <a16:colId xmlns:a16="http://schemas.microsoft.com/office/drawing/2014/main" val="20001"/>
                    </a:ext>
                  </a:extLst>
                </a:gridCol>
                <a:gridCol w="1096009">
                  <a:extLst>
                    <a:ext uri="{9D8B030D-6E8A-4147-A177-3AD203B41FA5}">
                      <a16:colId xmlns:a16="http://schemas.microsoft.com/office/drawing/2014/main" val="20002"/>
                    </a:ext>
                  </a:extLst>
                </a:gridCol>
                <a:gridCol w="1096010">
                  <a:extLst>
                    <a:ext uri="{9D8B030D-6E8A-4147-A177-3AD203B41FA5}">
                      <a16:colId xmlns:a16="http://schemas.microsoft.com/office/drawing/2014/main" val="20003"/>
                    </a:ext>
                  </a:extLst>
                </a:gridCol>
                <a:gridCol w="1096010">
                  <a:extLst>
                    <a:ext uri="{9D8B030D-6E8A-4147-A177-3AD203B41FA5}">
                      <a16:colId xmlns:a16="http://schemas.microsoft.com/office/drawing/2014/main" val="20004"/>
                    </a:ext>
                  </a:extLst>
                </a:gridCol>
                <a:gridCol w="1096009">
                  <a:extLst>
                    <a:ext uri="{9D8B030D-6E8A-4147-A177-3AD203B41FA5}">
                      <a16:colId xmlns:a16="http://schemas.microsoft.com/office/drawing/2014/main" val="20005"/>
                    </a:ext>
                  </a:extLst>
                </a:gridCol>
                <a:gridCol w="198754">
                  <a:extLst>
                    <a:ext uri="{9D8B030D-6E8A-4147-A177-3AD203B41FA5}">
                      <a16:colId xmlns:a16="http://schemas.microsoft.com/office/drawing/2014/main" val="20006"/>
                    </a:ext>
                  </a:extLst>
                </a:gridCol>
                <a:gridCol w="177165">
                  <a:extLst>
                    <a:ext uri="{9D8B030D-6E8A-4147-A177-3AD203B41FA5}">
                      <a16:colId xmlns:a16="http://schemas.microsoft.com/office/drawing/2014/main" val="20007"/>
                    </a:ext>
                  </a:extLst>
                </a:gridCol>
                <a:gridCol w="718820">
                  <a:extLst>
                    <a:ext uri="{9D8B030D-6E8A-4147-A177-3AD203B41FA5}">
                      <a16:colId xmlns:a16="http://schemas.microsoft.com/office/drawing/2014/main" val="20008"/>
                    </a:ext>
                  </a:extLst>
                </a:gridCol>
                <a:gridCol w="391159">
                  <a:extLst>
                    <a:ext uri="{9D8B030D-6E8A-4147-A177-3AD203B41FA5}">
                      <a16:colId xmlns:a16="http://schemas.microsoft.com/office/drawing/2014/main" val="20009"/>
                    </a:ext>
                  </a:extLst>
                </a:gridCol>
                <a:gridCol w="66675">
                  <a:extLst>
                    <a:ext uri="{9D8B030D-6E8A-4147-A177-3AD203B41FA5}">
                      <a16:colId xmlns:a16="http://schemas.microsoft.com/office/drawing/2014/main" val="20010"/>
                    </a:ext>
                  </a:extLst>
                </a:gridCol>
                <a:gridCol w="636270">
                  <a:extLst>
                    <a:ext uri="{9D8B030D-6E8A-4147-A177-3AD203B41FA5}">
                      <a16:colId xmlns:a16="http://schemas.microsoft.com/office/drawing/2014/main" val="20011"/>
                    </a:ext>
                  </a:extLst>
                </a:gridCol>
                <a:gridCol w="1095375">
                  <a:extLst>
                    <a:ext uri="{9D8B030D-6E8A-4147-A177-3AD203B41FA5}">
                      <a16:colId xmlns:a16="http://schemas.microsoft.com/office/drawing/2014/main" val="20012"/>
                    </a:ext>
                  </a:extLst>
                </a:gridCol>
                <a:gridCol w="1095375">
                  <a:extLst>
                    <a:ext uri="{9D8B030D-6E8A-4147-A177-3AD203B41FA5}">
                      <a16:colId xmlns:a16="http://schemas.microsoft.com/office/drawing/2014/main" val="20013"/>
                    </a:ext>
                  </a:extLst>
                </a:gridCol>
              </a:tblGrid>
              <a:tr h="598805">
                <a:tc rowSpan="3">
                  <a:txBody>
                    <a:bodyPr/>
                    <a:lstStyle/>
                    <a:p>
                      <a:pPr>
                        <a:lnSpc>
                          <a:spcPct val="100000"/>
                        </a:lnSpc>
                      </a:pPr>
                      <a:endParaRPr sz="1200">
                        <a:latin typeface="Times New Roman"/>
                        <a:cs typeface="Times New Roman"/>
                      </a:endParaRPr>
                    </a:p>
                  </a:txBody>
                  <a:tcPr marL="0" marR="0" marT="0" marB="0">
                    <a:lnR w="28575">
                      <a:solidFill>
                        <a:srgbClr val="FFFFFF"/>
                      </a:solidFill>
                      <a:prstDash val="solid"/>
                    </a:lnR>
                  </a:tcPr>
                </a:tc>
                <a:tc>
                  <a:txBody>
                    <a:bodyPr/>
                    <a:lstStyle/>
                    <a:p>
                      <a:pPr marL="90805" marR="83185" indent="186055">
                        <a:lnSpc>
                          <a:spcPct val="100000"/>
                        </a:lnSpc>
                        <a:spcBef>
                          <a:spcPts val="400"/>
                        </a:spcBef>
                      </a:pPr>
                      <a:r>
                        <a:rPr sz="1600" b="1" spc="-10" dirty="0">
                          <a:solidFill>
                            <a:srgbClr val="FFFFFF"/>
                          </a:solidFill>
                          <a:latin typeface="Arial"/>
                          <a:cs typeface="Arial"/>
                        </a:rPr>
                        <a:t>Basic Research</a:t>
                      </a:r>
                      <a:endParaRPr sz="1600">
                        <a:latin typeface="Arial"/>
                        <a:cs typeface="Arial"/>
                      </a:endParaRPr>
                    </a:p>
                  </a:txBody>
                  <a:tcPr marL="0" marR="0" marT="50800" marB="0">
                    <a:lnL w="28575" cap="flat" cmpd="sng" algn="ctr">
                      <a:solidFill>
                        <a:srgbClr val="FFFFFF"/>
                      </a:solidFill>
                      <a:prstDash val="solid"/>
                      <a:round/>
                      <a:headEnd type="none" w="med" len="med"/>
                      <a:tailEnd type="none" w="med" len="med"/>
                    </a:lnL>
                    <a:lnT w="12700">
                      <a:solidFill>
                        <a:srgbClr val="000000"/>
                      </a:solidFill>
                      <a:prstDash val="solid"/>
                    </a:lnT>
                    <a:lnB w="12700">
                      <a:solidFill>
                        <a:srgbClr val="000000"/>
                      </a:solidFill>
                      <a:prstDash val="solid"/>
                    </a:lnB>
                    <a:solidFill>
                      <a:srgbClr val="D9D9D9"/>
                    </a:solidFill>
                  </a:tcPr>
                </a:tc>
                <a:tc gridSpan="2">
                  <a:txBody>
                    <a:bodyPr/>
                    <a:lstStyle/>
                    <a:p>
                      <a:pPr marL="238760">
                        <a:lnSpc>
                          <a:spcPct val="100000"/>
                        </a:lnSpc>
                        <a:spcBef>
                          <a:spcPts val="1360"/>
                        </a:spcBef>
                      </a:pPr>
                      <a:r>
                        <a:rPr sz="1600" b="1" dirty="0">
                          <a:solidFill>
                            <a:srgbClr val="FFFFFF"/>
                          </a:solidFill>
                          <a:latin typeface="Arial"/>
                          <a:cs typeface="Arial"/>
                        </a:rPr>
                        <a:t>Applied</a:t>
                      </a:r>
                      <a:r>
                        <a:rPr sz="1600" b="1" spc="-55" dirty="0">
                          <a:solidFill>
                            <a:srgbClr val="FFFFFF"/>
                          </a:solidFill>
                          <a:latin typeface="Arial"/>
                          <a:cs typeface="Arial"/>
                        </a:rPr>
                        <a:t> </a:t>
                      </a:r>
                      <a:r>
                        <a:rPr sz="1600" b="1" spc="-10" dirty="0">
                          <a:solidFill>
                            <a:srgbClr val="FFFFFF"/>
                          </a:solidFill>
                          <a:latin typeface="Arial"/>
                          <a:cs typeface="Arial"/>
                        </a:rPr>
                        <a:t>Research</a:t>
                      </a:r>
                      <a:endParaRPr sz="1600">
                        <a:latin typeface="Arial"/>
                        <a:cs typeface="Arial"/>
                      </a:endParaRPr>
                    </a:p>
                  </a:txBody>
                  <a:tcPr marL="0" marR="0" marT="172720" marB="0">
                    <a:lnT w="12700">
                      <a:solidFill>
                        <a:srgbClr val="000000"/>
                      </a:solidFill>
                      <a:prstDash val="solid"/>
                    </a:lnT>
                    <a:lnB w="12700">
                      <a:solidFill>
                        <a:srgbClr val="000000"/>
                      </a:solidFill>
                      <a:prstDash val="solid"/>
                    </a:lnB>
                    <a:solidFill>
                      <a:srgbClr val="BEBEBE"/>
                    </a:solidFill>
                  </a:tcPr>
                </a:tc>
                <a:tc hMerge="1">
                  <a:txBody>
                    <a:bodyPr/>
                    <a:lstStyle/>
                    <a:p>
                      <a:endParaRPr/>
                    </a:p>
                  </a:txBody>
                  <a:tcPr marL="0" marR="0" marT="0" marB="0"/>
                </a:tc>
                <a:tc gridSpan="8">
                  <a:txBody>
                    <a:bodyPr/>
                    <a:lstStyle/>
                    <a:p>
                      <a:pPr marL="2540" algn="ctr">
                        <a:lnSpc>
                          <a:spcPct val="100000"/>
                        </a:lnSpc>
                        <a:spcBef>
                          <a:spcPts val="1360"/>
                        </a:spcBef>
                      </a:pPr>
                      <a:r>
                        <a:rPr sz="1600" b="1" dirty="0">
                          <a:solidFill>
                            <a:srgbClr val="FFFFFF"/>
                          </a:solidFill>
                          <a:latin typeface="Arial"/>
                          <a:cs typeface="Arial"/>
                        </a:rPr>
                        <a:t>Experimental</a:t>
                      </a:r>
                      <a:r>
                        <a:rPr sz="1600" b="1" spc="-80" dirty="0">
                          <a:solidFill>
                            <a:srgbClr val="FFFFFF"/>
                          </a:solidFill>
                          <a:latin typeface="Arial"/>
                          <a:cs typeface="Arial"/>
                        </a:rPr>
                        <a:t> </a:t>
                      </a:r>
                      <a:r>
                        <a:rPr sz="1600" b="1" spc="-10" dirty="0">
                          <a:solidFill>
                            <a:srgbClr val="FFFFFF"/>
                          </a:solidFill>
                          <a:latin typeface="Arial"/>
                          <a:cs typeface="Arial"/>
                        </a:rPr>
                        <a:t>Development</a:t>
                      </a:r>
                      <a:endParaRPr sz="1600">
                        <a:latin typeface="Arial"/>
                        <a:cs typeface="Arial"/>
                      </a:endParaRPr>
                    </a:p>
                  </a:txBody>
                  <a:tcPr marL="0" marR="0" marT="172720" marB="0">
                    <a:lnT w="12700">
                      <a:solidFill>
                        <a:srgbClr val="000000"/>
                      </a:solidFill>
                      <a:prstDash val="solid"/>
                    </a:lnT>
                    <a:lnB w="12700">
                      <a:solidFill>
                        <a:srgbClr val="000000"/>
                      </a:solidFill>
                      <a:prstDash val="solid"/>
                    </a:lnB>
                    <a:solidFill>
                      <a:srgbClr val="A6A6A6"/>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191135">
                        <a:lnSpc>
                          <a:spcPct val="100000"/>
                        </a:lnSpc>
                        <a:spcBef>
                          <a:spcPts val="1360"/>
                        </a:spcBef>
                      </a:pPr>
                      <a:r>
                        <a:rPr sz="1600" b="1" spc="-10" dirty="0">
                          <a:solidFill>
                            <a:srgbClr val="FFFFFF"/>
                          </a:solidFill>
                          <a:latin typeface="Arial"/>
                          <a:cs typeface="Arial"/>
                        </a:rPr>
                        <a:t>Commercialisation</a:t>
                      </a:r>
                      <a:endParaRPr sz="1600">
                        <a:latin typeface="Arial"/>
                        <a:cs typeface="Arial"/>
                      </a:endParaRPr>
                    </a:p>
                  </a:txBody>
                  <a:tcPr marL="0" marR="0" marT="172720" marB="0">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tc hMerge="1">
                  <a:txBody>
                    <a:bodyPr/>
                    <a:lstStyle/>
                    <a:p>
                      <a:endParaRPr/>
                    </a:p>
                  </a:txBody>
                  <a:tcPr marL="0" marR="0" marT="0" marB="0"/>
                </a:tc>
                <a:extLst>
                  <a:ext uri="{0D108BD9-81ED-4DB2-BD59-A6C34878D82A}">
                    <a16:rowId xmlns:a16="http://schemas.microsoft.com/office/drawing/2014/main" val="10000"/>
                  </a:ext>
                </a:extLst>
              </a:tr>
              <a:tr h="343535">
                <a:tc vMerge="1">
                  <a:txBody>
                    <a:bodyPr/>
                    <a:lstStyle/>
                    <a:p>
                      <a:endParaRPr/>
                    </a:p>
                  </a:txBody>
                  <a:tcPr marL="0" marR="0" marT="0" marB="0">
                    <a:lnR w="28575">
                      <a:solidFill>
                        <a:srgbClr val="FFFFFF"/>
                      </a:solidFill>
                      <a:prstDash val="solid"/>
                    </a:lnR>
                  </a:tcPr>
                </a:tc>
                <a:tc>
                  <a:txBody>
                    <a:bodyPr/>
                    <a:lstStyle/>
                    <a:p>
                      <a:pPr algn="ctr">
                        <a:lnSpc>
                          <a:spcPct val="100000"/>
                        </a:lnSpc>
                        <a:spcBef>
                          <a:spcPts val="290"/>
                        </a:spcBef>
                      </a:pPr>
                      <a:r>
                        <a:rPr sz="1700" dirty="0">
                          <a:latin typeface="Arial"/>
                          <a:cs typeface="Arial"/>
                        </a:rPr>
                        <a:t>TRL</a:t>
                      </a:r>
                      <a:r>
                        <a:rPr sz="1700" spc="-30" dirty="0">
                          <a:latin typeface="Arial"/>
                          <a:cs typeface="Arial"/>
                        </a:rPr>
                        <a:t> </a:t>
                      </a:r>
                      <a:r>
                        <a:rPr sz="1700" spc="-50" dirty="0">
                          <a:latin typeface="Arial"/>
                          <a:cs typeface="Arial"/>
                        </a:rPr>
                        <a:t>1</a:t>
                      </a:r>
                      <a:endParaRPr sz="1700">
                        <a:latin typeface="Arial"/>
                        <a:cs typeface="Arial"/>
                      </a:endParaRPr>
                    </a:p>
                  </a:txBody>
                  <a:tcPr marL="0" marR="0" marT="368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00">
                        <a:lnSpc>
                          <a:spcPct val="100000"/>
                        </a:lnSpc>
                        <a:spcBef>
                          <a:spcPts val="290"/>
                        </a:spcBef>
                      </a:pPr>
                      <a:r>
                        <a:rPr sz="1700" dirty="0">
                          <a:latin typeface="Arial"/>
                          <a:cs typeface="Arial"/>
                        </a:rPr>
                        <a:t>TRL</a:t>
                      </a:r>
                      <a:r>
                        <a:rPr sz="1700" spc="-30" dirty="0">
                          <a:latin typeface="Arial"/>
                          <a:cs typeface="Arial"/>
                        </a:rPr>
                        <a:t> </a:t>
                      </a:r>
                      <a:r>
                        <a:rPr sz="1700" spc="-50" dirty="0">
                          <a:latin typeface="Arial"/>
                          <a:cs typeface="Arial"/>
                        </a:rPr>
                        <a:t>2</a:t>
                      </a:r>
                      <a:endParaRPr sz="1700">
                        <a:latin typeface="Arial"/>
                        <a:cs typeface="Arial"/>
                      </a:endParaRPr>
                    </a:p>
                  </a:txBody>
                  <a:tcPr marL="0" marR="0" marT="368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00">
                        <a:lnSpc>
                          <a:spcPct val="100000"/>
                        </a:lnSpc>
                        <a:spcBef>
                          <a:spcPts val="290"/>
                        </a:spcBef>
                      </a:pPr>
                      <a:r>
                        <a:rPr sz="1700" dirty="0">
                          <a:latin typeface="Arial"/>
                          <a:cs typeface="Arial"/>
                        </a:rPr>
                        <a:t>TRL</a:t>
                      </a:r>
                      <a:r>
                        <a:rPr sz="1700" spc="-30" dirty="0">
                          <a:latin typeface="Arial"/>
                          <a:cs typeface="Arial"/>
                        </a:rPr>
                        <a:t> </a:t>
                      </a:r>
                      <a:r>
                        <a:rPr sz="1700" spc="-50" dirty="0">
                          <a:latin typeface="Arial"/>
                          <a:cs typeface="Arial"/>
                        </a:rPr>
                        <a:t>3</a:t>
                      </a:r>
                      <a:endParaRPr sz="1700">
                        <a:latin typeface="Arial"/>
                        <a:cs typeface="Arial"/>
                      </a:endParaRPr>
                    </a:p>
                  </a:txBody>
                  <a:tcPr marL="0" marR="0" marT="368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90"/>
                        </a:spcBef>
                      </a:pPr>
                      <a:r>
                        <a:rPr sz="1700" dirty="0">
                          <a:latin typeface="Arial"/>
                          <a:cs typeface="Arial"/>
                        </a:rPr>
                        <a:t>TRL</a:t>
                      </a:r>
                      <a:r>
                        <a:rPr sz="1700" spc="-30" dirty="0">
                          <a:latin typeface="Arial"/>
                          <a:cs typeface="Arial"/>
                        </a:rPr>
                        <a:t> </a:t>
                      </a:r>
                      <a:r>
                        <a:rPr sz="1700" spc="-50" dirty="0">
                          <a:latin typeface="Arial"/>
                          <a:cs typeface="Arial"/>
                        </a:rPr>
                        <a:t>4</a:t>
                      </a:r>
                      <a:endParaRPr sz="1700">
                        <a:latin typeface="Arial"/>
                        <a:cs typeface="Arial"/>
                      </a:endParaRPr>
                    </a:p>
                  </a:txBody>
                  <a:tcPr marL="0" marR="0" marT="368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00">
                        <a:lnSpc>
                          <a:spcPct val="100000"/>
                        </a:lnSpc>
                        <a:spcBef>
                          <a:spcPts val="290"/>
                        </a:spcBef>
                      </a:pPr>
                      <a:r>
                        <a:rPr sz="1700" dirty="0">
                          <a:latin typeface="Arial"/>
                          <a:cs typeface="Arial"/>
                        </a:rPr>
                        <a:t>TRL</a:t>
                      </a:r>
                      <a:r>
                        <a:rPr sz="1700" spc="-30" dirty="0">
                          <a:latin typeface="Arial"/>
                          <a:cs typeface="Arial"/>
                        </a:rPr>
                        <a:t> </a:t>
                      </a:r>
                      <a:r>
                        <a:rPr sz="1700" spc="-50" dirty="0">
                          <a:latin typeface="Arial"/>
                          <a:cs typeface="Arial"/>
                        </a:rPr>
                        <a:t>5</a:t>
                      </a:r>
                      <a:endParaRPr sz="1700">
                        <a:latin typeface="Arial"/>
                        <a:cs typeface="Arial"/>
                      </a:endParaRPr>
                    </a:p>
                  </a:txBody>
                  <a:tcPr marL="0" marR="0" marT="368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3">
                  <a:txBody>
                    <a:bodyPr/>
                    <a:lstStyle/>
                    <a:p>
                      <a:pPr marL="254635">
                        <a:lnSpc>
                          <a:spcPct val="100000"/>
                        </a:lnSpc>
                        <a:spcBef>
                          <a:spcPts val="290"/>
                        </a:spcBef>
                      </a:pPr>
                      <a:r>
                        <a:rPr sz="1700" dirty="0">
                          <a:latin typeface="Arial"/>
                          <a:cs typeface="Arial"/>
                        </a:rPr>
                        <a:t>TRL</a:t>
                      </a:r>
                      <a:r>
                        <a:rPr sz="1700" spc="-30" dirty="0">
                          <a:latin typeface="Arial"/>
                          <a:cs typeface="Arial"/>
                        </a:rPr>
                        <a:t> </a:t>
                      </a:r>
                      <a:r>
                        <a:rPr sz="1700" spc="-50" dirty="0">
                          <a:latin typeface="Arial"/>
                          <a:cs typeface="Arial"/>
                        </a:rPr>
                        <a:t>6</a:t>
                      </a:r>
                      <a:endParaRPr sz="1700">
                        <a:latin typeface="Arial"/>
                        <a:cs typeface="Arial"/>
                      </a:endParaRPr>
                    </a:p>
                  </a:txBody>
                  <a:tcPr marL="0" marR="0" marT="368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254635">
                        <a:lnSpc>
                          <a:spcPct val="100000"/>
                        </a:lnSpc>
                        <a:spcBef>
                          <a:spcPts val="290"/>
                        </a:spcBef>
                      </a:pPr>
                      <a:r>
                        <a:rPr sz="1700" dirty="0">
                          <a:latin typeface="Arial"/>
                          <a:cs typeface="Arial"/>
                        </a:rPr>
                        <a:t>TRL</a:t>
                      </a:r>
                      <a:r>
                        <a:rPr sz="1700" spc="-30" dirty="0">
                          <a:latin typeface="Arial"/>
                          <a:cs typeface="Arial"/>
                        </a:rPr>
                        <a:t> </a:t>
                      </a:r>
                      <a:r>
                        <a:rPr sz="1700" spc="-50" dirty="0">
                          <a:latin typeface="Arial"/>
                          <a:cs typeface="Arial"/>
                        </a:rPr>
                        <a:t>7</a:t>
                      </a:r>
                      <a:endParaRPr sz="1700">
                        <a:latin typeface="Arial"/>
                        <a:cs typeface="Arial"/>
                      </a:endParaRPr>
                    </a:p>
                  </a:txBody>
                  <a:tcPr marL="0" marR="0" marT="368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marL="254635">
                        <a:lnSpc>
                          <a:spcPct val="100000"/>
                        </a:lnSpc>
                        <a:spcBef>
                          <a:spcPts val="290"/>
                        </a:spcBef>
                      </a:pPr>
                      <a:r>
                        <a:rPr sz="1700" dirty="0">
                          <a:latin typeface="Arial"/>
                          <a:cs typeface="Arial"/>
                        </a:rPr>
                        <a:t>TRL</a:t>
                      </a:r>
                      <a:r>
                        <a:rPr sz="1700" spc="-30" dirty="0">
                          <a:latin typeface="Arial"/>
                          <a:cs typeface="Arial"/>
                        </a:rPr>
                        <a:t> </a:t>
                      </a:r>
                      <a:r>
                        <a:rPr sz="1700" spc="-50" dirty="0">
                          <a:latin typeface="Arial"/>
                          <a:cs typeface="Arial"/>
                        </a:rPr>
                        <a:t>8</a:t>
                      </a:r>
                      <a:endParaRPr sz="1700">
                        <a:latin typeface="Arial"/>
                        <a:cs typeface="Arial"/>
                      </a:endParaRPr>
                    </a:p>
                  </a:txBody>
                  <a:tcPr marL="0" marR="0" marT="368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635">
                        <a:lnSpc>
                          <a:spcPct val="100000"/>
                        </a:lnSpc>
                        <a:spcBef>
                          <a:spcPts val="290"/>
                        </a:spcBef>
                      </a:pPr>
                      <a:r>
                        <a:rPr sz="1700" dirty="0">
                          <a:latin typeface="Arial"/>
                          <a:cs typeface="Arial"/>
                        </a:rPr>
                        <a:t>TRL</a:t>
                      </a:r>
                      <a:r>
                        <a:rPr sz="1700" spc="-30" dirty="0">
                          <a:latin typeface="Arial"/>
                          <a:cs typeface="Arial"/>
                        </a:rPr>
                        <a:t> </a:t>
                      </a:r>
                      <a:r>
                        <a:rPr sz="1700" spc="-50" dirty="0">
                          <a:latin typeface="Arial"/>
                          <a:cs typeface="Arial"/>
                        </a:rPr>
                        <a:t>9</a:t>
                      </a:r>
                      <a:endParaRPr sz="1700">
                        <a:latin typeface="Arial"/>
                        <a:cs typeface="Arial"/>
                      </a:endParaRPr>
                    </a:p>
                  </a:txBody>
                  <a:tcPr marL="0" marR="0" marT="368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755015">
                <a:tc vMerge="1">
                  <a:txBody>
                    <a:bodyPr/>
                    <a:lstStyle/>
                    <a:p>
                      <a:endParaRPr/>
                    </a:p>
                  </a:txBody>
                  <a:tcPr marL="0" marR="0" marT="0" marB="0">
                    <a:lnR w="28575">
                      <a:solidFill>
                        <a:srgbClr val="FFFFFF"/>
                      </a:solidFill>
                      <a:prstDash val="solid"/>
                    </a:lnR>
                  </a:tcPr>
                </a:tc>
                <a:tc>
                  <a:txBody>
                    <a:bodyPr/>
                    <a:lstStyle/>
                    <a:p>
                      <a:pPr>
                        <a:lnSpc>
                          <a:spcPct val="100000"/>
                        </a:lnSpc>
                        <a:spcBef>
                          <a:spcPts val="1019"/>
                        </a:spcBef>
                      </a:pPr>
                      <a:endParaRPr sz="1100">
                        <a:latin typeface="Times New Roman"/>
                        <a:cs typeface="Times New Roman"/>
                      </a:endParaRPr>
                    </a:p>
                    <a:p>
                      <a:pPr algn="ctr">
                        <a:lnSpc>
                          <a:spcPct val="100000"/>
                        </a:lnSpc>
                      </a:pPr>
                      <a:r>
                        <a:rPr sz="1100" dirty="0">
                          <a:latin typeface="Arial"/>
                          <a:cs typeface="Arial"/>
                        </a:rPr>
                        <a:t>Basic</a:t>
                      </a:r>
                      <a:r>
                        <a:rPr sz="1100" spc="-45" dirty="0">
                          <a:latin typeface="Arial"/>
                          <a:cs typeface="Arial"/>
                        </a:rPr>
                        <a:t> </a:t>
                      </a:r>
                      <a:r>
                        <a:rPr sz="1100" spc="-10" dirty="0">
                          <a:latin typeface="Arial"/>
                          <a:cs typeface="Arial"/>
                        </a:rPr>
                        <a:t>Principle</a:t>
                      </a:r>
                      <a:endParaRPr sz="1100">
                        <a:latin typeface="Arial"/>
                        <a:cs typeface="Arial"/>
                      </a:endParaRPr>
                    </a:p>
                  </a:txBody>
                  <a:tcPr marL="0" marR="0" marT="129539" marB="0">
                    <a:lnL w="28575">
                      <a:solidFill>
                        <a:srgbClr val="FFFFFF"/>
                      </a:solidFill>
                      <a:prstDash val="solid"/>
                    </a:lnL>
                    <a:lnR w="28575">
                      <a:solidFill>
                        <a:srgbClr val="FFFFFF"/>
                      </a:solidFill>
                      <a:prstDash val="solid"/>
                    </a:lnR>
                    <a:lnT w="12700">
                      <a:solidFill>
                        <a:srgbClr val="000000"/>
                      </a:solidFill>
                      <a:prstDash val="solid"/>
                    </a:lnT>
                    <a:lnB w="28575">
                      <a:solidFill>
                        <a:srgbClr val="FFFFFF"/>
                      </a:solidFill>
                      <a:prstDash val="solid"/>
                    </a:lnB>
                    <a:solidFill>
                      <a:srgbClr val="EAEEF7"/>
                    </a:solidFill>
                  </a:tcPr>
                </a:tc>
                <a:tc>
                  <a:txBody>
                    <a:bodyPr/>
                    <a:lstStyle/>
                    <a:p>
                      <a:pPr>
                        <a:lnSpc>
                          <a:spcPct val="100000"/>
                        </a:lnSpc>
                        <a:spcBef>
                          <a:spcPts val="355"/>
                        </a:spcBef>
                      </a:pPr>
                      <a:endParaRPr sz="1100">
                        <a:latin typeface="Times New Roman"/>
                        <a:cs typeface="Times New Roman"/>
                      </a:endParaRPr>
                    </a:p>
                    <a:p>
                      <a:pPr algn="ctr">
                        <a:lnSpc>
                          <a:spcPct val="100000"/>
                        </a:lnSpc>
                        <a:spcBef>
                          <a:spcPts val="5"/>
                        </a:spcBef>
                      </a:pPr>
                      <a:r>
                        <a:rPr sz="1100" spc="-10" dirty="0">
                          <a:latin typeface="Arial"/>
                          <a:cs typeface="Arial"/>
                        </a:rPr>
                        <a:t>Technology</a:t>
                      </a:r>
                      <a:endParaRPr sz="1100">
                        <a:latin typeface="Arial"/>
                        <a:cs typeface="Arial"/>
                      </a:endParaRPr>
                    </a:p>
                    <a:p>
                      <a:pPr algn="ctr">
                        <a:lnSpc>
                          <a:spcPct val="100000"/>
                        </a:lnSpc>
                      </a:pPr>
                      <a:r>
                        <a:rPr sz="1100" spc="-10" dirty="0">
                          <a:latin typeface="Arial"/>
                          <a:cs typeface="Arial"/>
                        </a:rPr>
                        <a:t>Concept</a:t>
                      </a:r>
                      <a:endParaRPr sz="1100">
                        <a:latin typeface="Arial"/>
                        <a:cs typeface="Arial"/>
                      </a:endParaRPr>
                    </a:p>
                  </a:txBody>
                  <a:tcPr marL="0" marR="0" marT="45085" marB="0">
                    <a:lnL w="28575">
                      <a:solidFill>
                        <a:srgbClr val="FFFFFF"/>
                      </a:solidFill>
                      <a:prstDash val="solid"/>
                    </a:lnL>
                    <a:lnR w="28575">
                      <a:solidFill>
                        <a:srgbClr val="FFFFFF"/>
                      </a:solidFill>
                      <a:prstDash val="solid"/>
                    </a:lnR>
                    <a:lnT w="12700">
                      <a:solidFill>
                        <a:srgbClr val="000000"/>
                      </a:solidFill>
                      <a:prstDash val="solid"/>
                    </a:lnT>
                    <a:lnB w="28575">
                      <a:solidFill>
                        <a:srgbClr val="FFFFFF"/>
                      </a:solidFill>
                      <a:prstDash val="solid"/>
                    </a:lnB>
                    <a:solidFill>
                      <a:srgbClr val="EAEEF7"/>
                    </a:solidFill>
                  </a:tcPr>
                </a:tc>
                <a:tc>
                  <a:txBody>
                    <a:bodyPr/>
                    <a:lstStyle/>
                    <a:p>
                      <a:pPr marL="139700" marR="132715" algn="ctr">
                        <a:lnSpc>
                          <a:spcPct val="100000"/>
                        </a:lnSpc>
                        <a:spcBef>
                          <a:spcPts val="965"/>
                        </a:spcBef>
                      </a:pPr>
                      <a:r>
                        <a:rPr sz="1100" spc="-10" dirty="0">
                          <a:latin typeface="Arial"/>
                          <a:cs typeface="Arial"/>
                        </a:rPr>
                        <a:t>Experimental </a:t>
                      </a:r>
                      <a:r>
                        <a:rPr sz="1100" dirty="0">
                          <a:latin typeface="Arial"/>
                          <a:cs typeface="Arial"/>
                        </a:rPr>
                        <a:t>Proof</a:t>
                      </a:r>
                      <a:r>
                        <a:rPr sz="1100" spc="-30" dirty="0">
                          <a:latin typeface="Arial"/>
                          <a:cs typeface="Arial"/>
                        </a:rPr>
                        <a:t> </a:t>
                      </a:r>
                      <a:r>
                        <a:rPr sz="1100" spc="-25" dirty="0">
                          <a:latin typeface="Arial"/>
                          <a:cs typeface="Arial"/>
                        </a:rPr>
                        <a:t>of </a:t>
                      </a:r>
                      <a:r>
                        <a:rPr sz="1100" spc="-10" dirty="0">
                          <a:latin typeface="Arial"/>
                          <a:cs typeface="Arial"/>
                        </a:rPr>
                        <a:t>Concept</a:t>
                      </a:r>
                      <a:endParaRPr sz="1100">
                        <a:latin typeface="Arial"/>
                        <a:cs typeface="Arial"/>
                      </a:endParaRPr>
                    </a:p>
                  </a:txBody>
                  <a:tcPr marL="0" marR="0" marT="122555" marB="0">
                    <a:lnL w="28575">
                      <a:solidFill>
                        <a:srgbClr val="FFFFFF"/>
                      </a:solidFill>
                      <a:prstDash val="solid"/>
                    </a:lnL>
                    <a:lnR w="28575">
                      <a:solidFill>
                        <a:srgbClr val="FFFFFF"/>
                      </a:solidFill>
                      <a:prstDash val="solid"/>
                    </a:lnR>
                    <a:lnT w="12700">
                      <a:solidFill>
                        <a:srgbClr val="000000"/>
                      </a:solidFill>
                      <a:prstDash val="solid"/>
                    </a:lnT>
                    <a:lnB w="28575">
                      <a:solidFill>
                        <a:srgbClr val="FFFFFF"/>
                      </a:solidFill>
                      <a:prstDash val="solid"/>
                    </a:lnB>
                    <a:solidFill>
                      <a:srgbClr val="EAEEF7"/>
                    </a:solidFill>
                  </a:tcPr>
                </a:tc>
                <a:tc>
                  <a:txBody>
                    <a:bodyPr/>
                    <a:lstStyle/>
                    <a:p>
                      <a:pPr>
                        <a:lnSpc>
                          <a:spcPct val="100000"/>
                        </a:lnSpc>
                        <a:spcBef>
                          <a:spcPts val="1019"/>
                        </a:spcBef>
                      </a:pPr>
                      <a:endParaRPr sz="1100">
                        <a:latin typeface="Times New Roman"/>
                        <a:cs typeface="Times New Roman"/>
                      </a:endParaRPr>
                    </a:p>
                    <a:p>
                      <a:pPr marL="635" algn="ctr">
                        <a:lnSpc>
                          <a:spcPct val="100000"/>
                        </a:lnSpc>
                      </a:pPr>
                      <a:r>
                        <a:rPr sz="1100" dirty="0">
                          <a:latin typeface="Arial"/>
                          <a:cs typeface="Arial"/>
                        </a:rPr>
                        <a:t>Lab</a:t>
                      </a:r>
                      <a:r>
                        <a:rPr sz="1100" spc="-30" dirty="0">
                          <a:latin typeface="Arial"/>
                          <a:cs typeface="Arial"/>
                        </a:rPr>
                        <a:t> </a:t>
                      </a:r>
                      <a:r>
                        <a:rPr sz="1100" spc="-10" dirty="0">
                          <a:latin typeface="Arial"/>
                          <a:cs typeface="Arial"/>
                        </a:rPr>
                        <a:t>Validation</a:t>
                      </a:r>
                      <a:endParaRPr sz="1100">
                        <a:latin typeface="Arial"/>
                        <a:cs typeface="Arial"/>
                      </a:endParaRPr>
                    </a:p>
                  </a:txBody>
                  <a:tcPr marL="0" marR="0" marT="129539" marB="0">
                    <a:lnL w="28575">
                      <a:solidFill>
                        <a:srgbClr val="FFFFFF"/>
                      </a:solidFill>
                      <a:prstDash val="solid"/>
                    </a:lnL>
                    <a:lnR w="28575">
                      <a:solidFill>
                        <a:srgbClr val="FFFFFF"/>
                      </a:solidFill>
                      <a:prstDash val="solid"/>
                    </a:lnR>
                    <a:lnT w="12700">
                      <a:solidFill>
                        <a:srgbClr val="000000"/>
                      </a:solidFill>
                      <a:prstDash val="solid"/>
                    </a:lnT>
                    <a:lnB w="28575">
                      <a:solidFill>
                        <a:srgbClr val="FFFFFF"/>
                      </a:solidFill>
                      <a:prstDash val="solid"/>
                    </a:lnB>
                    <a:solidFill>
                      <a:srgbClr val="EAEEF7"/>
                    </a:solidFill>
                  </a:tcPr>
                </a:tc>
                <a:tc>
                  <a:txBody>
                    <a:bodyPr/>
                    <a:lstStyle/>
                    <a:p>
                      <a:pPr marL="154940" marR="149225" indent="1905" algn="ctr">
                        <a:lnSpc>
                          <a:spcPct val="100000"/>
                        </a:lnSpc>
                        <a:spcBef>
                          <a:spcPts val="965"/>
                        </a:spcBef>
                      </a:pPr>
                      <a:r>
                        <a:rPr sz="1100" dirty="0">
                          <a:latin typeface="Arial"/>
                          <a:cs typeface="Arial"/>
                        </a:rPr>
                        <a:t>Validation</a:t>
                      </a:r>
                      <a:r>
                        <a:rPr sz="1100" spc="-65" dirty="0">
                          <a:latin typeface="Arial"/>
                          <a:cs typeface="Arial"/>
                        </a:rPr>
                        <a:t> </a:t>
                      </a:r>
                      <a:r>
                        <a:rPr sz="1100" spc="-25" dirty="0">
                          <a:latin typeface="Arial"/>
                          <a:cs typeface="Arial"/>
                        </a:rPr>
                        <a:t>in </a:t>
                      </a:r>
                      <a:r>
                        <a:rPr sz="1100" spc="-20" dirty="0">
                          <a:latin typeface="Arial"/>
                          <a:cs typeface="Arial"/>
                        </a:rPr>
                        <a:t>Real </a:t>
                      </a:r>
                      <a:r>
                        <a:rPr sz="1100" spc="-10" dirty="0">
                          <a:latin typeface="Arial"/>
                          <a:cs typeface="Arial"/>
                        </a:rPr>
                        <a:t>Environment</a:t>
                      </a:r>
                      <a:endParaRPr sz="1100">
                        <a:latin typeface="Arial"/>
                        <a:cs typeface="Arial"/>
                      </a:endParaRPr>
                    </a:p>
                  </a:txBody>
                  <a:tcPr marL="0" marR="0" marT="122555" marB="0">
                    <a:lnL w="28575">
                      <a:solidFill>
                        <a:srgbClr val="FFFFFF"/>
                      </a:solidFill>
                      <a:prstDash val="solid"/>
                    </a:lnL>
                    <a:lnR w="28575">
                      <a:solidFill>
                        <a:srgbClr val="FFFFFF"/>
                      </a:solidFill>
                      <a:prstDash val="solid"/>
                    </a:lnR>
                    <a:lnT w="12700">
                      <a:solidFill>
                        <a:srgbClr val="000000"/>
                      </a:solidFill>
                      <a:prstDash val="solid"/>
                    </a:lnT>
                    <a:lnB w="28575">
                      <a:solidFill>
                        <a:srgbClr val="FFFFFF"/>
                      </a:solidFill>
                      <a:prstDash val="solid"/>
                    </a:lnB>
                    <a:solidFill>
                      <a:srgbClr val="EAEEF7"/>
                    </a:solidFill>
                  </a:tcPr>
                </a:tc>
                <a:tc gridSpan="3">
                  <a:txBody>
                    <a:bodyPr/>
                    <a:lstStyle/>
                    <a:p>
                      <a:pPr marL="92710" marR="83820" algn="ctr">
                        <a:lnSpc>
                          <a:spcPct val="100000"/>
                        </a:lnSpc>
                        <a:spcBef>
                          <a:spcPts val="305"/>
                        </a:spcBef>
                      </a:pPr>
                      <a:r>
                        <a:rPr sz="1100" spc="-10" dirty="0">
                          <a:latin typeface="Arial"/>
                          <a:cs typeface="Arial"/>
                        </a:rPr>
                        <a:t>Demonstration </a:t>
                      </a:r>
                      <a:r>
                        <a:rPr sz="1100" dirty="0">
                          <a:latin typeface="Arial"/>
                          <a:cs typeface="Arial"/>
                        </a:rPr>
                        <a:t>in</a:t>
                      </a:r>
                      <a:r>
                        <a:rPr sz="1100" spc="-15" dirty="0">
                          <a:latin typeface="Arial"/>
                          <a:cs typeface="Arial"/>
                        </a:rPr>
                        <a:t> </a:t>
                      </a:r>
                      <a:r>
                        <a:rPr sz="1100" spc="-20" dirty="0">
                          <a:latin typeface="Arial"/>
                          <a:cs typeface="Arial"/>
                        </a:rPr>
                        <a:t>Real </a:t>
                      </a:r>
                      <a:r>
                        <a:rPr sz="1100" spc="-10" dirty="0">
                          <a:latin typeface="Arial"/>
                          <a:cs typeface="Arial"/>
                        </a:rPr>
                        <a:t>Environment</a:t>
                      </a:r>
                      <a:endParaRPr sz="1100">
                        <a:latin typeface="Arial"/>
                        <a:cs typeface="Arial"/>
                      </a:endParaRPr>
                    </a:p>
                  </a:txBody>
                  <a:tcPr marL="0" marR="0" marT="38735" marB="0">
                    <a:lnL w="28575">
                      <a:solidFill>
                        <a:srgbClr val="FFFFFF"/>
                      </a:solidFill>
                      <a:prstDash val="solid"/>
                    </a:lnL>
                    <a:lnR w="28575">
                      <a:solidFill>
                        <a:srgbClr val="FFFFFF"/>
                      </a:solidFill>
                      <a:prstDash val="solid"/>
                    </a:lnR>
                    <a:lnT w="12700">
                      <a:solidFill>
                        <a:srgbClr val="000000"/>
                      </a:solidFill>
                      <a:prstDash val="solid"/>
                    </a:lnT>
                    <a:lnB w="38100">
                      <a:solidFill>
                        <a:srgbClr val="FFFFFF"/>
                      </a:solidFill>
                      <a:prstDash val="solid"/>
                    </a:lnB>
                    <a:solidFill>
                      <a:srgbClr val="EAEEF7"/>
                    </a:solidFill>
                  </a:tcPr>
                </a:tc>
                <a:tc hMerge="1">
                  <a:txBody>
                    <a:bodyPr/>
                    <a:lstStyle/>
                    <a:p>
                      <a:endParaRPr/>
                    </a:p>
                  </a:txBody>
                  <a:tcPr marL="0" marR="0" marT="0" marB="0"/>
                </a:tc>
                <a:tc hMerge="1">
                  <a:txBody>
                    <a:bodyPr/>
                    <a:lstStyle/>
                    <a:p>
                      <a:endParaRPr/>
                    </a:p>
                  </a:txBody>
                  <a:tcPr marL="0" marR="0" marT="0" marB="0"/>
                </a:tc>
                <a:tc gridSpan="3">
                  <a:txBody>
                    <a:bodyPr/>
                    <a:lstStyle/>
                    <a:p>
                      <a:pPr>
                        <a:lnSpc>
                          <a:spcPct val="100000"/>
                        </a:lnSpc>
                        <a:spcBef>
                          <a:spcPts val="355"/>
                        </a:spcBef>
                      </a:pPr>
                      <a:endParaRPr sz="1100">
                        <a:latin typeface="Times New Roman"/>
                        <a:cs typeface="Times New Roman"/>
                      </a:endParaRPr>
                    </a:p>
                    <a:p>
                      <a:pPr marL="1905" algn="ctr">
                        <a:lnSpc>
                          <a:spcPct val="100000"/>
                        </a:lnSpc>
                        <a:spcBef>
                          <a:spcPts val="5"/>
                        </a:spcBef>
                      </a:pPr>
                      <a:r>
                        <a:rPr sz="1100" spc="-10" dirty="0">
                          <a:latin typeface="Arial"/>
                          <a:cs typeface="Arial"/>
                        </a:rPr>
                        <a:t>Demonstration</a:t>
                      </a:r>
                      <a:endParaRPr sz="1100">
                        <a:latin typeface="Arial"/>
                        <a:cs typeface="Arial"/>
                      </a:endParaRPr>
                    </a:p>
                    <a:p>
                      <a:pPr marL="1905" algn="ctr">
                        <a:lnSpc>
                          <a:spcPct val="100000"/>
                        </a:lnSpc>
                      </a:pPr>
                      <a:r>
                        <a:rPr sz="1100" dirty="0">
                          <a:latin typeface="Arial"/>
                          <a:cs typeface="Arial"/>
                        </a:rPr>
                        <a:t>of</a:t>
                      </a:r>
                      <a:r>
                        <a:rPr sz="1100" spc="-20" dirty="0">
                          <a:latin typeface="Arial"/>
                          <a:cs typeface="Arial"/>
                        </a:rPr>
                        <a:t> </a:t>
                      </a:r>
                      <a:r>
                        <a:rPr sz="1100" spc="-10" dirty="0">
                          <a:latin typeface="Arial"/>
                          <a:cs typeface="Arial"/>
                        </a:rPr>
                        <a:t>Prototype</a:t>
                      </a:r>
                      <a:endParaRPr sz="1100">
                        <a:latin typeface="Arial"/>
                        <a:cs typeface="Arial"/>
                      </a:endParaRPr>
                    </a:p>
                  </a:txBody>
                  <a:tcPr marL="0" marR="0" marT="45085" marB="0">
                    <a:lnL w="28575">
                      <a:solidFill>
                        <a:srgbClr val="FFFFFF"/>
                      </a:solidFill>
                      <a:prstDash val="solid"/>
                    </a:lnL>
                    <a:lnR w="28575">
                      <a:solidFill>
                        <a:srgbClr val="FFFFFF"/>
                      </a:solidFill>
                      <a:prstDash val="solid"/>
                    </a:lnR>
                    <a:lnT w="12700">
                      <a:solidFill>
                        <a:srgbClr val="000000"/>
                      </a:solidFill>
                      <a:prstDash val="solid"/>
                    </a:lnT>
                    <a:lnB w="28575">
                      <a:solidFill>
                        <a:srgbClr val="FFFFFF"/>
                      </a:solidFill>
                      <a:prstDash val="solid"/>
                    </a:lnB>
                    <a:solidFill>
                      <a:srgbClr val="EAEEF7"/>
                    </a:solidFill>
                  </a:tcPr>
                </a:tc>
                <a:tc hMerge="1">
                  <a:txBody>
                    <a:bodyPr/>
                    <a:lstStyle/>
                    <a:p>
                      <a:endParaRPr/>
                    </a:p>
                  </a:txBody>
                  <a:tcPr marL="0" marR="0" marT="0" marB="0"/>
                </a:tc>
                <a:tc hMerge="1">
                  <a:txBody>
                    <a:bodyPr/>
                    <a:lstStyle/>
                    <a:p>
                      <a:endParaRPr/>
                    </a:p>
                  </a:txBody>
                  <a:tcPr marL="0" marR="0" marT="0" marB="0"/>
                </a:tc>
                <a:tc>
                  <a:txBody>
                    <a:bodyPr/>
                    <a:lstStyle/>
                    <a:p>
                      <a:pPr marL="128270" marR="120014" indent="-635" algn="ctr">
                        <a:lnSpc>
                          <a:spcPct val="100000"/>
                        </a:lnSpc>
                        <a:spcBef>
                          <a:spcPts val="965"/>
                        </a:spcBef>
                      </a:pPr>
                      <a:r>
                        <a:rPr sz="1100" spc="-10" dirty="0">
                          <a:latin typeface="Arial"/>
                          <a:cs typeface="Arial"/>
                        </a:rPr>
                        <a:t>Product </a:t>
                      </a:r>
                      <a:r>
                        <a:rPr sz="1100" dirty="0">
                          <a:latin typeface="Arial"/>
                          <a:cs typeface="Arial"/>
                        </a:rPr>
                        <a:t>Completion</a:t>
                      </a:r>
                      <a:r>
                        <a:rPr sz="1100" spc="-60" dirty="0">
                          <a:latin typeface="Arial"/>
                          <a:cs typeface="Arial"/>
                        </a:rPr>
                        <a:t> </a:t>
                      </a:r>
                      <a:r>
                        <a:rPr sz="1100" spc="-50" dirty="0">
                          <a:latin typeface="Arial"/>
                          <a:cs typeface="Arial"/>
                        </a:rPr>
                        <a:t>&amp; </a:t>
                      </a:r>
                      <a:r>
                        <a:rPr sz="1100" spc="-10" dirty="0">
                          <a:latin typeface="Arial"/>
                          <a:cs typeface="Arial"/>
                        </a:rPr>
                        <a:t>Qualification</a:t>
                      </a:r>
                      <a:endParaRPr sz="1100">
                        <a:latin typeface="Arial"/>
                        <a:cs typeface="Arial"/>
                      </a:endParaRPr>
                    </a:p>
                  </a:txBody>
                  <a:tcPr marL="0" marR="0" marT="122555" marB="0">
                    <a:lnL w="28575">
                      <a:solidFill>
                        <a:srgbClr val="FFFFFF"/>
                      </a:solidFill>
                      <a:prstDash val="solid"/>
                    </a:lnL>
                    <a:lnR w="28575">
                      <a:solidFill>
                        <a:srgbClr val="FFFFFF"/>
                      </a:solidFill>
                      <a:prstDash val="solid"/>
                    </a:lnR>
                    <a:lnT w="12700">
                      <a:solidFill>
                        <a:srgbClr val="000000"/>
                      </a:solidFill>
                      <a:prstDash val="solid"/>
                    </a:lnT>
                    <a:lnB w="28575">
                      <a:solidFill>
                        <a:srgbClr val="FFFFFF"/>
                      </a:solidFill>
                      <a:prstDash val="solid"/>
                    </a:lnB>
                    <a:solidFill>
                      <a:srgbClr val="EAEEF7"/>
                    </a:solidFill>
                  </a:tcPr>
                </a:tc>
                <a:tc>
                  <a:txBody>
                    <a:bodyPr/>
                    <a:lstStyle/>
                    <a:p>
                      <a:pPr>
                        <a:lnSpc>
                          <a:spcPct val="100000"/>
                        </a:lnSpc>
                        <a:spcBef>
                          <a:spcPts val="355"/>
                        </a:spcBef>
                      </a:pPr>
                      <a:endParaRPr sz="1100">
                        <a:latin typeface="Times New Roman"/>
                        <a:cs typeface="Times New Roman"/>
                      </a:endParaRPr>
                    </a:p>
                    <a:p>
                      <a:pPr marL="306705">
                        <a:lnSpc>
                          <a:spcPct val="100000"/>
                        </a:lnSpc>
                        <a:spcBef>
                          <a:spcPts val="5"/>
                        </a:spcBef>
                      </a:pPr>
                      <a:r>
                        <a:rPr sz="1100" spc="-10" dirty="0">
                          <a:latin typeface="Arial"/>
                          <a:cs typeface="Arial"/>
                        </a:rPr>
                        <a:t>Product</a:t>
                      </a:r>
                      <a:endParaRPr sz="1100">
                        <a:latin typeface="Arial"/>
                        <a:cs typeface="Arial"/>
                      </a:endParaRPr>
                    </a:p>
                    <a:p>
                      <a:pPr marL="328295">
                        <a:lnSpc>
                          <a:spcPct val="100000"/>
                        </a:lnSpc>
                      </a:pPr>
                      <a:r>
                        <a:rPr sz="1100" spc="-10" dirty="0">
                          <a:latin typeface="Arial"/>
                          <a:cs typeface="Arial"/>
                        </a:rPr>
                        <a:t>Proven</a:t>
                      </a:r>
                      <a:endParaRPr sz="1100">
                        <a:latin typeface="Arial"/>
                        <a:cs typeface="Arial"/>
                      </a:endParaRPr>
                    </a:p>
                  </a:txBody>
                  <a:tcPr marL="0" marR="0" marT="45085" marB="0">
                    <a:lnL w="28575">
                      <a:solidFill>
                        <a:srgbClr val="FFFFFF"/>
                      </a:solidFill>
                      <a:prstDash val="solid"/>
                    </a:lnL>
                    <a:lnR w="28575">
                      <a:solidFill>
                        <a:srgbClr val="FFFFFF"/>
                      </a:solidFill>
                      <a:prstDash val="solid"/>
                    </a:lnR>
                    <a:lnT w="12700">
                      <a:solidFill>
                        <a:srgbClr val="000000"/>
                      </a:solidFill>
                      <a:prstDash val="solid"/>
                    </a:lnT>
                    <a:lnB w="28575">
                      <a:solidFill>
                        <a:srgbClr val="FFFFFF"/>
                      </a:solidFill>
                      <a:prstDash val="solid"/>
                    </a:lnB>
                    <a:solidFill>
                      <a:srgbClr val="EAEEF7"/>
                    </a:solidFill>
                  </a:tcPr>
                </a:tc>
                <a:extLst>
                  <a:ext uri="{0D108BD9-81ED-4DB2-BD59-A6C34878D82A}">
                    <a16:rowId xmlns:a16="http://schemas.microsoft.com/office/drawing/2014/main" val="10002"/>
                  </a:ext>
                </a:extLst>
              </a:tr>
              <a:tr h="450215">
                <a:tc rowSpan="8">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1250"/>
                        </a:spcBef>
                      </a:pPr>
                      <a:endParaRPr sz="1200">
                        <a:latin typeface="Times New Roman"/>
                        <a:cs typeface="Times New Roman"/>
                      </a:endParaRPr>
                    </a:p>
                    <a:p>
                      <a:pPr algn="ctr">
                        <a:lnSpc>
                          <a:spcPct val="100000"/>
                        </a:lnSpc>
                        <a:spcBef>
                          <a:spcPts val="5"/>
                        </a:spcBef>
                      </a:pPr>
                      <a:r>
                        <a:rPr sz="1200" spc="-20" dirty="0">
                          <a:solidFill>
                            <a:srgbClr val="FFFFFF"/>
                          </a:solidFill>
                          <a:latin typeface="Arial"/>
                          <a:cs typeface="Arial"/>
                        </a:rPr>
                        <a:t>MOHE</a:t>
                      </a:r>
                      <a:endParaRPr sz="1200">
                        <a:latin typeface="Arial"/>
                        <a:cs typeface="Arial"/>
                      </a:endParaRPr>
                    </a:p>
                    <a:p>
                      <a:pPr marL="219710" marR="214629" algn="ctr">
                        <a:lnSpc>
                          <a:spcPct val="100000"/>
                        </a:lnSpc>
                      </a:pPr>
                      <a:r>
                        <a:rPr sz="1200" spc="-10" dirty="0">
                          <a:solidFill>
                            <a:srgbClr val="FFFFFF"/>
                          </a:solidFill>
                          <a:latin typeface="Arial"/>
                          <a:cs typeface="Arial"/>
                        </a:rPr>
                        <a:t>Research Funds</a:t>
                      </a:r>
                      <a:endParaRPr sz="1200">
                        <a:latin typeface="Arial"/>
                        <a:cs typeface="Arial"/>
                      </a:endParaRPr>
                    </a:p>
                  </a:txBody>
                  <a:tcPr marL="0" marR="0" marT="0" marB="0">
                    <a:lnL w="28575">
                      <a:solidFill>
                        <a:srgbClr val="FFFFFF"/>
                      </a:solidFill>
                      <a:prstDash val="solid"/>
                    </a:lnL>
                    <a:lnR w="28575">
                      <a:solidFill>
                        <a:srgbClr val="FFFFFF"/>
                      </a:solidFill>
                      <a:prstDash val="solid"/>
                    </a:lnR>
                    <a:lnB w="28575">
                      <a:solidFill>
                        <a:srgbClr val="FFFFFF"/>
                      </a:solidFill>
                      <a:prstDash val="solid"/>
                    </a:lnB>
                    <a:solidFill>
                      <a:srgbClr val="6F2F9F"/>
                    </a:solidFill>
                  </a:tcPr>
                </a:tc>
                <a:tc gridSpan="3">
                  <a:txBody>
                    <a:bodyPr/>
                    <a:lstStyle/>
                    <a:p>
                      <a:pPr marL="1381760" marR="335280" indent="-1041400">
                        <a:lnSpc>
                          <a:spcPct val="100000"/>
                        </a:lnSpc>
                        <a:spcBef>
                          <a:spcPts val="300"/>
                        </a:spcBef>
                      </a:pPr>
                      <a:r>
                        <a:rPr sz="1200" dirty="0">
                          <a:solidFill>
                            <a:srgbClr val="FFFFFF"/>
                          </a:solidFill>
                          <a:latin typeface="Arial"/>
                          <a:cs typeface="Arial"/>
                        </a:rPr>
                        <a:t>Fundamental</a:t>
                      </a:r>
                      <a:r>
                        <a:rPr sz="1200" spc="-65" dirty="0">
                          <a:solidFill>
                            <a:srgbClr val="FFFFFF"/>
                          </a:solidFill>
                          <a:latin typeface="Arial"/>
                          <a:cs typeface="Arial"/>
                        </a:rPr>
                        <a:t> </a:t>
                      </a:r>
                      <a:r>
                        <a:rPr sz="1200" dirty="0">
                          <a:solidFill>
                            <a:srgbClr val="FFFFFF"/>
                          </a:solidFill>
                          <a:latin typeface="Arial"/>
                          <a:cs typeface="Arial"/>
                        </a:rPr>
                        <a:t>Research</a:t>
                      </a:r>
                      <a:r>
                        <a:rPr sz="1200" spc="-50" dirty="0">
                          <a:solidFill>
                            <a:srgbClr val="FFFFFF"/>
                          </a:solidFill>
                          <a:latin typeface="Arial"/>
                          <a:cs typeface="Arial"/>
                        </a:rPr>
                        <a:t> </a:t>
                      </a:r>
                      <a:r>
                        <a:rPr sz="1200" dirty="0">
                          <a:solidFill>
                            <a:srgbClr val="FFFFFF"/>
                          </a:solidFill>
                          <a:latin typeface="Arial"/>
                          <a:cs typeface="Arial"/>
                        </a:rPr>
                        <a:t>Grant</a:t>
                      </a:r>
                      <a:r>
                        <a:rPr sz="1200" spc="-35" dirty="0">
                          <a:solidFill>
                            <a:srgbClr val="FFFFFF"/>
                          </a:solidFill>
                          <a:latin typeface="Arial"/>
                          <a:cs typeface="Arial"/>
                        </a:rPr>
                        <a:t> </a:t>
                      </a:r>
                      <a:r>
                        <a:rPr sz="1200" spc="-10" dirty="0">
                          <a:solidFill>
                            <a:srgbClr val="FFFFFF"/>
                          </a:solidFill>
                          <a:latin typeface="Arial"/>
                          <a:cs typeface="Arial"/>
                        </a:rPr>
                        <a:t>Scheme (FRGS)</a:t>
                      </a:r>
                      <a:endParaRPr sz="1200">
                        <a:latin typeface="Arial"/>
                        <a:cs typeface="Arial"/>
                      </a:endParaRPr>
                    </a:p>
                  </a:txBody>
                  <a:tcPr marL="0" marR="0" marT="3810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6F2F9F"/>
                    </a:solidFill>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120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tcPr>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R w="9525">
                      <a:solidFill>
                        <a:srgbClr val="000000"/>
                      </a:solidFill>
                      <a:prstDash val="solid"/>
                    </a:lnR>
                    <a:lnT w="38100">
                      <a:solidFill>
                        <a:srgbClr val="FFFFFF"/>
                      </a:solidFill>
                      <a:prstDash val="solid"/>
                    </a:lnT>
                    <a:lnB w="28575">
                      <a:solidFill>
                        <a:srgbClr val="FFFFFF"/>
                      </a:solidFill>
                      <a:prstDash val="solid"/>
                    </a:lnB>
                  </a:tcPr>
                </a:tc>
                <a:tc gridSpan="2">
                  <a:txBody>
                    <a:bodyPr/>
                    <a:lstStyle/>
                    <a:p>
                      <a:pPr>
                        <a:lnSpc>
                          <a:spcPct val="100000"/>
                        </a:lnSpc>
                      </a:pPr>
                      <a:endParaRPr sz="1200">
                        <a:latin typeface="Times New Roman"/>
                        <a:cs typeface="Times New Roman"/>
                      </a:endParaRPr>
                    </a:p>
                  </a:txBody>
                  <a:tcPr marL="0" marR="0" marT="0" marB="0">
                    <a:lnL w="9525">
                      <a:solidFill>
                        <a:srgbClr val="000000"/>
                      </a:solidFill>
                      <a:prstDash val="solid"/>
                    </a:lnL>
                    <a:lnR w="19050">
                      <a:solidFill>
                        <a:srgbClr val="ED0000"/>
                      </a:solidFill>
                      <a:prstDash val="sysDash"/>
                    </a:lnR>
                    <a:lnT w="38100">
                      <a:solidFill>
                        <a:srgbClr val="FFFFFF"/>
                      </a:solidFill>
                      <a:prstDash val="solid"/>
                    </a:lnT>
                    <a:lnB w="28575">
                      <a:solidFill>
                        <a:srgbClr val="FFFFFF"/>
                      </a:solidFill>
                      <a:prstDash val="solid"/>
                    </a:lnB>
                  </a:tcPr>
                </a:tc>
                <a:tc hMerge="1">
                  <a:txBody>
                    <a:bodyPr/>
                    <a:lstStyle/>
                    <a:p>
                      <a:endParaRPr/>
                    </a:p>
                  </a:txBody>
                  <a:tcPr marL="0" marR="0" marT="0" marB="0"/>
                </a:tc>
                <a:tc gridSpan="5">
                  <a:txBody>
                    <a:bodyPr/>
                    <a:lstStyle/>
                    <a:p>
                      <a:pPr>
                        <a:lnSpc>
                          <a:spcPct val="100000"/>
                        </a:lnSpc>
                      </a:pPr>
                      <a:endParaRPr sz="1200" dirty="0">
                        <a:latin typeface="Times New Roman"/>
                        <a:cs typeface="Times New Roman"/>
                      </a:endParaRPr>
                    </a:p>
                  </a:txBody>
                  <a:tcPr marL="0" marR="0" marT="0" marB="0">
                    <a:lnL w="19050">
                      <a:solidFill>
                        <a:srgbClr val="ED0000"/>
                      </a:solidFill>
                      <a:prstDash val="sysDash"/>
                    </a:lnL>
                    <a:lnR w="28575">
                      <a:solidFill>
                        <a:srgbClr val="FFFFFF"/>
                      </a:solidFill>
                      <a:prstDash val="solid"/>
                    </a:lnR>
                    <a:lnT w="28575">
                      <a:solidFill>
                        <a:srgbClr val="FFFFFF"/>
                      </a:solidFill>
                      <a:prstDash val="solid"/>
                    </a:lnT>
                    <a:lnB w="28575">
                      <a:solidFill>
                        <a:srgbClr val="FFFFF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191770">
                <a:tc vMerge="1">
                  <a:txBody>
                    <a:bodyPr/>
                    <a:lstStyle/>
                    <a:p>
                      <a:endParaRPr/>
                    </a:p>
                  </a:txBody>
                  <a:tcPr marL="0" marR="0" marT="0" marB="0">
                    <a:lnL w="28575">
                      <a:solidFill>
                        <a:srgbClr val="FFFFFF"/>
                      </a:solidFill>
                      <a:prstDash val="solid"/>
                    </a:lnL>
                    <a:lnR w="28575">
                      <a:solidFill>
                        <a:srgbClr val="FFFFFF"/>
                      </a:solidFill>
                      <a:prstDash val="solid"/>
                    </a:lnR>
                    <a:lnB w="28575">
                      <a:solidFill>
                        <a:srgbClr val="FFFFFF"/>
                      </a:solidFill>
                      <a:prstDash val="solid"/>
                    </a:lnB>
                    <a:solidFill>
                      <a:srgbClr val="6F2F9F"/>
                    </a:solidFill>
                  </a:tcPr>
                </a:tc>
                <a:tc rowSpan="2" gridSpan="5">
                  <a:txBody>
                    <a:bodyPr/>
                    <a:lstStyle/>
                    <a:p>
                      <a:pPr algn="ctr">
                        <a:lnSpc>
                          <a:spcPct val="100000"/>
                        </a:lnSpc>
                        <a:spcBef>
                          <a:spcPts val="595"/>
                        </a:spcBef>
                      </a:pPr>
                      <a:r>
                        <a:rPr sz="1200" spc="-10" dirty="0">
                          <a:solidFill>
                            <a:srgbClr val="FFFFFF"/>
                          </a:solidFill>
                          <a:latin typeface="Arial"/>
                          <a:cs typeface="Arial"/>
                        </a:rPr>
                        <a:t>Trans-disciplinary</a:t>
                      </a:r>
                      <a:r>
                        <a:rPr sz="1200" spc="-30" dirty="0">
                          <a:solidFill>
                            <a:srgbClr val="FFFFFF"/>
                          </a:solidFill>
                          <a:latin typeface="Arial"/>
                          <a:cs typeface="Arial"/>
                        </a:rPr>
                        <a:t> </a:t>
                      </a:r>
                      <a:r>
                        <a:rPr sz="1200" dirty="0">
                          <a:solidFill>
                            <a:srgbClr val="FFFFFF"/>
                          </a:solidFill>
                          <a:latin typeface="Arial"/>
                          <a:cs typeface="Arial"/>
                        </a:rPr>
                        <a:t>Research</a:t>
                      </a:r>
                      <a:r>
                        <a:rPr sz="1200" spc="-10" dirty="0">
                          <a:solidFill>
                            <a:srgbClr val="FFFFFF"/>
                          </a:solidFill>
                          <a:latin typeface="Arial"/>
                          <a:cs typeface="Arial"/>
                        </a:rPr>
                        <a:t> </a:t>
                      </a:r>
                      <a:r>
                        <a:rPr sz="1200" dirty="0">
                          <a:solidFill>
                            <a:srgbClr val="FFFFFF"/>
                          </a:solidFill>
                          <a:latin typeface="Arial"/>
                          <a:cs typeface="Arial"/>
                        </a:rPr>
                        <a:t>Grant Scheme</a:t>
                      </a:r>
                      <a:r>
                        <a:rPr sz="1200" spc="-30" dirty="0">
                          <a:solidFill>
                            <a:srgbClr val="FFFFFF"/>
                          </a:solidFill>
                          <a:latin typeface="Arial"/>
                          <a:cs typeface="Arial"/>
                        </a:rPr>
                        <a:t> </a:t>
                      </a:r>
                      <a:r>
                        <a:rPr sz="1200" spc="-10" dirty="0">
                          <a:solidFill>
                            <a:srgbClr val="FFFFFF"/>
                          </a:solidFill>
                          <a:latin typeface="Arial"/>
                          <a:cs typeface="Arial"/>
                        </a:rPr>
                        <a:t>(TRGS)</a:t>
                      </a:r>
                      <a:endParaRPr sz="1200">
                        <a:latin typeface="Arial"/>
                        <a:cs typeface="Arial"/>
                      </a:endParaRPr>
                    </a:p>
                  </a:txBody>
                  <a:tcPr marL="0" marR="0" marT="7556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6F2F9F"/>
                    </a:solidFill>
                  </a:tcPr>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rowSpan="2">
                  <a:txBody>
                    <a:bodyPr/>
                    <a:lstStyle/>
                    <a:p>
                      <a:pPr>
                        <a:lnSpc>
                          <a:spcPct val="100000"/>
                        </a:lnSpc>
                      </a:pPr>
                      <a:endParaRPr sz="1200">
                        <a:latin typeface="Times New Roman"/>
                        <a:cs typeface="Times New Roman"/>
                      </a:endParaRPr>
                    </a:p>
                  </a:txBody>
                  <a:tcPr marL="0" marR="0" marT="0" marB="0">
                    <a:lnL w="28575">
                      <a:solidFill>
                        <a:srgbClr val="FFFFFF"/>
                      </a:solidFill>
                      <a:prstDash val="solid"/>
                    </a:lnL>
                    <a:lnR w="9525">
                      <a:solidFill>
                        <a:srgbClr val="000000"/>
                      </a:solidFill>
                      <a:prstDash val="solid"/>
                    </a:lnR>
                    <a:lnT w="28575">
                      <a:solidFill>
                        <a:srgbClr val="FFFFFF"/>
                      </a:solidFill>
                      <a:prstDash val="solid"/>
                    </a:lnT>
                    <a:lnB w="57150">
                      <a:solidFill>
                        <a:srgbClr val="FFFFFF"/>
                      </a:solidFill>
                      <a:prstDash val="solid"/>
                    </a:lnB>
                  </a:tcPr>
                </a:tc>
                <a:tc gridSpan="2">
                  <a:txBody>
                    <a:bodyPr/>
                    <a:lstStyle/>
                    <a:p>
                      <a:pPr>
                        <a:lnSpc>
                          <a:spcPct val="100000"/>
                        </a:lnSpc>
                      </a:pPr>
                      <a:endParaRPr sz="1100">
                        <a:latin typeface="Times New Roman"/>
                        <a:cs typeface="Times New Roman"/>
                      </a:endParaRPr>
                    </a:p>
                  </a:txBody>
                  <a:tcPr marL="0" marR="0" marT="0" marB="0">
                    <a:lnL w="9525">
                      <a:solidFill>
                        <a:srgbClr val="000000"/>
                      </a:solidFill>
                      <a:prstDash val="solid"/>
                    </a:lnL>
                    <a:lnR w="19050">
                      <a:solidFill>
                        <a:srgbClr val="ED0000"/>
                      </a:solidFill>
                      <a:prstDash val="sysDash"/>
                    </a:lnR>
                    <a:lnT w="28575">
                      <a:solidFill>
                        <a:srgbClr val="FFFFFF"/>
                      </a:solidFill>
                      <a:prstDash val="solid"/>
                    </a:lnT>
                  </a:tcPr>
                </a:tc>
                <a:tc hMerge="1">
                  <a:txBody>
                    <a:bodyPr/>
                    <a:lstStyle/>
                    <a:p>
                      <a:endParaRPr/>
                    </a:p>
                  </a:txBody>
                  <a:tcPr marL="0" marR="0" marT="0" marB="0"/>
                </a:tc>
                <a:tc gridSpan="5">
                  <a:txBody>
                    <a:bodyPr/>
                    <a:lstStyle/>
                    <a:p>
                      <a:pPr>
                        <a:lnSpc>
                          <a:spcPct val="100000"/>
                        </a:lnSpc>
                      </a:pPr>
                      <a:endParaRPr sz="1100">
                        <a:latin typeface="Times New Roman"/>
                        <a:cs typeface="Times New Roman"/>
                      </a:endParaRPr>
                    </a:p>
                  </a:txBody>
                  <a:tcPr marL="0" marR="0" marT="0" marB="0">
                    <a:lnL w="19050">
                      <a:solidFill>
                        <a:srgbClr val="ED0000"/>
                      </a:solidFill>
                      <a:prstDash val="sysDash"/>
                    </a:lnL>
                    <a:lnR w="28575">
                      <a:solidFill>
                        <a:srgbClr val="FFFFFF"/>
                      </a:solidFill>
                      <a:prstDash val="solid"/>
                    </a:lnR>
                    <a:lnT w="28575">
                      <a:solidFill>
                        <a:srgbClr val="FFFFFF"/>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149225">
                <a:tc vMerge="1">
                  <a:txBody>
                    <a:bodyPr/>
                    <a:lstStyle/>
                    <a:p>
                      <a:endParaRPr/>
                    </a:p>
                  </a:txBody>
                  <a:tcPr marL="0" marR="0" marT="0" marB="0">
                    <a:lnL w="28575">
                      <a:solidFill>
                        <a:srgbClr val="FFFFFF"/>
                      </a:solidFill>
                      <a:prstDash val="solid"/>
                    </a:lnL>
                    <a:lnR w="28575">
                      <a:solidFill>
                        <a:srgbClr val="FFFFFF"/>
                      </a:solidFill>
                      <a:prstDash val="solid"/>
                    </a:lnR>
                    <a:lnB w="28575">
                      <a:solidFill>
                        <a:srgbClr val="FFFFFF"/>
                      </a:solidFill>
                      <a:prstDash val="solid"/>
                    </a:lnB>
                    <a:solidFill>
                      <a:srgbClr val="6F2F9F"/>
                    </a:solidFill>
                  </a:tcPr>
                </a:tc>
                <a:tc gridSpan="5" vMerge="1">
                  <a:txBody>
                    <a:bodyPr/>
                    <a:lstStyle/>
                    <a:p>
                      <a:endParaRPr/>
                    </a:p>
                  </a:txBody>
                  <a:tcPr marL="0" marR="0" marT="7556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6F2F9F"/>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vMerge="1">
                  <a:txBody>
                    <a:bodyPr/>
                    <a:lstStyle/>
                    <a:p>
                      <a:endParaRPr/>
                    </a:p>
                  </a:txBody>
                  <a:tcPr marL="0" marR="0" marT="0" marB="0">
                    <a:lnL w="28575">
                      <a:solidFill>
                        <a:srgbClr val="FFFFFF"/>
                      </a:solidFill>
                      <a:prstDash val="solid"/>
                    </a:lnL>
                    <a:lnR w="9525">
                      <a:solidFill>
                        <a:srgbClr val="000000"/>
                      </a:solidFill>
                      <a:prstDash val="solid"/>
                    </a:lnR>
                    <a:lnT w="28575">
                      <a:solidFill>
                        <a:srgbClr val="FFFFFF"/>
                      </a:solidFill>
                      <a:prstDash val="solid"/>
                    </a:lnT>
                    <a:lnB w="57150">
                      <a:solidFill>
                        <a:srgbClr val="FFFFFF"/>
                      </a:solidFill>
                      <a:prstDash val="solid"/>
                    </a:lnB>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lnB w="57150">
                      <a:solidFill>
                        <a:srgbClr val="FFFFFF"/>
                      </a:solidFill>
                      <a:prstDash val="solid"/>
                    </a:lnB>
                  </a:tcPr>
                </a:tc>
                <a:tc rowSpan="2" gridSpan="3">
                  <a:txBody>
                    <a:bodyPr/>
                    <a:lstStyle/>
                    <a:p>
                      <a:pPr marL="92075">
                        <a:lnSpc>
                          <a:spcPct val="100000"/>
                        </a:lnSpc>
                        <a:spcBef>
                          <a:spcPts val="375"/>
                        </a:spcBef>
                      </a:pPr>
                      <a:r>
                        <a:rPr sz="900" b="1" dirty="0">
                          <a:latin typeface="Arial"/>
                          <a:cs typeface="Arial"/>
                        </a:rPr>
                        <a:t>RM</a:t>
                      </a:r>
                      <a:r>
                        <a:rPr sz="900" b="1" spc="45" dirty="0">
                          <a:latin typeface="Arial"/>
                          <a:cs typeface="Arial"/>
                        </a:rPr>
                        <a:t> </a:t>
                      </a:r>
                      <a:r>
                        <a:rPr sz="900" b="1" spc="-10" dirty="0">
                          <a:latin typeface="Arial"/>
                          <a:cs typeface="Arial"/>
                        </a:rPr>
                        <a:t>70,000,000.00</a:t>
                      </a:r>
                      <a:endParaRPr sz="900">
                        <a:latin typeface="Arial"/>
                        <a:cs typeface="Arial"/>
                      </a:endParaRPr>
                    </a:p>
                  </a:txBody>
                  <a:tcPr marL="0" marR="0" marT="476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EEBF7"/>
                    </a:solidFill>
                  </a:tcPr>
                </a:tc>
                <a:tc rowSpan="2" hMerge="1">
                  <a:txBody>
                    <a:bodyPr/>
                    <a:lstStyle/>
                    <a:p>
                      <a:endParaRPr/>
                    </a:p>
                  </a:txBody>
                  <a:tcPr marL="0" marR="0" marT="0" marB="0"/>
                </a:tc>
                <a:tc rowSpan="2" hMerge="1">
                  <a:txBody>
                    <a:bodyPr/>
                    <a:lstStyle/>
                    <a:p>
                      <a:endParaRPr/>
                    </a:p>
                  </a:txBody>
                  <a:tcPr marL="0" marR="0" marT="0" marB="0"/>
                </a:tc>
                <a:tc gridSpan="3">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28575">
                      <a:solidFill>
                        <a:srgbClr val="FFFFFF"/>
                      </a:solidFill>
                      <a:prstDash val="solid"/>
                    </a:lnR>
                    <a:lnB w="28575">
                      <a:solidFill>
                        <a:srgbClr val="FFFFFF"/>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86360">
                <a:tc vMerge="1">
                  <a:txBody>
                    <a:bodyPr/>
                    <a:lstStyle/>
                    <a:p>
                      <a:endParaRPr/>
                    </a:p>
                  </a:txBody>
                  <a:tcPr marL="0" marR="0" marT="0" marB="0">
                    <a:lnL w="28575">
                      <a:solidFill>
                        <a:srgbClr val="FFFFFF"/>
                      </a:solidFill>
                      <a:prstDash val="solid"/>
                    </a:lnL>
                    <a:lnR w="28575">
                      <a:solidFill>
                        <a:srgbClr val="FFFFFF"/>
                      </a:solidFill>
                      <a:prstDash val="solid"/>
                    </a:lnR>
                    <a:lnB w="28575">
                      <a:solidFill>
                        <a:srgbClr val="FFFFFF"/>
                      </a:solidFill>
                      <a:prstDash val="solid"/>
                    </a:lnB>
                    <a:solidFill>
                      <a:srgbClr val="6F2F9F"/>
                    </a:solidFill>
                  </a:tcPr>
                </a:tc>
                <a:tc rowSpan="2">
                  <a:txBody>
                    <a:bodyPr/>
                    <a:lstStyle/>
                    <a:p>
                      <a:pPr>
                        <a:lnSpc>
                          <a:spcPct val="100000"/>
                        </a:lnSpc>
                      </a:pPr>
                      <a:endParaRPr sz="12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tcPr>
                </a:tc>
                <a:tc rowSpan="2">
                  <a:txBody>
                    <a:bodyPr/>
                    <a:lstStyle/>
                    <a:p>
                      <a:pPr>
                        <a:lnSpc>
                          <a:spcPct val="100000"/>
                        </a:lnSpc>
                      </a:pPr>
                      <a:endParaRPr sz="12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tcPr>
                </a:tc>
                <a:tc rowSpan="2" gridSpan="3">
                  <a:txBody>
                    <a:bodyPr/>
                    <a:lstStyle/>
                    <a:p>
                      <a:pPr marL="1076960" marR="285750" indent="-785495">
                        <a:lnSpc>
                          <a:spcPct val="100000"/>
                        </a:lnSpc>
                        <a:spcBef>
                          <a:spcPts val="300"/>
                        </a:spcBef>
                      </a:pPr>
                      <a:r>
                        <a:rPr sz="1200" dirty="0">
                          <a:solidFill>
                            <a:srgbClr val="FFFFFF"/>
                          </a:solidFill>
                          <a:latin typeface="Arial"/>
                          <a:cs typeface="Arial"/>
                        </a:rPr>
                        <a:t>Prototype</a:t>
                      </a:r>
                      <a:r>
                        <a:rPr sz="1200" spc="-50" dirty="0">
                          <a:solidFill>
                            <a:srgbClr val="FFFFFF"/>
                          </a:solidFill>
                          <a:latin typeface="Arial"/>
                          <a:cs typeface="Arial"/>
                        </a:rPr>
                        <a:t> </a:t>
                      </a:r>
                      <a:r>
                        <a:rPr sz="1200" dirty="0">
                          <a:solidFill>
                            <a:srgbClr val="FFFFFF"/>
                          </a:solidFill>
                          <a:latin typeface="Arial"/>
                          <a:cs typeface="Arial"/>
                        </a:rPr>
                        <a:t>Development</a:t>
                      </a:r>
                      <a:r>
                        <a:rPr sz="1200" spc="-65" dirty="0">
                          <a:solidFill>
                            <a:srgbClr val="FFFFFF"/>
                          </a:solidFill>
                          <a:latin typeface="Arial"/>
                          <a:cs typeface="Arial"/>
                        </a:rPr>
                        <a:t> </a:t>
                      </a:r>
                      <a:r>
                        <a:rPr sz="1200" dirty="0">
                          <a:solidFill>
                            <a:srgbClr val="FFFFFF"/>
                          </a:solidFill>
                          <a:latin typeface="Arial"/>
                          <a:cs typeface="Arial"/>
                        </a:rPr>
                        <a:t>Research</a:t>
                      </a:r>
                      <a:r>
                        <a:rPr sz="1200" spc="-65" dirty="0">
                          <a:solidFill>
                            <a:srgbClr val="FFFFFF"/>
                          </a:solidFill>
                          <a:latin typeface="Arial"/>
                          <a:cs typeface="Arial"/>
                        </a:rPr>
                        <a:t> </a:t>
                      </a:r>
                      <a:r>
                        <a:rPr sz="1200" spc="-20" dirty="0">
                          <a:solidFill>
                            <a:srgbClr val="FFFFFF"/>
                          </a:solidFill>
                          <a:latin typeface="Arial"/>
                          <a:cs typeface="Arial"/>
                        </a:rPr>
                        <a:t>Grant </a:t>
                      </a:r>
                      <a:r>
                        <a:rPr sz="1200" dirty="0">
                          <a:solidFill>
                            <a:srgbClr val="FFFFFF"/>
                          </a:solidFill>
                          <a:latin typeface="Arial"/>
                          <a:cs typeface="Arial"/>
                        </a:rPr>
                        <a:t>Scheme</a:t>
                      </a:r>
                      <a:r>
                        <a:rPr sz="1200" spc="-40" dirty="0">
                          <a:solidFill>
                            <a:srgbClr val="FFFFFF"/>
                          </a:solidFill>
                          <a:latin typeface="Arial"/>
                          <a:cs typeface="Arial"/>
                        </a:rPr>
                        <a:t> </a:t>
                      </a:r>
                      <a:r>
                        <a:rPr sz="1200" spc="-10" dirty="0">
                          <a:solidFill>
                            <a:srgbClr val="FFFFFF"/>
                          </a:solidFill>
                          <a:latin typeface="Arial"/>
                          <a:cs typeface="Arial"/>
                        </a:rPr>
                        <a:t>(PRGS)</a:t>
                      </a:r>
                      <a:endParaRPr sz="1200">
                        <a:latin typeface="Arial"/>
                        <a:cs typeface="Arial"/>
                      </a:endParaRPr>
                    </a:p>
                  </a:txBody>
                  <a:tcPr marL="0" marR="0" marT="3810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6F2F9F"/>
                    </a:solidFill>
                  </a:tcPr>
                </a:tc>
                <a:tc rowSpan="2" hMerge="1">
                  <a:txBody>
                    <a:bodyPr/>
                    <a:lstStyle/>
                    <a:p>
                      <a:endParaRPr/>
                    </a:p>
                  </a:txBody>
                  <a:tcPr marL="0" marR="0" marT="0" marB="0"/>
                </a:tc>
                <a:tc rowSpan="2" hMerge="1">
                  <a:txBody>
                    <a:bodyPr/>
                    <a:lstStyle/>
                    <a:p>
                      <a:endParaRPr/>
                    </a:p>
                  </a:txBody>
                  <a:tcPr marL="0" marR="0" marT="0" marB="0"/>
                </a:tc>
                <a:tc rowSpan="2">
                  <a:txBody>
                    <a:bodyPr/>
                    <a:lstStyle/>
                    <a:p>
                      <a:pPr>
                        <a:lnSpc>
                          <a:spcPct val="100000"/>
                        </a:lnSpc>
                      </a:pPr>
                      <a:endParaRPr sz="1200">
                        <a:latin typeface="Times New Roman"/>
                        <a:cs typeface="Times New Roman"/>
                      </a:endParaRPr>
                    </a:p>
                  </a:txBody>
                  <a:tcPr marL="0" marR="0" marT="0" marB="0">
                    <a:lnL w="28575">
                      <a:solidFill>
                        <a:srgbClr val="FFFFFF"/>
                      </a:solidFill>
                      <a:prstDash val="solid"/>
                    </a:lnL>
                    <a:lnR w="9525">
                      <a:solidFill>
                        <a:srgbClr val="000000"/>
                      </a:solidFill>
                      <a:prstDash val="solid"/>
                    </a:lnR>
                    <a:lnT w="57150">
                      <a:solidFill>
                        <a:srgbClr val="FFFFFF"/>
                      </a:solidFill>
                      <a:prstDash val="solid"/>
                    </a:lnT>
                    <a:lnB w="28575">
                      <a:solidFill>
                        <a:srgbClr val="FFFFFF"/>
                      </a:solidFill>
                      <a:prstDash val="solid"/>
                    </a:lnB>
                  </a:tcPr>
                </a:tc>
                <a:tc>
                  <a:txBody>
                    <a:bodyPr/>
                    <a:lstStyle/>
                    <a:p>
                      <a:pPr>
                        <a:lnSpc>
                          <a:spcPct val="100000"/>
                        </a:lnSpc>
                      </a:pPr>
                      <a:endParaRPr sz="400">
                        <a:latin typeface="Times New Roman"/>
                        <a:cs typeface="Times New Roman"/>
                      </a:endParaRPr>
                    </a:p>
                  </a:txBody>
                  <a:tcPr marL="0" marR="0" marT="0" marB="0">
                    <a:lnL w="9525">
                      <a:solidFill>
                        <a:srgbClr val="000000"/>
                      </a:solidFill>
                      <a:prstDash val="solid"/>
                    </a:lnL>
                    <a:lnR w="9525">
                      <a:solidFill>
                        <a:srgbClr val="000000"/>
                      </a:solidFill>
                      <a:prstDash val="solid"/>
                    </a:lnR>
                    <a:lnT w="57150">
                      <a:solidFill>
                        <a:srgbClr val="FFFFFF"/>
                      </a:solidFill>
                      <a:prstDash val="solid"/>
                    </a:lnT>
                  </a:tcPr>
                </a:tc>
                <a:tc gridSpan="3" vMerge="1">
                  <a:txBody>
                    <a:bodyPr/>
                    <a:lstStyle/>
                    <a:p>
                      <a:endParaRPr/>
                    </a:p>
                  </a:txBody>
                  <a:tcPr marL="0" marR="0" marT="476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EEBF7"/>
                    </a:solidFill>
                  </a:tcPr>
                </a:tc>
                <a:tc hMerge="1" vMerge="1">
                  <a:txBody>
                    <a:bodyPr/>
                    <a:lstStyle/>
                    <a:p>
                      <a:endParaRPr/>
                    </a:p>
                  </a:txBody>
                  <a:tcPr marL="0" marR="0" marT="0" marB="0"/>
                </a:tc>
                <a:tc hMerge="1" v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L w="9525">
                      <a:solidFill>
                        <a:srgbClr val="000000"/>
                      </a:solidFill>
                      <a:prstDash val="solid"/>
                    </a:lnL>
                    <a:lnR w="28575">
                      <a:solidFill>
                        <a:srgbClr val="FFFFFF"/>
                      </a:solidFill>
                      <a:prstDash val="solid"/>
                    </a:lnR>
                    <a:lnT w="28575">
                      <a:solidFill>
                        <a:srgbClr val="FFFFFF"/>
                      </a:solidFill>
                      <a:prstDash val="solid"/>
                    </a:lnT>
                  </a:tcPr>
                </a:tc>
                <a:tc rowSpan="2">
                  <a:txBody>
                    <a:bodyPr/>
                    <a:lstStyle/>
                    <a:p>
                      <a:pPr>
                        <a:lnSpc>
                          <a:spcPct val="100000"/>
                        </a:lnSpc>
                      </a:pPr>
                      <a:endParaRPr sz="12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tcPr>
                </a:tc>
                <a:tc rowSpan="2">
                  <a:txBody>
                    <a:bodyPr/>
                    <a:lstStyle/>
                    <a:p>
                      <a:pPr>
                        <a:lnSpc>
                          <a:spcPct val="100000"/>
                        </a:lnSpc>
                      </a:pPr>
                      <a:endParaRPr sz="12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tcPr>
                </a:tc>
                <a:extLst>
                  <a:ext uri="{0D108BD9-81ED-4DB2-BD59-A6C34878D82A}">
                    <a16:rowId xmlns:a16="http://schemas.microsoft.com/office/drawing/2014/main" val="10006"/>
                  </a:ext>
                </a:extLst>
              </a:tr>
              <a:tr h="363855">
                <a:tc vMerge="1">
                  <a:txBody>
                    <a:bodyPr/>
                    <a:lstStyle/>
                    <a:p>
                      <a:endParaRPr/>
                    </a:p>
                  </a:txBody>
                  <a:tcPr marL="0" marR="0" marT="0" marB="0">
                    <a:lnL w="28575">
                      <a:solidFill>
                        <a:srgbClr val="FFFFFF"/>
                      </a:solidFill>
                      <a:prstDash val="solid"/>
                    </a:lnL>
                    <a:lnR w="28575">
                      <a:solidFill>
                        <a:srgbClr val="FFFFFF"/>
                      </a:solidFill>
                      <a:prstDash val="solid"/>
                    </a:lnR>
                    <a:lnB w="28575">
                      <a:solidFill>
                        <a:srgbClr val="FFFFFF"/>
                      </a:solidFill>
                      <a:prstDash val="solid"/>
                    </a:lnB>
                    <a:solidFill>
                      <a:srgbClr val="6F2F9F"/>
                    </a:solidFill>
                  </a:tcPr>
                </a:tc>
                <a:tc vMerge="1">
                  <a:txBody>
                    <a:bodyPr/>
                    <a:lstStyle/>
                    <a:p>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tcPr>
                </a:tc>
                <a:tc vMerge="1">
                  <a:txBody>
                    <a:bodyPr/>
                    <a:lstStyle/>
                    <a:p>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tcPr>
                </a:tc>
                <a:tc gridSpan="3" vMerge="1">
                  <a:txBody>
                    <a:bodyPr/>
                    <a:lstStyle/>
                    <a:p>
                      <a:endParaRPr/>
                    </a:p>
                  </a:txBody>
                  <a:tcPr marL="0" marR="0" marT="3810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6F2F9F"/>
                    </a:solidFill>
                  </a:tcPr>
                </a:tc>
                <a:tc hMerge="1" vMerge="1">
                  <a:txBody>
                    <a:bodyPr/>
                    <a:lstStyle/>
                    <a:p>
                      <a:endParaRPr/>
                    </a:p>
                  </a:txBody>
                  <a:tcPr marL="0" marR="0" marT="0" marB="0"/>
                </a:tc>
                <a:tc hMerge="1" vMerge="1">
                  <a:txBody>
                    <a:bodyPr/>
                    <a:lstStyle/>
                    <a:p>
                      <a:endParaRPr/>
                    </a:p>
                  </a:txBody>
                  <a:tcPr marL="0" marR="0" marT="0" marB="0"/>
                </a:tc>
                <a:tc vMerge="1">
                  <a:txBody>
                    <a:bodyPr/>
                    <a:lstStyle/>
                    <a:p>
                      <a:endParaRPr/>
                    </a:p>
                  </a:txBody>
                  <a:tcPr marL="0" marR="0" marT="0" marB="0">
                    <a:lnL w="28575">
                      <a:solidFill>
                        <a:srgbClr val="FFFFFF"/>
                      </a:solidFill>
                      <a:prstDash val="solid"/>
                    </a:lnL>
                    <a:lnR w="9525">
                      <a:solidFill>
                        <a:srgbClr val="000000"/>
                      </a:solidFill>
                      <a:prstDash val="solid"/>
                    </a:lnR>
                    <a:lnT w="57150">
                      <a:solidFill>
                        <a:srgbClr val="FFFFFF"/>
                      </a:solidFill>
                      <a:prstDash val="solid"/>
                    </a:lnT>
                    <a:lnB w="28575">
                      <a:solidFill>
                        <a:srgbClr val="FFFFFF"/>
                      </a:solidFill>
                      <a:prstDash val="solid"/>
                    </a:lnB>
                  </a:tcPr>
                </a:tc>
                <a:tc gridSpan="2">
                  <a:txBody>
                    <a:bodyPr/>
                    <a:lstStyle/>
                    <a:p>
                      <a:pPr>
                        <a:lnSpc>
                          <a:spcPct val="100000"/>
                        </a:lnSpc>
                      </a:pPr>
                      <a:endParaRPr sz="1200">
                        <a:latin typeface="Times New Roman"/>
                        <a:cs typeface="Times New Roman"/>
                      </a:endParaRPr>
                    </a:p>
                  </a:txBody>
                  <a:tcPr marL="0" marR="0" marT="0" marB="0">
                    <a:lnL w="9525">
                      <a:solidFill>
                        <a:srgbClr val="000000"/>
                      </a:solidFill>
                      <a:prstDash val="solid"/>
                    </a:lnL>
                    <a:lnR w="19050">
                      <a:solidFill>
                        <a:srgbClr val="FFFFFF"/>
                      </a:solidFill>
                      <a:prstDash val="solid"/>
                    </a:lnR>
                    <a:lnB w="28575">
                      <a:solidFill>
                        <a:srgbClr val="FFFFFF"/>
                      </a:solidFill>
                      <a:prstDash val="solid"/>
                    </a:lnB>
                  </a:tcPr>
                </a:tc>
                <a:tc hMerge="1">
                  <a:txBody>
                    <a:bodyPr/>
                    <a:lstStyle/>
                    <a:p>
                      <a:endParaRPr/>
                    </a:p>
                  </a:txBody>
                  <a:tcPr marL="0" marR="0" marT="0" marB="0"/>
                </a:tc>
                <a:tc gridSpan="3">
                  <a:txBody>
                    <a:bodyPr/>
                    <a:lstStyle/>
                    <a:p>
                      <a:pPr>
                        <a:lnSpc>
                          <a:spcPct val="100000"/>
                        </a:lnSpc>
                      </a:pPr>
                      <a:endParaRPr sz="1200">
                        <a:latin typeface="Times New Roman"/>
                        <a:cs typeface="Times New Roman"/>
                      </a:endParaRPr>
                    </a:p>
                  </a:txBody>
                  <a:tcPr marL="0" marR="0" marT="0" marB="0">
                    <a:lnL w="19050">
                      <a:solidFill>
                        <a:srgbClr val="FFFFFF"/>
                      </a:solidFill>
                      <a:prstDash val="solid"/>
                    </a:lnL>
                    <a:lnR w="28575">
                      <a:solidFill>
                        <a:srgbClr val="FFFFFF"/>
                      </a:solidFill>
                      <a:prstDash val="solid"/>
                    </a:lnR>
                    <a:lnB w="28575">
                      <a:solidFill>
                        <a:srgbClr val="FFFFFF"/>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tcPr>
                </a:tc>
                <a:tc vMerge="1">
                  <a:txBody>
                    <a:bodyPr/>
                    <a:lstStyle/>
                    <a:p>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tcPr>
                </a:tc>
                <a:extLst>
                  <a:ext uri="{0D108BD9-81ED-4DB2-BD59-A6C34878D82A}">
                    <a16:rowId xmlns:a16="http://schemas.microsoft.com/office/drawing/2014/main" val="10007"/>
                  </a:ext>
                </a:extLst>
              </a:tr>
              <a:tr h="341630">
                <a:tc vMerge="1">
                  <a:txBody>
                    <a:bodyPr/>
                    <a:lstStyle/>
                    <a:p>
                      <a:endParaRPr/>
                    </a:p>
                  </a:txBody>
                  <a:tcPr marL="0" marR="0" marT="0" marB="0">
                    <a:lnL w="28575">
                      <a:solidFill>
                        <a:srgbClr val="FFFFFF"/>
                      </a:solidFill>
                      <a:prstDash val="solid"/>
                    </a:lnL>
                    <a:lnR w="28575">
                      <a:solidFill>
                        <a:srgbClr val="FFFFFF"/>
                      </a:solidFill>
                      <a:prstDash val="solid"/>
                    </a:lnR>
                    <a:lnB w="28575">
                      <a:solidFill>
                        <a:srgbClr val="FFFFFF"/>
                      </a:solidFill>
                      <a:prstDash val="solid"/>
                    </a:lnB>
                    <a:solidFill>
                      <a:srgbClr val="6F2F9F"/>
                    </a:solidFill>
                  </a:tcPr>
                </a:tc>
                <a:tc gridSpan="5">
                  <a:txBody>
                    <a:bodyPr/>
                    <a:lstStyle/>
                    <a:p>
                      <a:pPr algn="ctr">
                        <a:lnSpc>
                          <a:spcPct val="100000"/>
                        </a:lnSpc>
                        <a:spcBef>
                          <a:spcPts val="595"/>
                        </a:spcBef>
                      </a:pPr>
                      <a:r>
                        <a:rPr sz="1200" spc="-10" dirty="0">
                          <a:solidFill>
                            <a:srgbClr val="FFFFFF"/>
                          </a:solidFill>
                          <a:latin typeface="Arial"/>
                          <a:cs typeface="Arial"/>
                        </a:rPr>
                        <a:t>Long-</a:t>
                      </a:r>
                      <a:r>
                        <a:rPr sz="1200" dirty="0">
                          <a:solidFill>
                            <a:srgbClr val="FFFFFF"/>
                          </a:solidFill>
                          <a:latin typeface="Arial"/>
                          <a:cs typeface="Arial"/>
                        </a:rPr>
                        <a:t>term</a:t>
                      </a:r>
                      <a:r>
                        <a:rPr sz="1200" spc="-40" dirty="0">
                          <a:solidFill>
                            <a:srgbClr val="FFFFFF"/>
                          </a:solidFill>
                          <a:latin typeface="Arial"/>
                          <a:cs typeface="Arial"/>
                        </a:rPr>
                        <a:t> </a:t>
                      </a:r>
                      <a:r>
                        <a:rPr sz="1200" dirty="0">
                          <a:solidFill>
                            <a:srgbClr val="FFFFFF"/>
                          </a:solidFill>
                          <a:latin typeface="Arial"/>
                          <a:cs typeface="Arial"/>
                        </a:rPr>
                        <a:t>Research</a:t>
                      </a:r>
                      <a:r>
                        <a:rPr sz="1200" spc="-40" dirty="0">
                          <a:solidFill>
                            <a:srgbClr val="FFFFFF"/>
                          </a:solidFill>
                          <a:latin typeface="Arial"/>
                          <a:cs typeface="Arial"/>
                        </a:rPr>
                        <a:t> </a:t>
                      </a:r>
                      <a:r>
                        <a:rPr sz="1200" dirty="0">
                          <a:solidFill>
                            <a:srgbClr val="FFFFFF"/>
                          </a:solidFill>
                          <a:latin typeface="Arial"/>
                          <a:cs typeface="Arial"/>
                        </a:rPr>
                        <a:t>Grant</a:t>
                      </a:r>
                      <a:r>
                        <a:rPr sz="1200" spc="-10" dirty="0">
                          <a:solidFill>
                            <a:srgbClr val="FFFFFF"/>
                          </a:solidFill>
                          <a:latin typeface="Arial"/>
                          <a:cs typeface="Arial"/>
                        </a:rPr>
                        <a:t> </a:t>
                      </a:r>
                      <a:r>
                        <a:rPr sz="1200" dirty="0">
                          <a:solidFill>
                            <a:srgbClr val="FFFFFF"/>
                          </a:solidFill>
                          <a:latin typeface="Arial"/>
                          <a:cs typeface="Arial"/>
                        </a:rPr>
                        <a:t>Scheme</a:t>
                      </a:r>
                      <a:r>
                        <a:rPr sz="1200" spc="-50" dirty="0">
                          <a:solidFill>
                            <a:srgbClr val="FFFFFF"/>
                          </a:solidFill>
                          <a:latin typeface="Arial"/>
                          <a:cs typeface="Arial"/>
                        </a:rPr>
                        <a:t> </a:t>
                      </a:r>
                      <a:r>
                        <a:rPr sz="1200" spc="-10" dirty="0">
                          <a:solidFill>
                            <a:srgbClr val="FFFFFF"/>
                          </a:solidFill>
                          <a:latin typeface="Arial"/>
                          <a:cs typeface="Arial"/>
                        </a:rPr>
                        <a:t>(LRGS)</a:t>
                      </a:r>
                      <a:endParaRPr sz="1200">
                        <a:latin typeface="Arial"/>
                        <a:cs typeface="Arial"/>
                      </a:endParaRPr>
                    </a:p>
                  </a:txBody>
                  <a:tcPr marL="0" marR="0" marT="7556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6F2F9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28575">
                      <a:solidFill>
                        <a:srgbClr val="FFFFFF"/>
                      </a:solidFill>
                      <a:prstDash val="solid"/>
                    </a:lnL>
                    <a:lnR w="9525">
                      <a:solidFill>
                        <a:srgbClr val="000000"/>
                      </a:solidFill>
                      <a:prstDash val="solid"/>
                    </a:lnR>
                    <a:lnT w="28575">
                      <a:solidFill>
                        <a:srgbClr val="FFFFFF"/>
                      </a:solidFill>
                      <a:prstDash val="solid"/>
                    </a:lnT>
                    <a:lnB w="28575">
                      <a:solidFill>
                        <a:srgbClr val="FFFFFF"/>
                      </a:solidFill>
                      <a:prstDash val="solid"/>
                    </a:lnB>
                  </a:tcPr>
                </a:tc>
                <a:tc gridSpan="2">
                  <a:txBody>
                    <a:bodyPr/>
                    <a:lstStyle/>
                    <a:p>
                      <a:pPr>
                        <a:lnSpc>
                          <a:spcPct val="100000"/>
                        </a:lnSpc>
                      </a:pPr>
                      <a:endParaRPr sz="1200">
                        <a:latin typeface="Times New Roman"/>
                        <a:cs typeface="Times New Roman"/>
                      </a:endParaRPr>
                    </a:p>
                  </a:txBody>
                  <a:tcPr marL="0" marR="0" marT="0" marB="0">
                    <a:lnL w="9525">
                      <a:solidFill>
                        <a:srgbClr val="000000"/>
                      </a:solidFill>
                      <a:prstDash val="solid"/>
                    </a:lnL>
                    <a:lnR w="28575">
                      <a:solidFill>
                        <a:srgbClr val="FFFFFF"/>
                      </a:solidFill>
                      <a:prstDash val="solid"/>
                    </a:lnR>
                    <a:lnT w="28575">
                      <a:solidFill>
                        <a:srgbClr val="FFFFFF"/>
                      </a:solidFill>
                      <a:prstDash val="solid"/>
                    </a:lnT>
                    <a:lnB w="28575">
                      <a:solidFill>
                        <a:srgbClr val="FFFFFF"/>
                      </a:solidFill>
                      <a:prstDash val="solid"/>
                    </a:lnB>
                  </a:tcPr>
                </a:tc>
                <a:tc hMerge="1">
                  <a:txBody>
                    <a:bodyPr/>
                    <a:lstStyle/>
                    <a:p>
                      <a:endParaRPr/>
                    </a:p>
                  </a:txBody>
                  <a:tcPr marL="0" marR="0" marT="0" marB="0"/>
                </a:tc>
                <a:tc gridSpan="5">
                  <a:txBody>
                    <a:bodyPr/>
                    <a:lstStyle/>
                    <a:p>
                      <a:pPr marL="247015">
                        <a:lnSpc>
                          <a:spcPct val="100000"/>
                        </a:lnSpc>
                        <a:spcBef>
                          <a:spcPts val="595"/>
                        </a:spcBef>
                      </a:pPr>
                      <a:r>
                        <a:rPr sz="1200" spc="-10" dirty="0">
                          <a:solidFill>
                            <a:srgbClr val="FFFFFF"/>
                          </a:solidFill>
                          <a:latin typeface="Arial"/>
                          <a:cs typeface="Arial"/>
                        </a:rPr>
                        <a:t>Public-</a:t>
                      </a:r>
                      <a:r>
                        <a:rPr sz="1200" dirty="0">
                          <a:solidFill>
                            <a:srgbClr val="FFFFFF"/>
                          </a:solidFill>
                          <a:latin typeface="Arial"/>
                          <a:cs typeface="Arial"/>
                        </a:rPr>
                        <a:t>Private</a:t>
                      </a:r>
                      <a:r>
                        <a:rPr sz="1200" spc="-30" dirty="0">
                          <a:solidFill>
                            <a:srgbClr val="FFFFFF"/>
                          </a:solidFill>
                          <a:latin typeface="Arial"/>
                          <a:cs typeface="Arial"/>
                        </a:rPr>
                        <a:t> </a:t>
                      </a:r>
                      <a:r>
                        <a:rPr sz="1200" dirty="0">
                          <a:solidFill>
                            <a:srgbClr val="FFFFFF"/>
                          </a:solidFill>
                          <a:latin typeface="Arial"/>
                          <a:cs typeface="Arial"/>
                        </a:rPr>
                        <a:t>Research</a:t>
                      </a:r>
                      <a:r>
                        <a:rPr sz="1200" spc="-45" dirty="0">
                          <a:solidFill>
                            <a:srgbClr val="FFFFFF"/>
                          </a:solidFill>
                          <a:latin typeface="Arial"/>
                          <a:cs typeface="Arial"/>
                        </a:rPr>
                        <a:t> </a:t>
                      </a:r>
                      <a:r>
                        <a:rPr sz="1200" dirty="0">
                          <a:solidFill>
                            <a:srgbClr val="FFFFFF"/>
                          </a:solidFill>
                          <a:latin typeface="Arial"/>
                          <a:cs typeface="Arial"/>
                        </a:rPr>
                        <a:t>Network</a:t>
                      </a:r>
                      <a:r>
                        <a:rPr sz="1200" spc="-5" dirty="0">
                          <a:solidFill>
                            <a:srgbClr val="FFFFFF"/>
                          </a:solidFill>
                          <a:latin typeface="Arial"/>
                          <a:cs typeface="Arial"/>
                        </a:rPr>
                        <a:t> </a:t>
                      </a:r>
                      <a:r>
                        <a:rPr sz="1200" spc="-10" dirty="0">
                          <a:solidFill>
                            <a:srgbClr val="FFFFFF"/>
                          </a:solidFill>
                          <a:latin typeface="Arial"/>
                          <a:cs typeface="Arial"/>
                        </a:rPr>
                        <a:t>(PPRN)</a:t>
                      </a:r>
                      <a:endParaRPr sz="1200">
                        <a:latin typeface="Arial"/>
                        <a:cs typeface="Arial"/>
                      </a:endParaRPr>
                    </a:p>
                  </a:txBody>
                  <a:tcPr marL="0" marR="0" marT="7556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6F2F9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r h="269875">
                <a:tc vMerge="1">
                  <a:txBody>
                    <a:bodyPr/>
                    <a:lstStyle/>
                    <a:p>
                      <a:endParaRPr/>
                    </a:p>
                  </a:txBody>
                  <a:tcPr marL="0" marR="0" marT="0" marB="0">
                    <a:lnL w="28575">
                      <a:solidFill>
                        <a:srgbClr val="FFFFFF"/>
                      </a:solidFill>
                      <a:prstDash val="solid"/>
                    </a:lnL>
                    <a:lnR w="28575">
                      <a:solidFill>
                        <a:srgbClr val="FFFFFF"/>
                      </a:solidFill>
                      <a:prstDash val="solid"/>
                    </a:lnR>
                    <a:lnB w="28575">
                      <a:solidFill>
                        <a:srgbClr val="FFFFFF"/>
                      </a:solidFill>
                      <a:prstDash val="solid"/>
                    </a:lnB>
                    <a:solidFill>
                      <a:srgbClr val="6F2F9F"/>
                    </a:solidFill>
                  </a:tcPr>
                </a:tc>
                <a:tc rowSpan="2" gridSpan="5">
                  <a:txBody>
                    <a:bodyPr/>
                    <a:lstStyle/>
                    <a:p>
                      <a:pPr marL="635" algn="ctr">
                        <a:lnSpc>
                          <a:spcPct val="100000"/>
                        </a:lnSpc>
                        <a:spcBef>
                          <a:spcPts val="595"/>
                        </a:spcBef>
                      </a:pPr>
                      <a:r>
                        <a:rPr sz="1200" dirty="0">
                          <a:solidFill>
                            <a:srgbClr val="FFFFFF"/>
                          </a:solidFill>
                          <a:latin typeface="Arial"/>
                          <a:cs typeface="Arial"/>
                        </a:rPr>
                        <a:t>International</a:t>
                      </a:r>
                      <a:r>
                        <a:rPr sz="1200" spc="-65" dirty="0">
                          <a:solidFill>
                            <a:srgbClr val="FFFFFF"/>
                          </a:solidFill>
                          <a:latin typeface="Arial"/>
                          <a:cs typeface="Arial"/>
                        </a:rPr>
                        <a:t> </a:t>
                      </a:r>
                      <a:r>
                        <a:rPr sz="1200" dirty="0">
                          <a:solidFill>
                            <a:srgbClr val="FFFFFF"/>
                          </a:solidFill>
                          <a:latin typeface="Arial"/>
                          <a:cs typeface="Arial"/>
                        </a:rPr>
                        <a:t>Science</a:t>
                      </a:r>
                      <a:r>
                        <a:rPr sz="1200" spc="-50" dirty="0">
                          <a:solidFill>
                            <a:srgbClr val="FFFFFF"/>
                          </a:solidFill>
                          <a:latin typeface="Arial"/>
                          <a:cs typeface="Arial"/>
                        </a:rPr>
                        <a:t> </a:t>
                      </a:r>
                      <a:r>
                        <a:rPr sz="1200" dirty="0">
                          <a:solidFill>
                            <a:srgbClr val="FFFFFF"/>
                          </a:solidFill>
                          <a:latin typeface="Arial"/>
                          <a:cs typeface="Arial"/>
                        </a:rPr>
                        <a:t>Partnerships</a:t>
                      </a:r>
                      <a:r>
                        <a:rPr sz="1200" spc="-55" dirty="0">
                          <a:solidFill>
                            <a:srgbClr val="FFFFFF"/>
                          </a:solidFill>
                          <a:latin typeface="Arial"/>
                          <a:cs typeface="Arial"/>
                        </a:rPr>
                        <a:t> </a:t>
                      </a:r>
                      <a:r>
                        <a:rPr sz="1200" dirty="0">
                          <a:solidFill>
                            <a:srgbClr val="FFFFFF"/>
                          </a:solidFill>
                          <a:latin typeface="Arial"/>
                          <a:cs typeface="Arial"/>
                        </a:rPr>
                        <a:t>Fund</a:t>
                      </a:r>
                      <a:r>
                        <a:rPr sz="1200" spc="-45" dirty="0">
                          <a:solidFill>
                            <a:srgbClr val="FFFFFF"/>
                          </a:solidFill>
                          <a:latin typeface="Arial"/>
                          <a:cs typeface="Arial"/>
                        </a:rPr>
                        <a:t> </a:t>
                      </a:r>
                      <a:r>
                        <a:rPr sz="1200" spc="-10" dirty="0">
                          <a:solidFill>
                            <a:srgbClr val="FFFFFF"/>
                          </a:solidFill>
                          <a:latin typeface="Arial"/>
                          <a:cs typeface="Arial"/>
                        </a:rPr>
                        <a:t>(MyPAIR)</a:t>
                      </a:r>
                      <a:endParaRPr sz="1200">
                        <a:latin typeface="Arial"/>
                        <a:cs typeface="Arial"/>
                      </a:endParaRPr>
                    </a:p>
                  </a:txBody>
                  <a:tcPr marL="0" marR="0" marT="7556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6F2F9F"/>
                    </a:solidFill>
                  </a:tcPr>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rowSpan="2" gridSpan="2">
                  <a:txBody>
                    <a:bodyPr/>
                    <a:lstStyle/>
                    <a:p>
                      <a:pPr>
                        <a:lnSpc>
                          <a:spcPct val="100000"/>
                        </a:lnSpc>
                      </a:pPr>
                      <a:endParaRPr sz="1200">
                        <a:latin typeface="Times New Roman"/>
                        <a:cs typeface="Times New Roman"/>
                      </a:endParaRPr>
                    </a:p>
                  </a:txBody>
                  <a:tcPr marL="0" marR="0" marT="0" marB="0">
                    <a:lnL w="28575">
                      <a:solidFill>
                        <a:srgbClr val="FFFFFF"/>
                      </a:solidFill>
                      <a:prstDash val="solid"/>
                    </a:lnL>
                    <a:lnR w="9525">
                      <a:solidFill>
                        <a:srgbClr val="000000"/>
                      </a:solidFill>
                      <a:prstDash val="solid"/>
                    </a:lnR>
                    <a:lnT w="28575">
                      <a:solidFill>
                        <a:srgbClr val="FFFFFF"/>
                      </a:solidFill>
                      <a:prstDash val="solid"/>
                    </a:lnT>
                    <a:lnB w="28575">
                      <a:solidFill>
                        <a:srgbClr val="FFFFFF"/>
                      </a:solidFill>
                      <a:prstDash val="solid"/>
                    </a:lnB>
                  </a:tcPr>
                </a:tc>
                <a:tc rowSpan="2" hMerge="1">
                  <a:txBody>
                    <a:bodyPr/>
                    <a:lstStyle/>
                    <a:p>
                      <a:endParaRPr/>
                    </a:p>
                  </a:txBody>
                  <a:tcPr marL="0" marR="0" marT="0" marB="0"/>
                </a:tc>
                <a:tc gridSpan="2">
                  <a:txBody>
                    <a:bodyPr/>
                    <a:lstStyle/>
                    <a:p>
                      <a:pPr marL="92075">
                        <a:lnSpc>
                          <a:spcPct val="100000"/>
                        </a:lnSpc>
                        <a:spcBef>
                          <a:spcPts val="645"/>
                        </a:spcBef>
                      </a:pPr>
                      <a:r>
                        <a:rPr sz="900" b="1" dirty="0">
                          <a:latin typeface="Arial"/>
                          <a:cs typeface="Arial"/>
                        </a:rPr>
                        <a:t>RM</a:t>
                      </a:r>
                      <a:r>
                        <a:rPr sz="900" b="1" spc="45" dirty="0">
                          <a:latin typeface="Arial"/>
                          <a:cs typeface="Arial"/>
                        </a:rPr>
                        <a:t> </a:t>
                      </a:r>
                      <a:r>
                        <a:rPr sz="900" b="1" spc="-10" dirty="0">
                          <a:latin typeface="Arial"/>
                          <a:cs typeface="Arial"/>
                        </a:rPr>
                        <a:t>5,000,000.00</a:t>
                      </a:r>
                      <a:endParaRPr sz="900">
                        <a:latin typeface="Arial"/>
                        <a:cs typeface="Arial"/>
                      </a:endParaRPr>
                    </a:p>
                  </a:txBody>
                  <a:tcPr marL="0" marR="0" marT="81915" marB="0">
                    <a:lnL w="9525">
                      <a:solidFill>
                        <a:srgbClr val="000000"/>
                      </a:solidFill>
                      <a:prstDash val="solid"/>
                    </a:lnL>
                    <a:lnR w="9525">
                      <a:solidFill>
                        <a:srgbClr val="000000"/>
                      </a:solidFill>
                      <a:prstDash val="solid"/>
                    </a:lnR>
                    <a:lnT w="28575">
                      <a:solidFill>
                        <a:srgbClr val="FFFFFF"/>
                      </a:solidFill>
                      <a:prstDash val="solid"/>
                    </a:lnT>
                    <a:lnB w="9525">
                      <a:solidFill>
                        <a:srgbClr val="000000"/>
                      </a:solidFill>
                      <a:prstDash val="solid"/>
                    </a:lnB>
                    <a:solidFill>
                      <a:srgbClr val="DEEBF7"/>
                    </a:solidFill>
                  </a:tcPr>
                </a:tc>
                <a:tc hMerge="1">
                  <a:txBody>
                    <a:bodyPr/>
                    <a:lstStyle/>
                    <a:p>
                      <a:endParaRPr/>
                    </a:p>
                  </a:txBody>
                  <a:tcPr marL="0" marR="0" marT="0" marB="0"/>
                </a:tc>
                <a:tc rowSpan="2" gridSpan="2">
                  <a:txBody>
                    <a:bodyPr/>
                    <a:lstStyle/>
                    <a:p>
                      <a:pPr>
                        <a:lnSpc>
                          <a:spcPct val="100000"/>
                        </a:lnSpc>
                      </a:pPr>
                      <a:endParaRPr sz="1200">
                        <a:latin typeface="Times New Roman"/>
                        <a:cs typeface="Times New Roman"/>
                      </a:endParaRPr>
                    </a:p>
                  </a:txBody>
                  <a:tcPr marL="0" marR="0" marT="0" marB="0">
                    <a:lnL w="9525">
                      <a:solidFill>
                        <a:srgbClr val="000000"/>
                      </a:solidFill>
                      <a:prstDash val="solid"/>
                    </a:lnL>
                    <a:lnR w="28575">
                      <a:solidFill>
                        <a:srgbClr val="FFFFFF"/>
                      </a:solidFill>
                      <a:prstDash val="solid"/>
                    </a:lnR>
                    <a:lnT w="28575">
                      <a:solidFill>
                        <a:srgbClr val="FFFFFF"/>
                      </a:solidFill>
                      <a:prstDash val="solid"/>
                    </a:lnT>
                    <a:lnB w="28575">
                      <a:solidFill>
                        <a:srgbClr val="FFFFFF"/>
                      </a:solidFill>
                      <a:prstDash val="solid"/>
                    </a:lnB>
                  </a:tcPr>
                </a:tc>
                <a:tc rowSpan="2" hMerge="1">
                  <a:txBody>
                    <a:bodyPr/>
                    <a:lstStyle/>
                    <a:p>
                      <a:endParaRPr/>
                    </a:p>
                  </a:txBody>
                  <a:tcPr marL="0" marR="0" marT="0" marB="0"/>
                </a:tc>
                <a:tc rowSpan="2">
                  <a:txBody>
                    <a:bodyPr/>
                    <a:lstStyle/>
                    <a:p>
                      <a:pPr>
                        <a:lnSpc>
                          <a:spcPct val="100000"/>
                        </a:lnSpc>
                      </a:pPr>
                      <a:endParaRPr sz="12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tcPr>
                </a:tc>
                <a:tc rowSpan="2">
                  <a:txBody>
                    <a:bodyPr/>
                    <a:lstStyle/>
                    <a:p>
                      <a:pPr>
                        <a:lnSpc>
                          <a:spcPct val="100000"/>
                        </a:lnSpc>
                      </a:pPr>
                      <a:endParaRPr sz="1200">
                        <a:latin typeface="Times New Roman"/>
                        <a:cs typeface="Times New Roman"/>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tcPr>
                </a:tc>
                <a:extLst>
                  <a:ext uri="{0D108BD9-81ED-4DB2-BD59-A6C34878D82A}">
                    <a16:rowId xmlns:a16="http://schemas.microsoft.com/office/drawing/2014/main" val="10009"/>
                  </a:ext>
                </a:extLst>
              </a:tr>
              <a:tr h="71755">
                <a:tc vMerge="1">
                  <a:txBody>
                    <a:bodyPr/>
                    <a:lstStyle/>
                    <a:p>
                      <a:endParaRPr/>
                    </a:p>
                  </a:txBody>
                  <a:tcPr marL="0" marR="0" marT="0" marB="0">
                    <a:lnL w="28575">
                      <a:solidFill>
                        <a:srgbClr val="FFFFFF"/>
                      </a:solidFill>
                      <a:prstDash val="solid"/>
                    </a:lnL>
                    <a:lnR w="28575">
                      <a:solidFill>
                        <a:srgbClr val="FFFFFF"/>
                      </a:solidFill>
                      <a:prstDash val="solid"/>
                    </a:lnR>
                    <a:lnB w="28575">
                      <a:solidFill>
                        <a:srgbClr val="FFFFFF"/>
                      </a:solidFill>
                      <a:prstDash val="solid"/>
                    </a:lnB>
                    <a:solidFill>
                      <a:srgbClr val="6F2F9F"/>
                    </a:solidFill>
                  </a:tcPr>
                </a:tc>
                <a:tc gridSpan="5" vMerge="1">
                  <a:txBody>
                    <a:bodyPr/>
                    <a:lstStyle/>
                    <a:p>
                      <a:endParaRPr/>
                    </a:p>
                  </a:txBody>
                  <a:tcPr marL="0" marR="0" marT="7556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6F2F9F"/>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gridSpan="2" vMerge="1">
                  <a:txBody>
                    <a:bodyPr/>
                    <a:lstStyle/>
                    <a:p>
                      <a:endParaRPr/>
                    </a:p>
                  </a:txBody>
                  <a:tcPr marL="0" marR="0" marT="0" marB="0">
                    <a:lnL w="28575">
                      <a:solidFill>
                        <a:srgbClr val="FFFFFF"/>
                      </a:solidFill>
                      <a:prstDash val="solid"/>
                    </a:lnL>
                    <a:lnR w="9525">
                      <a:solidFill>
                        <a:srgbClr val="000000"/>
                      </a:solidFill>
                      <a:prstDash val="solid"/>
                    </a:lnR>
                    <a:lnT w="28575">
                      <a:solidFill>
                        <a:srgbClr val="FFFFFF"/>
                      </a:solidFill>
                      <a:prstDash val="solid"/>
                    </a:lnT>
                    <a:lnB w="28575">
                      <a:solidFill>
                        <a:srgbClr val="FFFFFF"/>
                      </a:solidFill>
                      <a:prstDash val="solid"/>
                    </a:lnB>
                  </a:tcPr>
                </a:tc>
                <a:tc hMerge="1" vMerge="1">
                  <a:txBody>
                    <a:bodyPr/>
                    <a:lstStyle/>
                    <a:p>
                      <a:endParaRPr/>
                    </a:p>
                  </a:txBody>
                  <a:tcPr marL="0" marR="0" marT="0" marB="0"/>
                </a:tc>
                <a:tc>
                  <a:txBody>
                    <a:bodyPr/>
                    <a:lstStyle/>
                    <a:p>
                      <a:pPr>
                        <a:lnSpc>
                          <a:spcPct val="100000"/>
                        </a:lnSpc>
                      </a:pPr>
                      <a:endParaRPr sz="300">
                        <a:latin typeface="Times New Roman"/>
                        <a:cs typeface="Times New Roman"/>
                      </a:endParaRPr>
                    </a:p>
                  </a:txBody>
                  <a:tcPr marL="0" marR="0" marT="0" marB="0">
                    <a:lnR w="28575">
                      <a:solidFill>
                        <a:srgbClr val="FFFFFF"/>
                      </a:solidFill>
                      <a:prstDash val="solid"/>
                    </a:lnR>
                    <a:lnT w="9525">
                      <a:solidFill>
                        <a:srgbClr val="000000"/>
                      </a:solidFill>
                      <a:prstDash val="solid"/>
                    </a:lnT>
                    <a:lnB w="28575">
                      <a:solidFill>
                        <a:srgbClr val="FFFFFF"/>
                      </a:solidFill>
                      <a:prstDash val="solid"/>
                    </a:lnB>
                  </a:tcPr>
                </a:tc>
                <a:tc>
                  <a:txBody>
                    <a:bodyPr/>
                    <a:lstStyle/>
                    <a:p>
                      <a:pPr>
                        <a:lnSpc>
                          <a:spcPct val="100000"/>
                        </a:lnSpc>
                      </a:pPr>
                      <a:endParaRPr sz="300" dirty="0">
                        <a:latin typeface="Times New Roman"/>
                        <a:cs typeface="Times New Roman"/>
                      </a:endParaRPr>
                    </a:p>
                  </a:txBody>
                  <a:tcPr marL="0" marR="0" marT="0" marB="0">
                    <a:lnL w="28575">
                      <a:solidFill>
                        <a:srgbClr val="FFFFFF"/>
                      </a:solidFill>
                      <a:prstDash val="solid"/>
                    </a:lnL>
                    <a:lnT w="9525">
                      <a:solidFill>
                        <a:srgbClr val="000000"/>
                      </a:solidFill>
                      <a:prstDash val="solid"/>
                    </a:lnT>
                    <a:lnB w="28575">
                      <a:solidFill>
                        <a:srgbClr val="FFFFFF"/>
                      </a:solidFill>
                      <a:prstDash val="solid"/>
                    </a:lnB>
                  </a:tcPr>
                </a:tc>
                <a:tc gridSpan="2" vMerge="1">
                  <a:txBody>
                    <a:bodyPr/>
                    <a:lstStyle/>
                    <a:p>
                      <a:endParaRPr/>
                    </a:p>
                  </a:txBody>
                  <a:tcPr marL="0" marR="0" marT="0" marB="0">
                    <a:lnL w="9525">
                      <a:solidFill>
                        <a:srgbClr val="000000"/>
                      </a:solidFill>
                      <a:prstDash val="solid"/>
                    </a:lnL>
                    <a:lnR w="28575">
                      <a:solidFill>
                        <a:srgbClr val="FFFFFF"/>
                      </a:solidFill>
                      <a:prstDash val="solid"/>
                    </a:lnR>
                    <a:lnT w="28575">
                      <a:solidFill>
                        <a:srgbClr val="FFFFFF"/>
                      </a:solidFill>
                      <a:prstDash val="solid"/>
                    </a:lnT>
                    <a:lnB w="28575">
                      <a:solidFill>
                        <a:srgbClr val="FFFFFF"/>
                      </a:solidFill>
                      <a:prstDash val="solid"/>
                    </a:lnB>
                  </a:tcPr>
                </a:tc>
                <a:tc hMerge="1" vMerge="1">
                  <a:txBody>
                    <a:bodyPr/>
                    <a:lstStyle/>
                    <a:p>
                      <a:endParaRPr/>
                    </a:p>
                  </a:txBody>
                  <a:tcPr marL="0" marR="0" marT="0" marB="0"/>
                </a:tc>
                <a:tc vMerge="1">
                  <a:txBody>
                    <a:bodyPr/>
                    <a:lstStyle/>
                    <a:p>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tcPr>
                </a:tc>
                <a:tc vMerge="1">
                  <a:txBody>
                    <a:bodyPr/>
                    <a:lstStyle/>
                    <a:p>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tcPr>
                </a:tc>
                <a:extLst>
                  <a:ext uri="{0D108BD9-81ED-4DB2-BD59-A6C34878D82A}">
                    <a16:rowId xmlns:a16="http://schemas.microsoft.com/office/drawing/2014/main" val="10010"/>
                  </a:ext>
                </a:extLst>
              </a:tr>
            </a:tbl>
          </a:graphicData>
        </a:graphic>
      </p:graphicFrame>
      <p:grpSp>
        <p:nvGrpSpPr>
          <p:cNvPr id="6" name="object 6"/>
          <p:cNvGrpSpPr/>
          <p:nvPr/>
        </p:nvGrpSpPr>
        <p:grpSpPr>
          <a:xfrm>
            <a:off x="9545637" y="4152138"/>
            <a:ext cx="1533525" cy="1771650"/>
            <a:chOff x="9545637" y="4152138"/>
            <a:chExt cx="1533525" cy="1771650"/>
          </a:xfrm>
        </p:grpSpPr>
        <p:sp>
          <p:nvSpPr>
            <p:cNvPr id="7" name="object 7"/>
            <p:cNvSpPr/>
            <p:nvPr/>
          </p:nvSpPr>
          <p:spPr>
            <a:xfrm>
              <a:off x="9937495" y="4152138"/>
              <a:ext cx="417830" cy="638175"/>
            </a:xfrm>
            <a:custGeom>
              <a:avLst/>
              <a:gdLst/>
              <a:ahLst/>
              <a:cxnLst/>
              <a:rect l="l" t="t" r="r" b="b"/>
              <a:pathLst>
                <a:path w="417829" h="638175">
                  <a:moveTo>
                    <a:pt x="360552" y="552323"/>
                  </a:moveTo>
                  <a:lnTo>
                    <a:pt x="331977" y="552323"/>
                  </a:lnTo>
                  <a:lnTo>
                    <a:pt x="374903" y="638048"/>
                  </a:lnTo>
                  <a:lnTo>
                    <a:pt x="410601" y="566547"/>
                  </a:lnTo>
                  <a:lnTo>
                    <a:pt x="360552" y="566547"/>
                  </a:lnTo>
                  <a:lnTo>
                    <a:pt x="360552" y="552323"/>
                  </a:lnTo>
                  <a:close/>
                </a:path>
                <a:path w="417829" h="638175">
                  <a:moveTo>
                    <a:pt x="360552" y="319024"/>
                  </a:moveTo>
                  <a:lnTo>
                    <a:pt x="360552" y="566547"/>
                  </a:lnTo>
                  <a:lnTo>
                    <a:pt x="389127" y="566547"/>
                  </a:lnTo>
                  <a:lnTo>
                    <a:pt x="389127" y="333248"/>
                  </a:lnTo>
                  <a:lnTo>
                    <a:pt x="374903" y="333248"/>
                  </a:lnTo>
                  <a:lnTo>
                    <a:pt x="360552" y="319024"/>
                  </a:lnTo>
                  <a:close/>
                </a:path>
                <a:path w="417829" h="638175">
                  <a:moveTo>
                    <a:pt x="417702" y="552323"/>
                  </a:moveTo>
                  <a:lnTo>
                    <a:pt x="389127" y="552323"/>
                  </a:lnTo>
                  <a:lnTo>
                    <a:pt x="389127" y="566547"/>
                  </a:lnTo>
                  <a:lnTo>
                    <a:pt x="410601" y="566547"/>
                  </a:lnTo>
                  <a:lnTo>
                    <a:pt x="417702" y="552323"/>
                  </a:lnTo>
                  <a:close/>
                </a:path>
                <a:path w="417829" h="638175">
                  <a:moveTo>
                    <a:pt x="28575" y="0"/>
                  </a:moveTo>
                  <a:lnTo>
                    <a:pt x="0" y="0"/>
                  </a:lnTo>
                  <a:lnTo>
                    <a:pt x="0" y="326898"/>
                  </a:lnTo>
                  <a:lnTo>
                    <a:pt x="6476" y="333248"/>
                  </a:lnTo>
                  <a:lnTo>
                    <a:pt x="360552" y="333248"/>
                  </a:lnTo>
                  <a:lnTo>
                    <a:pt x="360552" y="319024"/>
                  </a:lnTo>
                  <a:lnTo>
                    <a:pt x="28575" y="319024"/>
                  </a:lnTo>
                  <a:lnTo>
                    <a:pt x="14350" y="304673"/>
                  </a:lnTo>
                  <a:lnTo>
                    <a:pt x="28575" y="304673"/>
                  </a:lnTo>
                  <a:lnTo>
                    <a:pt x="28575" y="0"/>
                  </a:lnTo>
                  <a:close/>
                </a:path>
                <a:path w="417829" h="638175">
                  <a:moveTo>
                    <a:pt x="382777" y="304673"/>
                  </a:moveTo>
                  <a:lnTo>
                    <a:pt x="28575" y="304673"/>
                  </a:lnTo>
                  <a:lnTo>
                    <a:pt x="28575" y="319024"/>
                  </a:lnTo>
                  <a:lnTo>
                    <a:pt x="360552" y="319024"/>
                  </a:lnTo>
                  <a:lnTo>
                    <a:pt x="374903" y="333248"/>
                  </a:lnTo>
                  <a:lnTo>
                    <a:pt x="389127" y="333248"/>
                  </a:lnTo>
                  <a:lnTo>
                    <a:pt x="389127" y="311150"/>
                  </a:lnTo>
                  <a:lnTo>
                    <a:pt x="382777" y="304673"/>
                  </a:lnTo>
                  <a:close/>
                </a:path>
                <a:path w="417829" h="638175">
                  <a:moveTo>
                    <a:pt x="28575" y="304673"/>
                  </a:moveTo>
                  <a:lnTo>
                    <a:pt x="14350" y="304673"/>
                  </a:lnTo>
                  <a:lnTo>
                    <a:pt x="28575" y="319024"/>
                  </a:lnTo>
                  <a:lnTo>
                    <a:pt x="28575" y="304673"/>
                  </a:lnTo>
                  <a:close/>
                </a:path>
              </a:pathLst>
            </a:custGeom>
            <a:solidFill>
              <a:srgbClr val="000000"/>
            </a:solidFill>
          </p:spPr>
          <p:txBody>
            <a:bodyPr wrap="square" lIns="0" tIns="0" rIns="0" bIns="0" rtlCol="0"/>
            <a:lstStyle/>
            <a:p>
              <a:endParaRPr/>
            </a:p>
          </p:txBody>
        </p:sp>
        <p:sp>
          <p:nvSpPr>
            <p:cNvPr id="8" name="object 8"/>
            <p:cNvSpPr/>
            <p:nvPr/>
          </p:nvSpPr>
          <p:spPr>
            <a:xfrm>
              <a:off x="9550400" y="4800600"/>
              <a:ext cx="1524000" cy="1118235"/>
            </a:xfrm>
            <a:custGeom>
              <a:avLst/>
              <a:gdLst/>
              <a:ahLst/>
              <a:cxnLst/>
              <a:rect l="l" t="t" r="r" b="b"/>
              <a:pathLst>
                <a:path w="1524000" h="1118235">
                  <a:moveTo>
                    <a:pt x="1524000" y="0"/>
                  </a:moveTo>
                  <a:lnTo>
                    <a:pt x="0" y="0"/>
                  </a:lnTo>
                  <a:lnTo>
                    <a:pt x="0" y="1117930"/>
                  </a:lnTo>
                  <a:lnTo>
                    <a:pt x="1524000" y="1117930"/>
                  </a:lnTo>
                  <a:lnTo>
                    <a:pt x="1524000" y="0"/>
                  </a:lnTo>
                  <a:close/>
                </a:path>
              </a:pathLst>
            </a:custGeom>
            <a:solidFill>
              <a:srgbClr val="DEEBF7"/>
            </a:solidFill>
          </p:spPr>
          <p:txBody>
            <a:bodyPr wrap="square" lIns="0" tIns="0" rIns="0" bIns="0" rtlCol="0"/>
            <a:lstStyle/>
            <a:p>
              <a:endParaRPr/>
            </a:p>
          </p:txBody>
        </p:sp>
        <p:sp>
          <p:nvSpPr>
            <p:cNvPr id="9" name="object 9"/>
            <p:cNvSpPr/>
            <p:nvPr/>
          </p:nvSpPr>
          <p:spPr>
            <a:xfrm>
              <a:off x="9550400" y="4800600"/>
              <a:ext cx="1524000" cy="1118235"/>
            </a:xfrm>
            <a:custGeom>
              <a:avLst/>
              <a:gdLst/>
              <a:ahLst/>
              <a:cxnLst/>
              <a:rect l="l" t="t" r="r" b="b"/>
              <a:pathLst>
                <a:path w="1524000" h="1118235">
                  <a:moveTo>
                    <a:pt x="0" y="1117930"/>
                  </a:moveTo>
                  <a:lnTo>
                    <a:pt x="1524000" y="1117930"/>
                  </a:lnTo>
                  <a:lnTo>
                    <a:pt x="1524000" y="0"/>
                  </a:lnTo>
                  <a:lnTo>
                    <a:pt x="0" y="0"/>
                  </a:lnTo>
                  <a:lnTo>
                    <a:pt x="0" y="1117930"/>
                  </a:lnTo>
                  <a:close/>
                </a:path>
              </a:pathLst>
            </a:custGeom>
            <a:ln w="9525">
              <a:solidFill>
                <a:srgbClr val="000000"/>
              </a:solidFill>
            </a:ln>
          </p:spPr>
          <p:txBody>
            <a:bodyPr wrap="square" lIns="0" tIns="0" rIns="0" bIns="0" rtlCol="0"/>
            <a:lstStyle/>
            <a:p>
              <a:endParaRPr/>
            </a:p>
          </p:txBody>
        </p:sp>
        <p:sp>
          <p:nvSpPr>
            <p:cNvPr id="10" name="object 10"/>
            <p:cNvSpPr/>
            <p:nvPr/>
          </p:nvSpPr>
          <p:spPr>
            <a:xfrm>
              <a:off x="9641840" y="4860035"/>
              <a:ext cx="1301750" cy="393700"/>
            </a:xfrm>
            <a:custGeom>
              <a:avLst/>
              <a:gdLst/>
              <a:ahLst/>
              <a:cxnLst/>
              <a:rect l="l" t="t" r="r" b="b"/>
              <a:pathLst>
                <a:path w="1301750" h="393700">
                  <a:moveTo>
                    <a:pt x="643128" y="202692"/>
                  </a:moveTo>
                  <a:lnTo>
                    <a:pt x="495300" y="202692"/>
                  </a:lnTo>
                  <a:lnTo>
                    <a:pt x="400812" y="202692"/>
                  </a:lnTo>
                  <a:lnTo>
                    <a:pt x="353568" y="202692"/>
                  </a:lnTo>
                  <a:lnTo>
                    <a:pt x="259080" y="202692"/>
                  </a:lnTo>
                  <a:lnTo>
                    <a:pt x="259080" y="393192"/>
                  </a:lnTo>
                  <a:lnTo>
                    <a:pt x="353568" y="393192"/>
                  </a:lnTo>
                  <a:lnTo>
                    <a:pt x="400812" y="393192"/>
                  </a:lnTo>
                  <a:lnTo>
                    <a:pt x="495300" y="393192"/>
                  </a:lnTo>
                  <a:lnTo>
                    <a:pt x="643128" y="393192"/>
                  </a:lnTo>
                  <a:lnTo>
                    <a:pt x="643128" y="202692"/>
                  </a:lnTo>
                  <a:close/>
                </a:path>
                <a:path w="1301750" h="393700">
                  <a:moveTo>
                    <a:pt x="1301496" y="0"/>
                  </a:moveTo>
                  <a:lnTo>
                    <a:pt x="0" y="0"/>
                  </a:lnTo>
                  <a:lnTo>
                    <a:pt x="0" y="190500"/>
                  </a:lnTo>
                  <a:lnTo>
                    <a:pt x="1301496" y="190500"/>
                  </a:lnTo>
                  <a:lnTo>
                    <a:pt x="1301496" y="0"/>
                  </a:lnTo>
                  <a:close/>
                </a:path>
              </a:pathLst>
            </a:custGeom>
            <a:solidFill>
              <a:srgbClr val="FFFF00"/>
            </a:solidFill>
          </p:spPr>
          <p:txBody>
            <a:bodyPr wrap="square" lIns="0" tIns="0" rIns="0" bIns="0" rtlCol="0"/>
            <a:lstStyle/>
            <a:p>
              <a:endParaRPr/>
            </a:p>
          </p:txBody>
        </p:sp>
      </p:grpSp>
      <p:sp>
        <p:nvSpPr>
          <p:cNvPr id="11" name="object 11"/>
          <p:cNvSpPr txBox="1"/>
          <p:nvPr/>
        </p:nvSpPr>
        <p:spPr>
          <a:xfrm>
            <a:off x="9642982" y="5237226"/>
            <a:ext cx="1054735" cy="228600"/>
          </a:xfrm>
          <a:prstGeom prst="rect">
            <a:avLst/>
          </a:prstGeom>
        </p:spPr>
        <p:txBody>
          <a:bodyPr vert="horz" wrap="square" lIns="0" tIns="16510" rIns="0" bIns="0" rtlCol="0">
            <a:spAutoFit/>
          </a:bodyPr>
          <a:lstStyle/>
          <a:p>
            <a:pPr>
              <a:lnSpc>
                <a:spcPct val="100000"/>
              </a:lnSpc>
              <a:spcBef>
                <a:spcPts val="130"/>
              </a:spcBef>
              <a:tabLst>
                <a:tab pos="478155" algn="l"/>
              </a:tabLst>
            </a:pPr>
            <a:r>
              <a:rPr sz="1300" spc="-10" dirty="0">
                <a:latin typeface="Arial"/>
                <a:cs typeface="Arial"/>
              </a:rPr>
              <a:t>total</a:t>
            </a:r>
            <a:r>
              <a:rPr sz="1300" dirty="0">
                <a:latin typeface="Arial"/>
                <a:cs typeface="Arial"/>
              </a:rPr>
              <a:t>	</a:t>
            </a:r>
            <a:r>
              <a:rPr sz="1300" spc="-10" dirty="0">
                <a:latin typeface="Arial"/>
                <a:cs typeface="Arial"/>
              </a:rPr>
              <a:t>amount</a:t>
            </a:r>
            <a:endParaRPr sz="1300">
              <a:latin typeface="Arial"/>
              <a:cs typeface="Arial"/>
            </a:endParaRPr>
          </a:p>
        </p:txBody>
      </p:sp>
      <p:sp>
        <p:nvSpPr>
          <p:cNvPr id="12" name="object 12"/>
          <p:cNvSpPr txBox="1"/>
          <p:nvPr/>
        </p:nvSpPr>
        <p:spPr>
          <a:xfrm>
            <a:off x="9642982" y="4829936"/>
            <a:ext cx="1354455" cy="636270"/>
          </a:xfrm>
          <a:prstGeom prst="rect">
            <a:avLst/>
          </a:prstGeom>
        </p:spPr>
        <p:txBody>
          <a:bodyPr vert="horz" wrap="square" lIns="0" tIns="16510" rIns="0" bIns="0" rtlCol="0">
            <a:spAutoFit/>
          </a:bodyPr>
          <a:lstStyle/>
          <a:p>
            <a:pPr marR="45085" algn="r">
              <a:lnSpc>
                <a:spcPct val="100000"/>
              </a:lnSpc>
              <a:spcBef>
                <a:spcPts val="130"/>
              </a:spcBef>
            </a:pPr>
            <a:r>
              <a:rPr sz="1300" b="1" dirty="0">
                <a:latin typeface="Arial"/>
                <a:cs typeface="Arial"/>
              </a:rPr>
              <a:t>RM</a:t>
            </a:r>
            <a:r>
              <a:rPr sz="1300" b="1" spc="50" dirty="0">
                <a:latin typeface="Arial"/>
                <a:cs typeface="Arial"/>
              </a:rPr>
              <a:t> </a:t>
            </a:r>
            <a:r>
              <a:rPr sz="1300" b="1" spc="-10" dirty="0">
                <a:latin typeface="Arial"/>
                <a:cs typeface="Arial"/>
              </a:rPr>
              <a:t>4,000,000.00</a:t>
            </a:r>
            <a:endParaRPr sz="1300">
              <a:latin typeface="Arial"/>
              <a:cs typeface="Arial"/>
            </a:endParaRPr>
          </a:p>
          <a:p>
            <a:pPr marR="5715" algn="r">
              <a:lnSpc>
                <a:spcPct val="100000"/>
              </a:lnSpc>
              <a:spcBef>
                <a:spcPts val="35"/>
              </a:spcBef>
              <a:tabLst>
                <a:tab pos="259079" algn="l"/>
                <a:tab pos="803275" algn="l"/>
                <a:tab pos="1104900" algn="l"/>
              </a:tabLst>
            </a:pPr>
            <a:r>
              <a:rPr sz="1300" b="1" spc="-50" dirty="0">
                <a:latin typeface="Arial"/>
                <a:cs typeface="Arial"/>
              </a:rPr>
              <a:t>=</a:t>
            </a:r>
            <a:r>
              <a:rPr sz="1300" b="1" dirty="0">
                <a:latin typeface="Arial"/>
                <a:cs typeface="Arial"/>
              </a:rPr>
              <a:t>	</a:t>
            </a:r>
            <a:r>
              <a:rPr sz="1300" b="1" spc="-20" dirty="0">
                <a:latin typeface="Arial"/>
                <a:cs typeface="Arial"/>
              </a:rPr>
              <a:t>2.1%</a:t>
            </a:r>
            <a:r>
              <a:rPr sz="1300" b="1" dirty="0">
                <a:latin typeface="Arial"/>
                <a:cs typeface="Arial"/>
              </a:rPr>
              <a:t>	</a:t>
            </a:r>
            <a:r>
              <a:rPr sz="1300" spc="-25" dirty="0">
                <a:latin typeface="Arial"/>
                <a:cs typeface="Arial"/>
              </a:rPr>
              <a:t>of</a:t>
            </a:r>
            <a:r>
              <a:rPr sz="1300" dirty="0">
                <a:latin typeface="Arial"/>
                <a:cs typeface="Arial"/>
              </a:rPr>
              <a:t>	</a:t>
            </a:r>
            <a:r>
              <a:rPr sz="1300" spc="-25" dirty="0">
                <a:latin typeface="Arial"/>
                <a:cs typeface="Arial"/>
              </a:rPr>
              <a:t>the</a:t>
            </a:r>
            <a:endParaRPr sz="1300">
              <a:latin typeface="Arial"/>
              <a:cs typeface="Arial"/>
            </a:endParaRPr>
          </a:p>
          <a:p>
            <a:pPr marR="5080" algn="r">
              <a:lnSpc>
                <a:spcPct val="100000"/>
              </a:lnSpc>
              <a:spcBef>
                <a:spcPts val="50"/>
              </a:spcBef>
            </a:pPr>
            <a:r>
              <a:rPr sz="1300" spc="-25" dirty="0">
                <a:latin typeface="Arial"/>
                <a:cs typeface="Arial"/>
              </a:rPr>
              <a:t>of</a:t>
            </a:r>
            <a:endParaRPr sz="1300">
              <a:latin typeface="Arial"/>
              <a:cs typeface="Arial"/>
            </a:endParaRPr>
          </a:p>
        </p:txBody>
      </p:sp>
      <p:sp>
        <p:nvSpPr>
          <p:cNvPr id="13" name="object 13"/>
          <p:cNvSpPr txBox="1"/>
          <p:nvPr/>
        </p:nvSpPr>
        <p:spPr>
          <a:xfrm>
            <a:off x="9642982" y="5439867"/>
            <a:ext cx="1353820" cy="431165"/>
          </a:xfrm>
          <a:prstGeom prst="rect">
            <a:avLst/>
          </a:prstGeom>
        </p:spPr>
        <p:txBody>
          <a:bodyPr vert="horz" wrap="square" lIns="0" tIns="12065" rIns="0" bIns="0" rtlCol="0">
            <a:spAutoFit/>
          </a:bodyPr>
          <a:lstStyle/>
          <a:p>
            <a:pPr marR="5080">
              <a:lnSpc>
                <a:spcPct val="102299"/>
              </a:lnSpc>
              <a:spcBef>
                <a:spcPts val="95"/>
              </a:spcBef>
            </a:pPr>
            <a:r>
              <a:rPr sz="1300" dirty="0">
                <a:latin typeface="Arial"/>
                <a:cs typeface="Arial"/>
              </a:rPr>
              <a:t>MOHE</a:t>
            </a:r>
            <a:r>
              <a:rPr sz="1300" spc="100" dirty="0">
                <a:latin typeface="Arial"/>
                <a:cs typeface="Arial"/>
              </a:rPr>
              <a:t>  </a:t>
            </a:r>
            <a:r>
              <a:rPr sz="1300" spc="-10" dirty="0">
                <a:latin typeface="Arial"/>
                <a:cs typeface="Arial"/>
              </a:rPr>
              <a:t>Research Funds</a:t>
            </a:r>
            <a:endParaRPr sz="1300">
              <a:latin typeface="Arial"/>
              <a:cs typeface="Arial"/>
            </a:endParaRPr>
          </a:p>
        </p:txBody>
      </p:sp>
      <p:sp>
        <p:nvSpPr>
          <p:cNvPr id="14" name="object 14"/>
          <p:cNvSpPr txBox="1"/>
          <p:nvPr/>
        </p:nvSpPr>
        <p:spPr>
          <a:xfrm>
            <a:off x="711200" y="4790122"/>
            <a:ext cx="2489200" cy="1097915"/>
          </a:xfrm>
          <a:prstGeom prst="rect">
            <a:avLst/>
          </a:prstGeom>
          <a:solidFill>
            <a:srgbClr val="FFE699"/>
          </a:solidFill>
          <a:ln w="9525">
            <a:solidFill>
              <a:srgbClr val="000000"/>
            </a:solidFill>
          </a:ln>
        </p:spPr>
        <p:txBody>
          <a:bodyPr vert="horz" wrap="square" lIns="0" tIns="48260" rIns="0" bIns="0" rtlCol="0">
            <a:spAutoFit/>
          </a:bodyPr>
          <a:lstStyle/>
          <a:p>
            <a:pPr marL="91440">
              <a:lnSpc>
                <a:spcPct val="100000"/>
              </a:lnSpc>
              <a:spcBef>
                <a:spcPts val="380"/>
              </a:spcBef>
            </a:pPr>
            <a:r>
              <a:rPr sz="900" dirty="0">
                <a:latin typeface="Arial"/>
                <a:cs typeface="Arial"/>
              </a:rPr>
              <a:t>*Other</a:t>
            </a:r>
            <a:r>
              <a:rPr sz="900" spc="120" dirty="0">
                <a:latin typeface="Arial"/>
                <a:cs typeface="Arial"/>
              </a:rPr>
              <a:t> </a:t>
            </a:r>
            <a:r>
              <a:rPr sz="900" dirty="0">
                <a:latin typeface="Arial"/>
                <a:cs typeface="Arial"/>
              </a:rPr>
              <a:t>MOHE</a:t>
            </a:r>
            <a:r>
              <a:rPr sz="900" spc="85" dirty="0">
                <a:latin typeface="Arial"/>
                <a:cs typeface="Arial"/>
              </a:rPr>
              <a:t> </a:t>
            </a:r>
            <a:r>
              <a:rPr sz="900" dirty="0">
                <a:latin typeface="Arial"/>
                <a:cs typeface="Arial"/>
              </a:rPr>
              <a:t>Research</a:t>
            </a:r>
            <a:r>
              <a:rPr sz="900" spc="130" dirty="0">
                <a:latin typeface="Arial"/>
                <a:cs typeface="Arial"/>
              </a:rPr>
              <a:t> </a:t>
            </a:r>
            <a:r>
              <a:rPr sz="900" spc="-10" dirty="0">
                <a:latin typeface="Arial"/>
                <a:cs typeface="Arial"/>
              </a:rPr>
              <a:t>Funds:</a:t>
            </a:r>
            <a:endParaRPr sz="900">
              <a:latin typeface="Arial"/>
              <a:cs typeface="Arial"/>
            </a:endParaRPr>
          </a:p>
          <a:p>
            <a:pPr>
              <a:lnSpc>
                <a:spcPct val="100000"/>
              </a:lnSpc>
              <a:spcBef>
                <a:spcPts val="114"/>
              </a:spcBef>
            </a:pPr>
            <a:endParaRPr sz="900">
              <a:latin typeface="Arial"/>
              <a:cs typeface="Arial"/>
            </a:endParaRPr>
          </a:p>
          <a:p>
            <a:pPr marL="281940" indent="-190500">
              <a:lnSpc>
                <a:spcPct val="100000"/>
              </a:lnSpc>
              <a:buFont typeface="Arial"/>
              <a:buChar char="•"/>
              <a:tabLst>
                <a:tab pos="281940" algn="l"/>
              </a:tabLst>
            </a:pPr>
            <a:r>
              <a:rPr sz="900" b="1" dirty="0">
                <a:latin typeface="Arial"/>
                <a:cs typeface="Arial"/>
              </a:rPr>
              <a:t>HICOE</a:t>
            </a:r>
            <a:r>
              <a:rPr sz="900" b="1" spc="65" dirty="0">
                <a:latin typeface="Arial"/>
                <a:cs typeface="Arial"/>
              </a:rPr>
              <a:t> </a:t>
            </a:r>
            <a:r>
              <a:rPr sz="900" b="1" dirty="0">
                <a:latin typeface="Arial"/>
                <a:cs typeface="Arial"/>
              </a:rPr>
              <a:t>–</a:t>
            </a:r>
            <a:r>
              <a:rPr sz="900" b="1" spc="50" dirty="0">
                <a:latin typeface="Arial"/>
                <a:cs typeface="Arial"/>
              </a:rPr>
              <a:t> </a:t>
            </a:r>
            <a:r>
              <a:rPr sz="900" b="1" dirty="0">
                <a:latin typeface="Arial"/>
                <a:cs typeface="Arial"/>
              </a:rPr>
              <a:t>RM</a:t>
            </a:r>
            <a:r>
              <a:rPr sz="900" b="1" spc="60" dirty="0">
                <a:latin typeface="Arial"/>
                <a:cs typeface="Arial"/>
              </a:rPr>
              <a:t> </a:t>
            </a:r>
            <a:r>
              <a:rPr sz="900" b="1" spc="-10" dirty="0">
                <a:latin typeface="Arial"/>
                <a:cs typeface="Arial"/>
              </a:rPr>
              <a:t>36,000,000.00</a:t>
            </a:r>
            <a:endParaRPr sz="900">
              <a:latin typeface="Arial"/>
              <a:cs typeface="Arial"/>
            </a:endParaRPr>
          </a:p>
          <a:p>
            <a:pPr marL="281940" indent="-190500">
              <a:lnSpc>
                <a:spcPct val="100000"/>
              </a:lnSpc>
              <a:spcBef>
                <a:spcPts val="50"/>
              </a:spcBef>
              <a:buFont typeface="Arial"/>
              <a:buChar char="•"/>
              <a:tabLst>
                <a:tab pos="281940" algn="l"/>
              </a:tabLst>
            </a:pPr>
            <a:r>
              <a:rPr sz="900" b="1" dirty="0">
                <a:latin typeface="Arial"/>
                <a:cs typeface="Arial"/>
              </a:rPr>
              <a:t>RU</a:t>
            </a:r>
            <a:r>
              <a:rPr sz="900" b="1" spc="35" dirty="0">
                <a:latin typeface="Arial"/>
                <a:cs typeface="Arial"/>
              </a:rPr>
              <a:t> </a:t>
            </a:r>
            <a:r>
              <a:rPr sz="900" b="1" dirty="0">
                <a:latin typeface="Arial"/>
                <a:cs typeface="Arial"/>
              </a:rPr>
              <a:t>–</a:t>
            </a:r>
            <a:r>
              <a:rPr sz="900" b="1" spc="55" dirty="0">
                <a:latin typeface="Arial"/>
                <a:cs typeface="Arial"/>
              </a:rPr>
              <a:t> </a:t>
            </a:r>
            <a:r>
              <a:rPr sz="900" b="1" dirty="0">
                <a:latin typeface="Arial"/>
                <a:cs typeface="Arial"/>
              </a:rPr>
              <a:t>RM</a:t>
            </a:r>
            <a:r>
              <a:rPr sz="900" b="1" spc="40" dirty="0">
                <a:latin typeface="Arial"/>
                <a:cs typeface="Arial"/>
              </a:rPr>
              <a:t> </a:t>
            </a:r>
            <a:r>
              <a:rPr sz="900" b="1" spc="-10" dirty="0">
                <a:latin typeface="Arial"/>
                <a:cs typeface="Arial"/>
              </a:rPr>
              <a:t>60,000,000.00</a:t>
            </a:r>
            <a:endParaRPr sz="900">
              <a:latin typeface="Arial"/>
              <a:cs typeface="Arial"/>
            </a:endParaRPr>
          </a:p>
          <a:p>
            <a:pPr marL="281940" indent="-190500">
              <a:lnSpc>
                <a:spcPct val="100000"/>
              </a:lnSpc>
              <a:spcBef>
                <a:spcPts val="35"/>
              </a:spcBef>
              <a:buFont typeface="Arial"/>
              <a:buChar char="•"/>
              <a:tabLst>
                <a:tab pos="281940" algn="l"/>
              </a:tabLst>
            </a:pPr>
            <a:r>
              <a:rPr sz="900" b="1" dirty="0">
                <a:latin typeface="Arial"/>
                <a:cs typeface="Arial"/>
              </a:rPr>
              <a:t>EPS</a:t>
            </a:r>
            <a:r>
              <a:rPr sz="900" b="1" spc="45" dirty="0">
                <a:latin typeface="Arial"/>
                <a:cs typeface="Arial"/>
              </a:rPr>
              <a:t> </a:t>
            </a:r>
            <a:r>
              <a:rPr sz="900" b="1" dirty="0">
                <a:latin typeface="Arial"/>
                <a:cs typeface="Arial"/>
              </a:rPr>
              <a:t>–</a:t>
            </a:r>
            <a:r>
              <a:rPr sz="900" b="1" spc="65" dirty="0">
                <a:latin typeface="Arial"/>
                <a:cs typeface="Arial"/>
              </a:rPr>
              <a:t> </a:t>
            </a:r>
            <a:r>
              <a:rPr sz="900" b="1" dirty="0">
                <a:latin typeface="Arial"/>
                <a:cs typeface="Arial"/>
              </a:rPr>
              <a:t>RM</a:t>
            </a:r>
            <a:r>
              <a:rPr sz="900" b="1" spc="35" dirty="0">
                <a:latin typeface="Arial"/>
                <a:cs typeface="Arial"/>
              </a:rPr>
              <a:t> </a:t>
            </a:r>
            <a:r>
              <a:rPr sz="900" b="1" spc="-10" dirty="0">
                <a:latin typeface="Arial"/>
                <a:cs typeface="Arial"/>
              </a:rPr>
              <a:t>1,699,900.00</a:t>
            </a:r>
            <a:endParaRPr sz="900">
              <a:latin typeface="Arial"/>
              <a:cs typeface="Arial"/>
            </a:endParaRPr>
          </a:p>
          <a:p>
            <a:pPr marL="281940" indent="-190500">
              <a:lnSpc>
                <a:spcPct val="100000"/>
              </a:lnSpc>
              <a:spcBef>
                <a:spcPts val="35"/>
              </a:spcBef>
              <a:buFont typeface="Arial"/>
              <a:buChar char="•"/>
              <a:tabLst>
                <a:tab pos="281940" algn="l"/>
              </a:tabLst>
            </a:pPr>
            <a:r>
              <a:rPr sz="900" b="1" dirty="0">
                <a:latin typeface="Arial"/>
                <a:cs typeface="Arial"/>
              </a:rPr>
              <a:t>BPS</a:t>
            </a:r>
            <a:r>
              <a:rPr sz="900" b="1" spc="45" dirty="0">
                <a:latin typeface="Arial"/>
                <a:cs typeface="Arial"/>
              </a:rPr>
              <a:t> </a:t>
            </a:r>
            <a:r>
              <a:rPr sz="900" b="1" dirty="0">
                <a:latin typeface="Arial"/>
                <a:cs typeface="Arial"/>
              </a:rPr>
              <a:t>–</a:t>
            </a:r>
            <a:r>
              <a:rPr sz="900" b="1" spc="65" dirty="0">
                <a:latin typeface="Arial"/>
                <a:cs typeface="Arial"/>
              </a:rPr>
              <a:t> </a:t>
            </a:r>
            <a:r>
              <a:rPr sz="900" b="1" dirty="0">
                <a:latin typeface="Arial"/>
                <a:cs typeface="Arial"/>
              </a:rPr>
              <a:t>RM</a:t>
            </a:r>
            <a:r>
              <a:rPr sz="900" b="1" spc="45" dirty="0">
                <a:latin typeface="Arial"/>
                <a:cs typeface="Arial"/>
              </a:rPr>
              <a:t> </a:t>
            </a:r>
            <a:r>
              <a:rPr sz="900" b="1" spc="-10" dirty="0">
                <a:latin typeface="Arial"/>
                <a:cs typeface="Arial"/>
              </a:rPr>
              <a:t>700,000.00</a:t>
            </a:r>
            <a:endParaRPr sz="900">
              <a:latin typeface="Arial"/>
              <a:cs typeface="Arial"/>
            </a:endParaRPr>
          </a:p>
          <a:p>
            <a:pPr marL="281940" indent="-190500">
              <a:lnSpc>
                <a:spcPct val="100000"/>
              </a:lnSpc>
              <a:spcBef>
                <a:spcPts val="35"/>
              </a:spcBef>
              <a:buFont typeface="Arial"/>
              <a:buChar char="•"/>
              <a:tabLst>
                <a:tab pos="281940" algn="l"/>
              </a:tabLst>
            </a:pPr>
            <a:r>
              <a:rPr sz="900" b="1" dirty="0">
                <a:latin typeface="Arial"/>
                <a:cs typeface="Arial"/>
              </a:rPr>
              <a:t>DIS</a:t>
            </a:r>
            <a:r>
              <a:rPr sz="900" b="1" spc="45" dirty="0">
                <a:latin typeface="Arial"/>
                <a:cs typeface="Arial"/>
              </a:rPr>
              <a:t> </a:t>
            </a:r>
            <a:r>
              <a:rPr sz="900" b="1" dirty="0">
                <a:latin typeface="Arial"/>
                <a:cs typeface="Arial"/>
              </a:rPr>
              <a:t>–</a:t>
            </a:r>
            <a:r>
              <a:rPr sz="900" b="1" spc="55" dirty="0">
                <a:latin typeface="Arial"/>
                <a:cs typeface="Arial"/>
              </a:rPr>
              <a:t> </a:t>
            </a:r>
            <a:r>
              <a:rPr sz="900" b="1" dirty="0">
                <a:latin typeface="Arial"/>
                <a:cs typeface="Arial"/>
              </a:rPr>
              <a:t>RM</a:t>
            </a:r>
            <a:r>
              <a:rPr sz="900" b="1" spc="35" dirty="0">
                <a:latin typeface="Arial"/>
                <a:cs typeface="Arial"/>
              </a:rPr>
              <a:t> </a:t>
            </a:r>
            <a:r>
              <a:rPr sz="900" b="1" spc="-10" dirty="0">
                <a:latin typeface="Arial"/>
                <a:cs typeface="Arial"/>
              </a:rPr>
              <a:t>10,000,000.00</a:t>
            </a:r>
            <a:endParaRPr sz="900">
              <a:latin typeface="Arial"/>
              <a:cs typeface="Arial"/>
            </a:endParaRPr>
          </a:p>
        </p:txBody>
      </p:sp>
      <p:pic>
        <p:nvPicPr>
          <p:cNvPr id="16" name="Picture 15">
            <a:extLst>
              <a:ext uri="{FF2B5EF4-FFF2-40B4-BE49-F238E27FC236}">
                <a16:creationId xmlns:a16="http://schemas.microsoft.com/office/drawing/2014/main" id="{55E1C760-B72C-2E31-5747-618A15AB4517}"/>
              </a:ext>
            </a:extLst>
          </p:cNvPr>
          <p:cNvPicPr>
            <a:picLocks noChangeAspect="1"/>
          </p:cNvPicPr>
          <p:nvPr/>
        </p:nvPicPr>
        <p:blipFill>
          <a:blip r:embed="rId3"/>
          <a:srcRect t="5139" b="12928"/>
          <a:stretch>
            <a:fillRect/>
          </a:stretch>
        </p:blipFill>
        <p:spPr>
          <a:xfrm>
            <a:off x="18406" y="49688"/>
            <a:ext cx="12155188" cy="6224400"/>
          </a:xfrm>
          <a:prstGeom prst="rect">
            <a:avLst/>
          </a:prstGeom>
        </p:spPr>
      </p:pic>
      <p:sp>
        <p:nvSpPr>
          <p:cNvPr id="17" name="Slide Number Placeholder 16">
            <a:extLst>
              <a:ext uri="{FF2B5EF4-FFF2-40B4-BE49-F238E27FC236}">
                <a16:creationId xmlns:a16="http://schemas.microsoft.com/office/drawing/2014/main" id="{DFB71491-D36C-9ECD-CB82-7E9C2B5DAD47}"/>
              </a:ext>
            </a:extLst>
          </p:cNvPr>
          <p:cNvSpPr>
            <a:spLocks noGrp="1"/>
          </p:cNvSpPr>
          <p:nvPr>
            <p:ph type="sldNum" idx="12"/>
          </p:nvPr>
        </p:nvSpPr>
        <p:spPr/>
        <p:txBody>
          <a:bodyPr/>
          <a:lstStyle/>
          <a:p>
            <a:r>
              <a:rPr lang="en-MY"/>
              <a:t>KPT | </a:t>
            </a:r>
            <a:fld id="{00000000-1234-1234-1234-123412341234}" type="slidenum">
              <a:rPr lang="en-MY" smtClean="0"/>
              <a:pPr/>
              <a:t>2</a:t>
            </a:fld>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222765" y="73497"/>
            <a:ext cx="888852" cy="509891"/>
          </a:xfrm>
          <a:prstGeom prst="rect">
            <a:avLst/>
          </a:prstGeom>
        </p:spPr>
      </p:pic>
      <p:grpSp>
        <p:nvGrpSpPr>
          <p:cNvPr id="3" name="object 3"/>
          <p:cNvGrpSpPr/>
          <p:nvPr/>
        </p:nvGrpSpPr>
        <p:grpSpPr>
          <a:xfrm>
            <a:off x="2468498" y="100456"/>
            <a:ext cx="8649970" cy="6337300"/>
            <a:chOff x="2468498" y="100456"/>
            <a:chExt cx="8649970" cy="6337300"/>
          </a:xfrm>
        </p:grpSpPr>
        <p:sp>
          <p:nvSpPr>
            <p:cNvPr id="4" name="object 4"/>
            <p:cNvSpPr/>
            <p:nvPr/>
          </p:nvSpPr>
          <p:spPr>
            <a:xfrm>
              <a:off x="2474848" y="106870"/>
              <a:ext cx="8637270" cy="632460"/>
            </a:xfrm>
            <a:custGeom>
              <a:avLst/>
              <a:gdLst/>
              <a:ahLst/>
              <a:cxnLst/>
              <a:rect l="l" t="t" r="r" b="b"/>
              <a:pathLst>
                <a:path w="8637270" h="632460">
                  <a:moveTo>
                    <a:pt x="8637143" y="0"/>
                  </a:moveTo>
                  <a:lnTo>
                    <a:pt x="0" y="0"/>
                  </a:lnTo>
                  <a:lnTo>
                    <a:pt x="0" y="632396"/>
                  </a:lnTo>
                  <a:lnTo>
                    <a:pt x="8637143" y="632396"/>
                  </a:lnTo>
                  <a:lnTo>
                    <a:pt x="8637143" y="0"/>
                  </a:lnTo>
                  <a:close/>
                </a:path>
              </a:pathLst>
            </a:custGeom>
            <a:solidFill>
              <a:srgbClr val="5B9BD4"/>
            </a:solidFill>
          </p:spPr>
          <p:txBody>
            <a:bodyPr wrap="square" lIns="0" tIns="0" rIns="0" bIns="0" rtlCol="0"/>
            <a:lstStyle/>
            <a:p>
              <a:endParaRPr/>
            </a:p>
          </p:txBody>
        </p:sp>
        <p:sp>
          <p:nvSpPr>
            <p:cNvPr id="5" name="object 5"/>
            <p:cNvSpPr/>
            <p:nvPr/>
          </p:nvSpPr>
          <p:spPr>
            <a:xfrm>
              <a:off x="2474849" y="739266"/>
              <a:ext cx="8637270" cy="5692140"/>
            </a:xfrm>
            <a:custGeom>
              <a:avLst/>
              <a:gdLst/>
              <a:ahLst/>
              <a:cxnLst/>
              <a:rect l="l" t="t" r="r" b="b"/>
              <a:pathLst>
                <a:path w="8637270" h="5692140">
                  <a:moveTo>
                    <a:pt x="8637143" y="0"/>
                  </a:moveTo>
                  <a:lnTo>
                    <a:pt x="3995547" y="0"/>
                  </a:lnTo>
                  <a:lnTo>
                    <a:pt x="0" y="0"/>
                  </a:lnTo>
                  <a:lnTo>
                    <a:pt x="0" y="5692013"/>
                  </a:lnTo>
                  <a:lnTo>
                    <a:pt x="3995547" y="5692013"/>
                  </a:lnTo>
                  <a:lnTo>
                    <a:pt x="8637143" y="5692013"/>
                  </a:lnTo>
                  <a:lnTo>
                    <a:pt x="8637143" y="0"/>
                  </a:lnTo>
                  <a:close/>
                </a:path>
              </a:pathLst>
            </a:custGeom>
            <a:solidFill>
              <a:srgbClr val="D2DEEE"/>
            </a:solidFill>
          </p:spPr>
          <p:txBody>
            <a:bodyPr wrap="square" lIns="0" tIns="0" rIns="0" bIns="0" rtlCol="0"/>
            <a:lstStyle/>
            <a:p>
              <a:endParaRPr/>
            </a:p>
          </p:txBody>
        </p:sp>
        <p:sp>
          <p:nvSpPr>
            <p:cNvPr id="6" name="object 6"/>
            <p:cNvSpPr/>
            <p:nvPr/>
          </p:nvSpPr>
          <p:spPr>
            <a:xfrm>
              <a:off x="6470395" y="720216"/>
              <a:ext cx="0" cy="5717540"/>
            </a:xfrm>
            <a:custGeom>
              <a:avLst/>
              <a:gdLst/>
              <a:ahLst/>
              <a:cxnLst/>
              <a:rect l="l" t="t" r="r" b="b"/>
              <a:pathLst>
                <a:path h="5717540">
                  <a:moveTo>
                    <a:pt x="0" y="0"/>
                  </a:moveTo>
                  <a:lnTo>
                    <a:pt x="0" y="5717413"/>
                  </a:lnTo>
                </a:path>
              </a:pathLst>
            </a:custGeom>
            <a:ln w="12700">
              <a:solidFill>
                <a:srgbClr val="FFFFFF"/>
              </a:solidFill>
            </a:ln>
          </p:spPr>
          <p:txBody>
            <a:bodyPr wrap="square" lIns="0" tIns="0" rIns="0" bIns="0" rtlCol="0"/>
            <a:lstStyle/>
            <a:p>
              <a:endParaRPr/>
            </a:p>
          </p:txBody>
        </p:sp>
        <p:sp>
          <p:nvSpPr>
            <p:cNvPr id="7" name="object 7"/>
            <p:cNvSpPr/>
            <p:nvPr/>
          </p:nvSpPr>
          <p:spPr>
            <a:xfrm>
              <a:off x="2468498" y="739266"/>
              <a:ext cx="8649970" cy="0"/>
            </a:xfrm>
            <a:custGeom>
              <a:avLst/>
              <a:gdLst/>
              <a:ahLst/>
              <a:cxnLst/>
              <a:rect l="l" t="t" r="r" b="b"/>
              <a:pathLst>
                <a:path w="8649970">
                  <a:moveTo>
                    <a:pt x="0" y="0"/>
                  </a:moveTo>
                  <a:lnTo>
                    <a:pt x="8649843" y="0"/>
                  </a:lnTo>
                </a:path>
              </a:pathLst>
            </a:custGeom>
            <a:ln w="38100">
              <a:solidFill>
                <a:srgbClr val="FFFFFF"/>
              </a:solidFill>
            </a:ln>
          </p:spPr>
          <p:txBody>
            <a:bodyPr wrap="square" lIns="0" tIns="0" rIns="0" bIns="0" rtlCol="0"/>
            <a:lstStyle/>
            <a:p>
              <a:endParaRPr/>
            </a:p>
          </p:txBody>
        </p:sp>
        <p:sp>
          <p:nvSpPr>
            <p:cNvPr id="8" name="object 8"/>
            <p:cNvSpPr/>
            <p:nvPr/>
          </p:nvSpPr>
          <p:spPr>
            <a:xfrm>
              <a:off x="2468498" y="100456"/>
              <a:ext cx="8649970" cy="6337300"/>
            </a:xfrm>
            <a:custGeom>
              <a:avLst/>
              <a:gdLst/>
              <a:ahLst/>
              <a:cxnLst/>
              <a:rect l="l" t="t" r="r" b="b"/>
              <a:pathLst>
                <a:path w="8649970" h="6337300">
                  <a:moveTo>
                    <a:pt x="6350" y="0"/>
                  </a:moveTo>
                  <a:lnTo>
                    <a:pt x="6350" y="6337173"/>
                  </a:lnTo>
                </a:path>
                <a:path w="8649970" h="6337300">
                  <a:moveTo>
                    <a:pt x="8643493" y="0"/>
                  </a:moveTo>
                  <a:lnTo>
                    <a:pt x="8643493" y="6337173"/>
                  </a:lnTo>
                </a:path>
                <a:path w="8649970" h="6337300">
                  <a:moveTo>
                    <a:pt x="0" y="6350"/>
                  </a:moveTo>
                  <a:lnTo>
                    <a:pt x="8649843" y="6350"/>
                  </a:lnTo>
                </a:path>
                <a:path w="8649970" h="6337300">
                  <a:moveTo>
                    <a:pt x="0" y="6330823"/>
                  </a:moveTo>
                  <a:lnTo>
                    <a:pt x="8649843" y="6330823"/>
                  </a:lnTo>
                </a:path>
              </a:pathLst>
            </a:custGeom>
            <a:ln w="12700">
              <a:solidFill>
                <a:srgbClr val="FFFFFF"/>
              </a:solidFill>
            </a:ln>
          </p:spPr>
          <p:txBody>
            <a:bodyPr wrap="square" lIns="0" tIns="0" rIns="0" bIns="0" rtlCol="0"/>
            <a:lstStyle/>
            <a:p>
              <a:endParaRPr/>
            </a:p>
          </p:txBody>
        </p:sp>
      </p:grpSp>
      <p:sp>
        <p:nvSpPr>
          <p:cNvPr id="9" name="object 9" descr="$PPTXTitle"/>
          <p:cNvSpPr txBox="1">
            <a:spLocks noGrp="1"/>
          </p:cNvSpPr>
          <p:nvPr>
            <p:ph type="title"/>
          </p:nvPr>
        </p:nvSpPr>
        <p:spPr>
          <a:xfrm>
            <a:off x="2933445" y="117728"/>
            <a:ext cx="7719059" cy="574040"/>
          </a:xfrm>
          <a:prstGeom prst="rect">
            <a:avLst/>
          </a:prstGeom>
        </p:spPr>
        <p:txBody>
          <a:bodyPr vert="horz" wrap="square" lIns="0" tIns="12700" rIns="0" bIns="0" rtlCol="0">
            <a:spAutoFit/>
          </a:bodyPr>
          <a:lstStyle/>
          <a:p>
            <a:pPr marL="2765425" marR="5080" indent="-2752725">
              <a:lnSpc>
                <a:spcPct val="100000"/>
              </a:lnSpc>
              <a:spcBef>
                <a:spcPts val="100"/>
              </a:spcBef>
            </a:pPr>
            <a:r>
              <a:rPr sz="1800" dirty="0">
                <a:solidFill>
                  <a:srgbClr val="FFFFFF"/>
                </a:solidFill>
                <a:latin typeface="Calibri"/>
                <a:cs typeface="Calibri"/>
              </a:rPr>
              <a:t>Tajuk</a:t>
            </a:r>
            <a:r>
              <a:rPr sz="1800" spc="-30" dirty="0">
                <a:solidFill>
                  <a:srgbClr val="FFFFFF"/>
                </a:solidFill>
                <a:latin typeface="Calibri"/>
                <a:cs typeface="Calibri"/>
              </a:rPr>
              <a:t> </a:t>
            </a:r>
            <a:r>
              <a:rPr sz="1800" dirty="0">
                <a:solidFill>
                  <a:srgbClr val="FFFFFF"/>
                </a:solidFill>
                <a:latin typeface="Calibri"/>
                <a:cs typeface="Calibri"/>
              </a:rPr>
              <a:t>Projek:</a:t>
            </a:r>
            <a:r>
              <a:rPr sz="1800" spc="-20" dirty="0">
                <a:solidFill>
                  <a:srgbClr val="FFFFFF"/>
                </a:solidFill>
                <a:latin typeface="Calibri"/>
                <a:cs typeface="Calibri"/>
              </a:rPr>
              <a:t> </a:t>
            </a:r>
            <a:r>
              <a:rPr sz="1800" spc="75" dirty="0">
                <a:solidFill>
                  <a:srgbClr val="FFFFFF"/>
                </a:solidFill>
                <a:latin typeface="Calibri"/>
                <a:cs typeface="Calibri"/>
              </a:rPr>
              <a:t>Sense</a:t>
            </a:r>
            <a:r>
              <a:rPr sz="1800" spc="-20" dirty="0">
                <a:solidFill>
                  <a:srgbClr val="FFFFFF"/>
                </a:solidFill>
                <a:latin typeface="Calibri"/>
                <a:cs typeface="Calibri"/>
              </a:rPr>
              <a:t> </a:t>
            </a:r>
            <a:r>
              <a:rPr sz="1800" dirty="0">
                <a:solidFill>
                  <a:srgbClr val="FFFFFF"/>
                </a:solidFill>
                <a:latin typeface="Calibri"/>
                <a:cs typeface="Calibri"/>
              </a:rPr>
              <a:t>AI</a:t>
            </a:r>
            <a:r>
              <a:rPr sz="1800" spc="-45" dirty="0">
                <a:solidFill>
                  <a:srgbClr val="FFFFFF"/>
                </a:solidFill>
                <a:latin typeface="Calibri"/>
                <a:cs typeface="Calibri"/>
              </a:rPr>
              <a:t> </a:t>
            </a:r>
            <a:r>
              <a:rPr sz="1800" dirty="0">
                <a:solidFill>
                  <a:srgbClr val="FFFFFF"/>
                </a:solidFill>
                <a:latin typeface="Calibri"/>
                <a:cs typeface="Calibri"/>
              </a:rPr>
              <a:t>:</a:t>
            </a:r>
            <a:r>
              <a:rPr sz="1800" spc="-25" dirty="0">
                <a:solidFill>
                  <a:srgbClr val="FFFFFF"/>
                </a:solidFill>
                <a:latin typeface="Calibri"/>
                <a:cs typeface="Calibri"/>
              </a:rPr>
              <a:t> </a:t>
            </a:r>
            <a:r>
              <a:rPr sz="1800" dirty="0">
                <a:solidFill>
                  <a:srgbClr val="FFFFFF"/>
                </a:solidFill>
                <a:latin typeface="Calibri"/>
                <a:cs typeface="Calibri"/>
              </a:rPr>
              <a:t>AI-</a:t>
            </a:r>
            <a:r>
              <a:rPr sz="1800" spc="60" dirty="0">
                <a:solidFill>
                  <a:srgbClr val="FFFFFF"/>
                </a:solidFill>
                <a:latin typeface="Calibri"/>
                <a:cs typeface="Calibri"/>
              </a:rPr>
              <a:t>Assisted</a:t>
            </a:r>
            <a:r>
              <a:rPr sz="1800" spc="-55" dirty="0">
                <a:solidFill>
                  <a:srgbClr val="FFFFFF"/>
                </a:solidFill>
                <a:latin typeface="Calibri"/>
                <a:cs typeface="Calibri"/>
              </a:rPr>
              <a:t> </a:t>
            </a:r>
            <a:r>
              <a:rPr sz="1800" dirty="0">
                <a:solidFill>
                  <a:srgbClr val="FFFFFF"/>
                </a:solidFill>
                <a:latin typeface="Calibri"/>
                <a:cs typeface="Calibri"/>
              </a:rPr>
              <a:t>Dental</a:t>
            </a:r>
            <a:r>
              <a:rPr sz="1800" spc="-20" dirty="0">
                <a:solidFill>
                  <a:srgbClr val="FFFFFF"/>
                </a:solidFill>
                <a:latin typeface="Calibri"/>
                <a:cs typeface="Calibri"/>
              </a:rPr>
              <a:t> Triage</a:t>
            </a:r>
            <a:r>
              <a:rPr sz="1800" spc="-25" dirty="0">
                <a:solidFill>
                  <a:srgbClr val="FFFFFF"/>
                </a:solidFill>
                <a:latin typeface="Calibri"/>
                <a:cs typeface="Calibri"/>
              </a:rPr>
              <a:t> </a:t>
            </a:r>
            <a:r>
              <a:rPr sz="1800" dirty="0">
                <a:solidFill>
                  <a:srgbClr val="FFFFFF"/>
                </a:solidFill>
                <a:latin typeface="Calibri"/>
                <a:cs typeface="Calibri"/>
              </a:rPr>
              <a:t>and</a:t>
            </a:r>
            <a:r>
              <a:rPr sz="1800" spc="-35" dirty="0">
                <a:solidFill>
                  <a:srgbClr val="FFFFFF"/>
                </a:solidFill>
                <a:latin typeface="Calibri"/>
                <a:cs typeface="Calibri"/>
              </a:rPr>
              <a:t> </a:t>
            </a:r>
            <a:r>
              <a:rPr sz="1800" dirty="0">
                <a:solidFill>
                  <a:srgbClr val="FFFFFF"/>
                </a:solidFill>
                <a:latin typeface="Calibri"/>
                <a:cs typeface="Calibri"/>
              </a:rPr>
              <a:t>Appointment</a:t>
            </a:r>
            <a:r>
              <a:rPr sz="1800" spc="-5" dirty="0">
                <a:solidFill>
                  <a:srgbClr val="FFFFFF"/>
                </a:solidFill>
                <a:latin typeface="Calibri"/>
                <a:cs typeface="Calibri"/>
              </a:rPr>
              <a:t> </a:t>
            </a:r>
            <a:r>
              <a:rPr sz="1800" spc="55" dirty="0">
                <a:solidFill>
                  <a:srgbClr val="FFFFFF"/>
                </a:solidFill>
                <a:latin typeface="Calibri"/>
                <a:cs typeface="Calibri"/>
              </a:rPr>
              <a:t>System</a:t>
            </a:r>
            <a:r>
              <a:rPr sz="1800" spc="-40" dirty="0">
                <a:solidFill>
                  <a:srgbClr val="FFFFFF"/>
                </a:solidFill>
                <a:latin typeface="Calibri"/>
                <a:cs typeface="Calibri"/>
              </a:rPr>
              <a:t> </a:t>
            </a:r>
            <a:r>
              <a:rPr sz="1800" spc="-20" dirty="0">
                <a:solidFill>
                  <a:srgbClr val="FFFFFF"/>
                </a:solidFill>
                <a:latin typeface="Calibri"/>
                <a:cs typeface="Calibri"/>
              </a:rPr>
              <a:t>with </a:t>
            </a:r>
            <a:r>
              <a:rPr sz="1800" spc="20" dirty="0">
                <a:solidFill>
                  <a:srgbClr val="FFFFFF"/>
                </a:solidFill>
                <a:latin typeface="Calibri"/>
                <a:cs typeface="Calibri"/>
              </a:rPr>
              <a:t>Psychological</a:t>
            </a:r>
            <a:r>
              <a:rPr sz="1800" spc="190" dirty="0">
                <a:solidFill>
                  <a:srgbClr val="FFFFFF"/>
                </a:solidFill>
                <a:latin typeface="Calibri"/>
                <a:cs typeface="Calibri"/>
              </a:rPr>
              <a:t> </a:t>
            </a:r>
            <a:r>
              <a:rPr sz="1800" spc="-10" dirty="0">
                <a:solidFill>
                  <a:srgbClr val="FFFFFF"/>
                </a:solidFill>
                <a:latin typeface="Calibri"/>
                <a:cs typeface="Calibri"/>
              </a:rPr>
              <a:t>Profiling</a:t>
            </a:r>
            <a:endParaRPr sz="1800">
              <a:latin typeface="Calibri"/>
              <a:cs typeface="Calibri"/>
            </a:endParaRPr>
          </a:p>
        </p:txBody>
      </p:sp>
      <p:sp>
        <p:nvSpPr>
          <p:cNvPr id="10" name="object 10"/>
          <p:cNvSpPr txBox="1"/>
          <p:nvPr/>
        </p:nvSpPr>
        <p:spPr>
          <a:xfrm>
            <a:off x="2546095" y="996772"/>
            <a:ext cx="3830320" cy="4903470"/>
          </a:xfrm>
          <a:prstGeom prst="rect">
            <a:avLst/>
          </a:prstGeom>
        </p:spPr>
        <p:txBody>
          <a:bodyPr vert="horz" wrap="square" lIns="0" tIns="12065" rIns="0" bIns="0" rtlCol="0">
            <a:spAutoFit/>
          </a:bodyPr>
          <a:lstStyle/>
          <a:p>
            <a:pPr marL="355600" marR="5080" indent="-343535">
              <a:lnSpc>
                <a:spcPct val="100000"/>
              </a:lnSpc>
              <a:spcBef>
                <a:spcPts val="95"/>
              </a:spcBef>
              <a:buAutoNum type="arabicPeriod"/>
              <a:tabLst>
                <a:tab pos="355600" algn="l"/>
              </a:tabLst>
            </a:pPr>
            <a:r>
              <a:rPr sz="1600" spc="-10" dirty="0">
                <a:latin typeface="Calibri"/>
                <a:cs typeface="Calibri"/>
              </a:rPr>
              <a:t>Aliran</a:t>
            </a:r>
            <a:r>
              <a:rPr sz="1600" spc="-45" dirty="0">
                <a:latin typeface="Calibri"/>
                <a:cs typeface="Calibri"/>
              </a:rPr>
              <a:t> </a:t>
            </a:r>
            <a:r>
              <a:rPr sz="1600" dirty="0">
                <a:latin typeface="Calibri"/>
                <a:cs typeface="Calibri"/>
              </a:rPr>
              <a:t>pesakit</a:t>
            </a:r>
            <a:r>
              <a:rPr sz="1600" spc="-75" dirty="0">
                <a:latin typeface="Calibri"/>
                <a:cs typeface="Calibri"/>
              </a:rPr>
              <a:t> </a:t>
            </a:r>
            <a:r>
              <a:rPr sz="1600" spc="-10" dirty="0">
                <a:latin typeface="Calibri"/>
                <a:cs typeface="Calibri"/>
              </a:rPr>
              <a:t>di</a:t>
            </a:r>
            <a:r>
              <a:rPr sz="1600" spc="-65" dirty="0">
                <a:latin typeface="Calibri"/>
                <a:cs typeface="Calibri"/>
              </a:rPr>
              <a:t> </a:t>
            </a:r>
            <a:r>
              <a:rPr sz="1600" spc="-20" dirty="0">
                <a:latin typeface="Calibri"/>
                <a:cs typeface="Calibri"/>
              </a:rPr>
              <a:t>klinik</a:t>
            </a:r>
            <a:r>
              <a:rPr sz="1600" spc="-50" dirty="0">
                <a:latin typeface="Calibri"/>
                <a:cs typeface="Calibri"/>
              </a:rPr>
              <a:t> </a:t>
            </a:r>
            <a:r>
              <a:rPr sz="1600" spc="-35" dirty="0">
                <a:latin typeface="Calibri"/>
                <a:cs typeface="Calibri"/>
              </a:rPr>
              <a:t>pergigian</a:t>
            </a:r>
            <a:r>
              <a:rPr sz="1600" spc="-45" dirty="0">
                <a:latin typeface="Calibri"/>
                <a:cs typeface="Calibri"/>
              </a:rPr>
              <a:t> </a:t>
            </a:r>
            <a:r>
              <a:rPr sz="1600" spc="-10" dirty="0">
                <a:latin typeface="Calibri"/>
                <a:cs typeface="Calibri"/>
              </a:rPr>
              <a:t>masih </a:t>
            </a:r>
            <a:r>
              <a:rPr sz="1600" spc="-40" dirty="0">
                <a:latin typeface="Calibri"/>
                <a:cs typeface="Calibri"/>
              </a:rPr>
              <a:t>bergantung</a:t>
            </a:r>
            <a:r>
              <a:rPr sz="1600" spc="5" dirty="0">
                <a:latin typeface="Calibri"/>
                <a:cs typeface="Calibri"/>
              </a:rPr>
              <a:t> </a:t>
            </a:r>
            <a:r>
              <a:rPr sz="1600" dirty="0">
                <a:latin typeface="Calibri"/>
                <a:cs typeface="Calibri"/>
              </a:rPr>
              <a:t>kepada</a:t>
            </a:r>
            <a:r>
              <a:rPr sz="1600" spc="-15" dirty="0">
                <a:latin typeface="Calibri"/>
                <a:cs typeface="Calibri"/>
              </a:rPr>
              <a:t> </a:t>
            </a:r>
            <a:r>
              <a:rPr sz="1600" dirty="0">
                <a:latin typeface="Calibri"/>
                <a:cs typeface="Calibri"/>
              </a:rPr>
              <a:t>sistem</a:t>
            </a:r>
            <a:r>
              <a:rPr sz="1600" spc="-30" dirty="0">
                <a:latin typeface="Calibri"/>
                <a:cs typeface="Calibri"/>
              </a:rPr>
              <a:t> </a:t>
            </a:r>
            <a:r>
              <a:rPr sz="1600" spc="-35" dirty="0">
                <a:latin typeface="Calibri"/>
                <a:cs typeface="Calibri"/>
              </a:rPr>
              <a:t>janji</a:t>
            </a:r>
            <a:r>
              <a:rPr sz="1600" spc="-20" dirty="0">
                <a:latin typeface="Calibri"/>
                <a:cs typeface="Calibri"/>
              </a:rPr>
              <a:t> temu </a:t>
            </a:r>
            <a:r>
              <a:rPr sz="1600" spc="-10" dirty="0">
                <a:latin typeface="Calibri"/>
                <a:cs typeface="Calibri"/>
              </a:rPr>
              <a:t>tradisional</a:t>
            </a:r>
            <a:r>
              <a:rPr sz="1600" spc="-50" dirty="0">
                <a:latin typeface="Calibri"/>
                <a:cs typeface="Calibri"/>
              </a:rPr>
              <a:t> </a:t>
            </a:r>
            <a:r>
              <a:rPr sz="1600" dirty="0">
                <a:latin typeface="Calibri"/>
                <a:cs typeface="Calibri"/>
              </a:rPr>
              <a:t>dan</a:t>
            </a:r>
            <a:r>
              <a:rPr sz="1600" spc="-70" dirty="0">
                <a:latin typeface="Calibri"/>
                <a:cs typeface="Calibri"/>
              </a:rPr>
              <a:t> </a:t>
            </a:r>
            <a:r>
              <a:rPr sz="1600" dirty="0">
                <a:latin typeface="Calibri"/>
                <a:cs typeface="Calibri"/>
              </a:rPr>
              <a:t>manual</a:t>
            </a:r>
            <a:r>
              <a:rPr sz="1600" spc="-45" dirty="0">
                <a:latin typeface="Calibri"/>
                <a:cs typeface="Calibri"/>
              </a:rPr>
              <a:t> </a:t>
            </a:r>
            <a:r>
              <a:rPr sz="1600" spc="-25" dirty="0">
                <a:latin typeface="Calibri"/>
                <a:cs typeface="Calibri"/>
              </a:rPr>
              <a:t>yang</a:t>
            </a:r>
            <a:r>
              <a:rPr sz="1600" spc="-65" dirty="0">
                <a:latin typeface="Calibri"/>
                <a:cs typeface="Calibri"/>
              </a:rPr>
              <a:t> </a:t>
            </a:r>
            <a:r>
              <a:rPr sz="1600" spc="-30" dirty="0">
                <a:latin typeface="Calibri"/>
                <a:cs typeface="Calibri"/>
              </a:rPr>
              <a:t>kurang</a:t>
            </a:r>
            <a:r>
              <a:rPr sz="1600" spc="-40" dirty="0">
                <a:latin typeface="Calibri"/>
                <a:cs typeface="Calibri"/>
              </a:rPr>
              <a:t> </a:t>
            </a:r>
            <a:r>
              <a:rPr sz="1600" spc="-10" dirty="0">
                <a:latin typeface="Calibri"/>
                <a:cs typeface="Calibri"/>
              </a:rPr>
              <a:t>efisien </a:t>
            </a:r>
            <a:r>
              <a:rPr sz="1600" dirty="0">
                <a:latin typeface="Calibri"/>
                <a:cs typeface="Calibri"/>
              </a:rPr>
              <a:t>serta</a:t>
            </a:r>
            <a:r>
              <a:rPr sz="1600" spc="-45" dirty="0">
                <a:latin typeface="Calibri"/>
                <a:cs typeface="Calibri"/>
              </a:rPr>
              <a:t> </a:t>
            </a:r>
            <a:r>
              <a:rPr sz="1600" spc="-20" dirty="0">
                <a:latin typeface="Calibri"/>
                <a:cs typeface="Calibri"/>
              </a:rPr>
              <a:t>mengambil</a:t>
            </a:r>
            <a:r>
              <a:rPr sz="1600" spc="-35" dirty="0">
                <a:latin typeface="Calibri"/>
                <a:cs typeface="Calibri"/>
              </a:rPr>
              <a:t> </a:t>
            </a:r>
            <a:r>
              <a:rPr sz="1600" spc="-10" dirty="0">
                <a:latin typeface="Calibri"/>
                <a:cs typeface="Calibri"/>
              </a:rPr>
              <a:t>masa.</a:t>
            </a:r>
            <a:endParaRPr sz="1600">
              <a:latin typeface="Calibri"/>
              <a:cs typeface="Calibri"/>
            </a:endParaRPr>
          </a:p>
          <a:p>
            <a:pPr marL="355600" marR="324485" indent="-343535">
              <a:lnSpc>
                <a:spcPct val="100000"/>
              </a:lnSpc>
              <a:spcBef>
                <a:spcPts val="5"/>
              </a:spcBef>
              <a:buAutoNum type="arabicPeriod"/>
              <a:tabLst>
                <a:tab pos="355600" algn="l"/>
              </a:tabLst>
            </a:pPr>
            <a:r>
              <a:rPr sz="1600" spc="-10" dirty="0">
                <a:latin typeface="Calibri"/>
                <a:cs typeface="Calibri"/>
              </a:rPr>
              <a:t>Penjadualan</a:t>
            </a:r>
            <a:r>
              <a:rPr sz="1600" spc="-25" dirty="0">
                <a:latin typeface="Calibri"/>
                <a:cs typeface="Calibri"/>
              </a:rPr>
              <a:t> </a:t>
            </a:r>
            <a:r>
              <a:rPr sz="1600" dirty="0">
                <a:latin typeface="Calibri"/>
                <a:cs typeface="Calibri"/>
              </a:rPr>
              <a:t>manual</a:t>
            </a:r>
            <a:r>
              <a:rPr sz="1600" spc="-30" dirty="0">
                <a:latin typeface="Calibri"/>
                <a:cs typeface="Calibri"/>
              </a:rPr>
              <a:t> </a:t>
            </a:r>
            <a:r>
              <a:rPr sz="1600" spc="-10" dirty="0">
                <a:latin typeface="Calibri"/>
                <a:cs typeface="Calibri"/>
              </a:rPr>
              <a:t>kerap </a:t>
            </a:r>
            <a:r>
              <a:rPr sz="1600" spc="-20" dirty="0">
                <a:latin typeface="Calibri"/>
                <a:cs typeface="Calibri"/>
              </a:rPr>
              <a:t>menyebabkan</a:t>
            </a:r>
            <a:r>
              <a:rPr sz="1600" spc="-35" dirty="0">
                <a:latin typeface="Calibri"/>
                <a:cs typeface="Calibri"/>
              </a:rPr>
              <a:t> </a:t>
            </a:r>
            <a:r>
              <a:rPr sz="1600" spc="-10" dirty="0">
                <a:latin typeface="Calibri"/>
                <a:cs typeface="Calibri"/>
              </a:rPr>
              <a:t>ralat,</a:t>
            </a:r>
            <a:r>
              <a:rPr sz="1600" spc="20" dirty="0">
                <a:latin typeface="Calibri"/>
                <a:cs typeface="Calibri"/>
              </a:rPr>
              <a:t> </a:t>
            </a:r>
            <a:r>
              <a:rPr sz="1600" spc="-35" dirty="0">
                <a:latin typeface="Calibri"/>
                <a:cs typeface="Calibri"/>
              </a:rPr>
              <a:t>pertindihan</a:t>
            </a:r>
            <a:r>
              <a:rPr sz="1600" spc="-5" dirty="0">
                <a:latin typeface="Calibri"/>
                <a:cs typeface="Calibri"/>
              </a:rPr>
              <a:t> </a:t>
            </a:r>
            <a:r>
              <a:rPr sz="1600" spc="-20" dirty="0">
                <a:latin typeface="Calibri"/>
                <a:cs typeface="Calibri"/>
              </a:rPr>
              <a:t>atau </a:t>
            </a:r>
            <a:r>
              <a:rPr sz="1600" spc="-40" dirty="0">
                <a:latin typeface="Calibri"/>
                <a:cs typeface="Calibri"/>
              </a:rPr>
              <a:t>rekod</a:t>
            </a:r>
            <a:r>
              <a:rPr sz="1600" spc="-25" dirty="0">
                <a:latin typeface="Calibri"/>
                <a:cs typeface="Calibri"/>
              </a:rPr>
              <a:t> yang</a:t>
            </a:r>
            <a:r>
              <a:rPr sz="1600" spc="-30" dirty="0">
                <a:latin typeface="Calibri"/>
                <a:cs typeface="Calibri"/>
              </a:rPr>
              <a:t> </a:t>
            </a:r>
            <a:r>
              <a:rPr sz="1600" dirty="0">
                <a:latin typeface="Calibri"/>
                <a:cs typeface="Calibri"/>
              </a:rPr>
              <a:t>terlepas,</a:t>
            </a:r>
            <a:r>
              <a:rPr sz="1600" spc="-20" dirty="0">
                <a:latin typeface="Calibri"/>
                <a:cs typeface="Calibri"/>
              </a:rPr>
              <a:t> </a:t>
            </a:r>
            <a:r>
              <a:rPr sz="1600" dirty="0">
                <a:latin typeface="Calibri"/>
                <a:cs typeface="Calibri"/>
              </a:rPr>
              <a:t>sekali</a:t>
            </a:r>
            <a:r>
              <a:rPr sz="1600" spc="-25" dirty="0">
                <a:latin typeface="Calibri"/>
                <a:cs typeface="Calibri"/>
              </a:rPr>
              <a:t> gus </a:t>
            </a:r>
            <a:r>
              <a:rPr sz="1600" spc="-20" dirty="0">
                <a:latin typeface="Calibri"/>
                <a:cs typeface="Calibri"/>
              </a:rPr>
              <a:t>menimbulkan</a:t>
            </a:r>
            <a:r>
              <a:rPr sz="1600" spc="25" dirty="0">
                <a:latin typeface="Calibri"/>
                <a:cs typeface="Calibri"/>
              </a:rPr>
              <a:t> </a:t>
            </a:r>
            <a:r>
              <a:rPr sz="1600" dirty="0">
                <a:latin typeface="Calibri"/>
                <a:cs typeface="Calibri"/>
              </a:rPr>
              <a:t>masalah</a:t>
            </a:r>
            <a:r>
              <a:rPr sz="1600" spc="25" dirty="0">
                <a:latin typeface="Calibri"/>
                <a:cs typeface="Calibri"/>
              </a:rPr>
              <a:t> </a:t>
            </a:r>
            <a:r>
              <a:rPr sz="1600" dirty="0">
                <a:latin typeface="Calibri"/>
                <a:cs typeface="Calibri"/>
              </a:rPr>
              <a:t>kepada</a:t>
            </a:r>
            <a:r>
              <a:rPr sz="1600" spc="15" dirty="0">
                <a:latin typeface="Calibri"/>
                <a:cs typeface="Calibri"/>
              </a:rPr>
              <a:t> </a:t>
            </a:r>
            <a:r>
              <a:rPr sz="1600" spc="-10" dirty="0">
                <a:latin typeface="Calibri"/>
                <a:cs typeface="Calibri"/>
              </a:rPr>
              <a:t>pesakit </a:t>
            </a:r>
            <a:r>
              <a:rPr sz="1600" dirty="0">
                <a:latin typeface="Calibri"/>
                <a:cs typeface="Calibri"/>
              </a:rPr>
              <a:t>dan</a:t>
            </a:r>
            <a:r>
              <a:rPr sz="1600" spc="-70" dirty="0">
                <a:latin typeface="Calibri"/>
                <a:cs typeface="Calibri"/>
              </a:rPr>
              <a:t> </a:t>
            </a:r>
            <a:r>
              <a:rPr sz="1600" spc="-10" dirty="0">
                <a:latin typeface="Calibri"/>
                <a:cs typeface="Calibri"/>
              </a:rPr>
              <a:t>kakitangan.</a:t>
            </a:r>
            <a:endParaRPr sz="1600">
              <a:latin typeface="Calibri"/>
              <a:cs typeface="Calibri"/>
            </a:endParaRPr>
          </a:p>
          <a:p>
            <a:pPr marL="355600" marR="368935" indent="-343535" algn="just">
              <a:lnSpc>
                <a:spcPct val="100000"/>
              </a:lnSpc>
              <a:buAutoNum type="arabicPeriod"/>
              <a:tabLst>
                <a:tab pos="355600" algn="l"/>
              </a:tabLst>
            </a:pPr>
            <a:r>
              <a:rPr sz="1600" spc="-20" dirty="0">
                <a:latin typeface="Calibri"/>
                <a:cs typeface="Calibri"/>
              </a:rPr>
              <a:t>Ketidakhadiran</a:t>
            </a:r>
            <a:r>
              <a:rPr sz="1600" spc="-10" dirty="0">
                <a:latin typeface="Calibri"/>
                <a:cs typeface="Calibri"/>
              </a:rPr>
              <a:t> </a:t>
            </a:r>
            <a:r>
              <a:rPr sz="1600" dirty="0">
                <a:latin typeface="Calibri"/>
                <a:cs typeface="Calibri"/>
              </a:rPr>
              <a:t>pesakit</a:t>
            </a:r>
            <a:r>
              <a:rPr sz="1600" spc="-45" dirty="0">
                <a:latin typeface="Calibri"/>
                <a:cs typeface="Calibri"/>
              </a:rPr>
              <a:t> </a:t>
            </a:r>
            <a:r>
              <a:rPr sz="1600" spc="-10" dirty="0">
                <a:latin typeface="Calibri"/>
                <a:cs typeface="Calibri"/>
              </a:rPr>
              <a:t>(no-</a:t>
            </a:r>
            <a:r>
              <a:rPr sz="1600" dirty="0">
                <a:latin typeface="Calibri"/>
                <a:cs typeface="Calibri"/>
              </a:rPr>
              <a:t>show) </a:t>
            </a:r>
            <a:r>
              <a:rPr sz="1600" spc="-25" dirty="0">
                <a:latin typeface="Calibri"/>
                <a:cs typeface="Calibri"/>
              </a:rPr>
              <a:t>dan </a:t>
            </a:r>
            <a:r>
              <a:rPr sz="1600" spc="-10" dirty="0">
                <a:latin typeface="Calibri"/>
                <a:cs typeface="Calibri"/>
              </a:rPr>
              <a:t>pembatalan</a:t>
            </a:r>
            <a:r>
              <a:rPr sz="1600" spc="-25" dirty="0">
                <a:latin typeface="Calibri"/>
                <a:cs typeface="Calibri"/>
              </a:rPr>
              <a:t> </a:t>
            </a:r>
            <a:r>
              <a:rPr sz="1600" spc="-40" dirty="0">
                <a:latin typeface="Calibri"/>
                <a:cs typeface="Calibri"/>
              </a:rPr>
              <a:t>janji</a:t>
            </a:r>
            <a:r>
              <a:rPr sz="1600" spc="-30" dirty="0">
                <a:latin typeface="Calibri"/>
                <a:cs typeface="Calibri"/>
              </a:rPr>
              <a:t> </a:t>
            </a:r>
            <a:r>
              <a:rPr sz="1600" spc="-25" dirty="0">
                <a:latin typeface="Calibri"/>
                <a:cs typeface="Calibri"/>
              </a:rPr>
              <a:t>temu</a:t>
            </a:r>
            <a:r>
              <a:rPr sz="1600" spc="-45" dirty="0">
                <a:latin typeface="Calibri"/>
                <a:cs typeface="Calibri"/>
              </a:rPr>
              <a:t> </a:t>
            </a:r>
            <a:r>
              <a:rPr sz="1600" dirty="0">
                <a:latin typeface="Calibri"/>
                <a:cs typeface="Calibri"/>
              </a:rPr>
              <a:t>adalah</a:t>
            </a:r>
            <a:r>
              <a:rPr sz="1600" spc="-20" dirty="0">
                <a:latin typeface="Calibri"/>
                <a:cs typeface="Calibri"/>
              </a:rPr>
              <a:t> </a:t>
            </a:r>
            <a:r>
              <a:rPr sz="1600" spc="-10" dirty="0">
                <a:latin typeface="Calibri"/>
                <a:cs typeface="Calibri"/>
              </a:rPr>
              <a:t>perkara </a:t>
            </a:r>
            <a:r>
              <a:rPr sz="1600" dirty="0">
                <a:latin typeface="Calibri"/>
                <a:cs typeface="Calibri"/>
              </a:rPr>
              <a:t>biasa,</a:t>
            </a:r>
            <a:r>
              <a:rPr sz="1600" spc="15" dirty="0">
                <a:latin typeface="Calibri"/>
                <a:cs typeface="Calibri"/>
              </a:rPr>
              <a:t> </a:t>
            </a:r>
            <a:r>
              <a:rPr sz="1600" spc="-20" dirty="0">
                <a:latin typeface="Calibri"/>
                <a:cs typeface="Calibri"/>
              </a:rPr>
              <a:t>sering</a:t>
            </a:r>
            <a:r>
              <a:rPr sz="1600" dirty="0">
                <a:latin typeface="Calibri"/>
                <a:cs typeface="Calibri"/>
              </a:rPr>
              <a:t> </a:t>
            </a:r>
            <a:r>
              <a:rPr sz="1600" spc="-10" dirty="0">
                <a:latin typeface="Calibri"/>
                <a:cs typeface="Calibri"/>
              </a:rPr>
              <a:t>dikaitkan</a:t>
            </a:r>
            <a:endParaRPr sz="1600">
              <a:latin typeface="Calibri"/>
              <a:cs typeface="Calibri"/>
            </a:endParaRPr>
          </a:p>
          <a:p>
            <a:pPr marL="355600" marR="698500">
              <a:lnSpc>
                <a:spcPct val="100000"/>
              </a:lnSpc>
            </a:pPr>
            <a:r>
              <a:rPr sz="1600" spc="-25" dirty="0">
                <a:latin typeface="Calibri"/>
                <a:cs typeface="Calibri"/>
              </a:rPr>
              <a:t>dengan</a:t>
            </a:r>
            <a:r>
              <a:rPr sz="1600" spc="-35" dirty="0">
                <a:latin typeface="Calibri"/>
                <a:cs typeface="Calibri"/>
              </a:rPr>
              <a:t> </a:t>
            </a:r>
            <a:r>
              <a:rPr sz="1600" spc="-25" dirty="0">
                <a:latin typeface="Calibri"/>
                <a:cs typeface="Calibri"/>
              </a:rPr>
              <a:t>kebimbangan </a:t>
            </a:r>
            <a:r>
              <a:rPr sz="1600" spc="-10" dirty="0">
                <a:latin typeface="Calibri"/>
                <a:cs typeface="Calibri"/>
              </a:rPr>
              <a:t>atau</a:t>
            </a:r>
            <a:r>
              <a:rPr sz="1600" spc="-30" dirty="0">
                <a:latin typeface="Calibri"/>
                <a:cs typeface="Calibri"/>
              </a:rPr>
              <a:t> </a:t>
            </a:r>
            <a:r>
              <a:rPr sz="1600" spc="-10" dirty="0">
                <a:latin typeface="Calibri"/>
                <a:cs typeface="Calibri"/>
              </a:rPr>
              <a:t>anxiety </a:t>
            </a:r>
            <a:r>
              <a:rPr sz="1600" spc="-30" dirty="0">
                <a:latin typeface="Calibri"/>
                <a:cs typeface="Calibri"/>
              </a:rPr>
              <a:t>pergigian,</a:t>
            </a:r>
            <a:r>
              <a:rPr sz="1600" spc="-35" dirty="0">
                <a:latin typeface="Calibri"/>
                <a:cs typeface="Calibri"/>
              </a:rPr>
              <a:t> </a:t>
            </a:r>
            <a:r>
              <a:rPr sz="1600" spc="-25" dirty="0">
                <a:latin typeface="Calibri"/>
                <a:cs typeface="Calibri"/>
              </a:rPr>
              <a:t>yang</a:t>
            </a:r>
            <a:r>
              <a:rPr sz="1600" spc="-55" dirty="0">
                <a:latin typeface="Calibri"/>
                <a:cs typeface="Calibri"/>
              </a:rPr>
              <a:t> </a:t>
            </a:r>
            <a:r>
              <a:rPr sz="1600" spc="-10" dirty="0">
                <a:latin typeface="Calibri"/>
                <a:cs typeface="Calibri"/>
              </a:rPr>
              <a:t>mengakibatkan pembaziran</a:t>
            </a:r>
            <a:r>
              <a:rPr sz="1600" spc="30" dirty="0">
                <a:latin typeface="Calibri"/>
                <a:cs typeface="Calibri"/>
              </a:rPr>
              <a:t> </a:t>
            </a:r>
            <a:r>
              <a:rPr sz="1600" dirty="0">
                <a:latin typeface="Calibri"/>
                <a:cs typeface="Calibri"/>
              </a:rPr>
              <a:t>masa</a:t>
            </a:r>
            <a:r>
              <a:rPr sz="1600" spc="35" dirty="0">
                <a:latin typeface="Calibri"/>
                <a:cs typeface="Calibri"/>
              </a:rPr>
              <a:t> </a:t>
            </a:r>
            <a:r>
              <a:rPr sz="1600" spc="-10" dirty="0">
                <a:latin typeface="Calibri"/>
                <a:cs typeface="Calibri"/>
              </a:rPr>
              <a:t>klinikal.</a:t>
            </a:r>
            <a:endParaRPr sz="1600">
              <a:latin typeface="Calibri"/>
              <a:cs typeface="Calibri"/>
            </a:endParaRPr>
          </a:p>
          <a:p>
            <a:pPr marL="355600" marR="90170" indent="-343535">
              <a:lnSpc>
                <a:spcPct val="100000"/>
              </a:lnSpc>
              <a:spcBef>
                <a:spcPts val="5"/>
              </a:spcBef>
              <a:buAutoNum type="arabicPeriod" startAt="4"/>
              <a:tabLst>
                <a:tab pos="355600" algn="l"/>
              </a:tabLst>
            </a:pPr>
            <a:r>
              <a:rPr sz="1600" dirty="0">
                <a:latin typeface="Calibri"/>
                <a:cs typeface="Calibri"/>
              </a:rPr>
              <a:t>Kerusi</a:t>
            </a:r>
            <a:r>
              <a:rPr sz="1600" spc="-50" dirty="0">
                <a:latin typeface="Calibri"/>
                <a:cs typeface="Calibri"/>
              </a:rPr>
              <a:t> </a:t>
            </a:r>
            <a:r>
              <a:rPr sz="1600" spc="-20" dirty="0">
                <a:latin typeface="Calibri"/>
                <a:cs typeface="Calibri"/>
              </a:rPr>
              <a:t>rawatan </a:t>
            </a:r>
            <a:r>
              <a:rPr sz="1600" spc="-25" dirty="0">
                <a:latin typeface="Calibri"/>
                <a:cs typeface="Calibri"/>
              </a:rPr>
              <a:t>yang</a:t>
            </a:r>
            <a:r>
              <a:rPr sz="1600" spc="-55" dirty="0">
                <a:latin typeface="Calibri"/>
                <a:cs typeface="Calibri"/>
              </a:rPr>
              <a:t> </a:t>
            </a:r>
            <a:r>
              <a:rPr sz="1600" spc="-10" dirty="0">
                <a:latin typeface="Calibri"/>
                <a:cs typeface="Calibri"/>
              </a:rPr>
              <a:t>kosong</a:t>
            </a:r>
            <a:r>
              <a:rPr sz="1600" spc="-30" dirty="0">
                <a:latin typeface="Calibri"/>
                <a:cs typeface="Calibri"/>
              </a:rPr>
              <a:t> </a:t>
            </a:r>
            <a:r>
              <a:rPr sz="1600" spc="-10" dirty="0">
                <a:latin typeface="Calibri"/>
                <a:cs typeface="Calibri"/>
              </a:rPr>
              <a:t>membawa </a:t>
            </a:r>
            <a:r>
              <a:rPr sz="1600" dirty="0">
                <a:latin typeface="Calibri"/>
                <a:cs typeface="Calibri"/>
              </a:rPr>
              <a:t>kepada</a:t>
            </a:r>
            <a:r>
              <a:rPr sz="1600" spc="-45" dirty="0">
                <a:latin typeface="Calibri"/>
                <a:cs typeface="Calibri"/>
              </a:rPr>
              <a:t> </a:t>
            </a:r>
            <a:r>
              <a:rPr sz="1600" spc="-20" dirty="0">
                <a:latin typeface="Calibri"/>
                <a:cs typeface="Calibri"/>
              </a:rPr>
              <a:t>kehilangan</a:t>
            </a:r>
            <a:r>
              <a:rPr sz="1600" spc="-10" dirty="0">
                <a:latin typeface="Calibri"/>
                <a:cs typeface="Calibri"/>
              </a:rPr>
              <a:t> </a:t>
            </a:r>
            <a:r>
              <a:rPr sz="1600" spc="-40" dirty="0">
                <a:latin typeface="Calibri"/>
                <a:cs typeface="Calibri"/>
              </a:rPr>
              <a:t>produktiviti</a:t>
            </a:r>
            <a:r>
              <a:rPr sz="1600" spc="-20" dirty="0">
                <a:latin typeface="Calibri"/>
                <a:cs typeface="Calibri"/>
              </a:rPr>
              <a:t> </a:t>
            </a:r>
            <a:r>
              <a:rPr sz="1600" spc="-10" dirty="0">
                <a:latin typeface="Calibri"/>
                <a:cs typeface="Calibri"/>
              </a:rPr>
              <a:t>serta </a:t>
            </a:r>
            <a:r>
              <a:rPr sz="1600" spc="-30" dirty="0">
                <a:latin typeface="Calibri"/>
                <a:cs typeface="Calibri"/>
              </a:rPr>
              <a:t>kerugian</a:t>
            </a:r>
            <a:r>
              <a:rPr sz="1600" spc="-25" dirty="0">
                <a:latin typeface="Calibri"/>
                <a:cs typeface="Calibri"/>
              </a:rPr>
              <a:t> </a:t>
            </a:r>
            <a:r>
              <a:rPr sz="1600" spc="-20" dirty="0">
                <a:latin typeface="Calibri"/>
                <a:cs typeface="Calibri"/>
              </a:rPr>
              <a:t>kewangan</a:t>
            </a:r>
            <a:r>
              <a:rPr sz="1600" spc="-10" dirty="0">
                <a:latin typeface="Calibri"/>
                <a:cs typeface="Calibri"/>
              </a:rPr>
              <a:t> </a:t>
            </a:r>
            <a:r>
              <a:rPr sz="1600" spc="-40" dirty="0">
                <a:latin typeface="Calibri"/>
                <a:cs typeface="Calibri"/>
              </a:rPr>
              <a:t>untuk</a:t>
            </a:r>
            <a:r>
              <a:rPr sz="1600" spc="-30" dirty="0">
                <a:latin typeface="Calibri"/>
                <a:cs typeface="Calibri"/>
              </a:rPr>
              <a:t> </a:t>
            </a:r>
            <a:r>
              <a:rPr sz="1600" spc="-20" dirty="0">
                <a:latin typeface="Calibri"/>
                <a:cs typeface="Calibri"/>
              </a:rPr>
              <a:t>klinik, </a:t>
            </a:r>
            <a:r>
              <a:rPr sz="1600" spc="-10" dirty="0">
                <a:latin typeface="Calibri"/>
                <a:cs typeface="Calibri"/>
              </a:rPr>
              <a:t>sekaligus menjejaskan</a:t>
            </a:r>
            <a:r>
              <a:rPr sz="1600" spc="-35" dirty="0">
                <a:latin typeface="Calibri"/>
                <a:cs typeface="Calibri"/>
              </a:rPr>
              <a:t> </a:t>
            </a:r>
            <a:r>
              <a:rPr sz="1600" dirty="0">
                <a:latin typeface="Calibri"/>
                <a:cs typeface="Calibri"/>
              </a:rPr>
              <a:t>kecekapan</a:t>
            </a:r>
            <a:r>
              <a:rPr sz="1600" spc="-35" dirty="0">
                <a:latin typeface="Calibri"/>
                <a:cs typeface="Calibri"/>
              </a:rPr>
              <a:t> </a:t>
            </a:r>
            <a:r>
              <a:rPr sz="1600" dirty="0">
                <a:latin typeface="Calibri"/>
                <a:cs typeface="Calibri"/>
              </a:rPr>
              <a:t>dan</a:t>
            </a:r>
            <a:r>
              <a:rPr sz="1600" spc="-40" dirty="0">
                <a:latin typeface="Calibri"/>
                <a:cs typeface="Calibri"/>
              </a:rPr>
              <a:t> </a:t>
            </a:r>
            <a:r>
              <a:rPr sz="1600" spc="-10" dirty="0">
                <a:latin typeface="Calibri"/>
                <a:cs typeface="Calibri"/>
              </a:rPr>
              <a:t>kelestarian operasi.</a:t>
            </a:r>
            <a:endParaRPr sz="1600">
              <a:latin typeface="Calibri"/>
              <a:cs typeface="Calibri"/>
            </a:endParaRPr>
          </a:p>
        </p:txBody>
      </p:sp>
      <p:sp>
        <p:nvSpPr>
          <p:cNvPr id="11" name="object 11"/>
          <p:cNvSpPr txBox="1"/>
          <p:nvPr/>
        </p:nvSpPr>
        <p:spPr>
          <a:xfrm>
            <a:off x="2546095" y="753236"/>
            <a:ext cx="6130925" cy="269240"/>
          </a:xfrm>
          <a:prstGeom prst="rect">
            <a:avLst/>
          </a:prstGeom>
        </p:spPr>
        <p:txBody>
          <a:bodyPr vert="horz" wrap="square" lIns="0" tIns="12065" rIns="0" bIns="0" rtlCol="0">
            <a:spAutoFit/>
          </a:bodyPr>
          <a:lstStyle/>
          <a:p>
            <a:pPr marL="12700">
              <a:lnSpc>
                <a:spcPct val="100000"/>
              </a:lnSpc>
              <a:spcBef>
                <a:spcPts val="95"/>
              </a:spcBef>
              <a:tabLst>
                <a:tab pos="4008754" algn="l"/>
              </a:tabLst>
            </a:pPr>
            <a:r>
              <a:rPr sz="1600" b="1" dirty="0">
                <a:latin typeface="Calibri"/>
                <a:cs typeface="Calibri"/>
              </a:rPr>
              <a:t>Penyataan</a:t>
            </a:r>
            <a:r>
              <a:rPr sz="1600" b="1" spc="25" dirty="0">
                <a:latin typeface="Calibri"/>
                <a:cs typeface="Calibri"/>
              </a:rPr>
              <a:t> </a:t>
            </a:r>
            <a:r>
              <a:rPr sz="1600" b="1" spc="-10" dirty="0">
                <a:latin typeface="Calibri"/>
                <a:cs typeface="Calibri"/>
              </a:rPr>
              <a:t>Masalah:</a:t>
            </a:r>
            <a:r>
              <a:rPr sz="1600" b="1" dirty="0">
                <a:latin typeface="Calibri"/>
                <a:cs typeface="Calibri"/>
              </a:rPr>
              <a:t>	Cadangan</a:t>
            </a:r>
            <a:r>
              <a:rPr sz="1600" b="1" spc="150" dirty="0">
                <a:latin typeface="Calibri"/>
                <a:cs typeface="Calibri"/>
              </a:rPr>
              <a:t> </a:t>
            </a:r>
            <a:r>
              <a:rPr sz="1600" b="1" spc="-10" dirty="0">
                <a:latin typeface="Calibri"/>
                <a:cs typeface="Calibri"/>
              </a:rPr>
              <a:t>Penyelesaian:</a:t>
            </a:r>
            <a:endParaRPr sz="1600">
              <a:latin typeface="Calibri"/>
              <a:cs typeface="Calibri"/>
            </a:endParaRPr>
          </a:p>
        </p:txBody>
      </p:sp>
      <p:sp>
        <p:nvSpPr>
          <p:cNvPr id="12" name="object 12"/>
          <p:cNvSpPr txBox="1"/>
          <p:nvPr/>
        </p:nvSpPr>
        <p:spPr>
          <a:xfrm>
            <a:off x="6542278" y="996772"/>
            <a:ext cx="4472940" cy="5391150"/>
          </a:xfrm>
          <a:prstGeom prst="rect">
            <a:avLst/>
          </a:prstGeom>
        </p:spPr>
        <p:txBody>
          <a:bodyPr vert="horz" wrap="square" lIns="0" tIns="12065" rIns="0" bIns="0" rtlCol="0">
            <a:spAutoFit/>
          </a:bodyPr>
          <a:lstStyle/>
          <a:p>
            <a:pPr marL="355600" marR="36195" indent="-342900">
              <a:lnSpc>
                <a:spcPct val="100000"/>
              </a:lnSpc>
              <a:spcBef>
                <a:spcPts val="95"/>
              </a:spcBef>
              <a:buAutoNum type="arabicPeriod"/>
              <a:tabLst>
                <a:tab pos="355600" algn="l"/>
              </a:tabLst>
            </a:pPr>
            <a:r>
              <a:rPr sz="1600" dirty="0">
                <a:latin typeface="Calibri"/>
                <a:cs typeface="Calibri"/>
              </a:rPr>
              <a:t>Chatbot</a:t>
            </a:r>
            <a:r>
              <a:rPr sz="1600" spc="-35" dirty="0">
                <a:latin typeface="Calibri"/>
                <a:cs typeface="Calibri"/>
              </a:rPr>
              <a:t> </a:t>
            </a:r>
            <a:r>
              <a:rPr sz="1600" spc="-10" dirty="0">
                <a:latin typeface="Calibri"/>
                <a:cs typeface="Calibri"/>
              </a:rPr>
              <a:t>berkuasa</a:t>
            </a:r>
            <a:r>
              <a:rPr sz="1600" spc="-35" dirty="0">
                <a:latin typeface="Calibri"/>
                <a:cs typeface="Calibri"/>
              </a:rPr>
              <a:t> </a:t>
            </a:r>
            <a:r>
              <a:rPr sz="1600" dirty="0">
                <a:latin typeface="Calibri"/>
                <a:cs typeface="Calibri"/>
              </a:rPr>
              <a:t>AI</a:t>
            </a:r>
            <a:r>
              <a:rPr sz="1600" spc="-60" dirty="0">
                <a:latin typeface="Calibri"/>
                <a:cs typeface="Calibri"/>
              </a:rPr>
              <a:t> </a:t>
            </a:r>
            <a:r>
              <a:rPr sz="1600" spc="-35" dirty="0">
                <a:latin typeface="Calibri"/>
                <a:cs typeface="Calibri"/>
              </a:rPr>
              <a:t>untuk</a:t>
            </a:r>
            <a:r>
              <a:rPr sz="1600" spc="-40" dirty="0">
                <a:latin typeface="Calibri"/>
                <a:cs typeface="Calibri"/>
              </a:rPr>
              <a:t> </a:t>
            </a:r>
            <a:r>
              <a:rPr sz="1600" spc="-20" dirty="0">
                <a:latin typeface="Calibri"/>
                <a:cs typeface="Calibri"/>
              </a:rPr>
              <a:t>membantu</a:t>
            </a:r>
            <a:r>
              <a:rPr sz="1600" spc="-35" dirty="0">
                <a:latin typeface="Calibri"/>
                <a:cs typeface="Calibri"/>
              </a:rPr>
              <a:t> </a:t>
            </a:r>
            <a:r>
              <a:rPr sz="1600" spc="-10" dirty="0">
                <a:latin typeface="Calibri"/>
                <a:cs typeface="Calibri"/>
              </a:rPr>
              <a:t>pesakit </a:t>
            </a:r>
            <a:r>
              <a:rPr sz="1600" spc="-20" dirty="0">
                <a:latin typeface="Calibri"/>
                <a:cs typeface="Calibri"/>
              </a:rPr>
              <a:t>membuat</a:t>
            </a:r>
            <a:r>
              <a:rPr sz="1600" spc="-45" dirty="0">
                <a:latin typeface="Calibri"/>
                <a:cs typeface="Calibri"/>
              </a:rPr>
              <a:t> </a:t>
            </a:r>
            <a:r>
              <a:rPr sz="1600" spc="-35" dirty="0">
                <a:latin typeface="Calibri"/>
                <a:cs typeface="Calibri"/>
              </a:rPr>
              <a:t>janji</a:t>
            </a:r>
            <a:r>
              <a:rPr sz="1600" spc="-45" dirty="0">
                <a:latin typeface="Calibri"/>
                <a:cs typeface="Calibri"/>
              </a:rPr>
              <a:t> </a:t>
            </a:r>
            <a:r>
              <a:rPr sz="1600" spc="-25" dirty="0">
                <a:latin typeface="Calibri"/>
                <a:cs typeface="Calibri"/>
              </a:rPr>
              <a:t>temu,</a:t>
            </a:r>
            <a:r>
              <a:rPr sz="1600" spc="-35" dirty="0">
                <a:latin typeface="Calibri"/>
                <a:cs typeface="Calibri"/>
              </a:rPr>
              <a:t> </a:t>
            </a:r>
            <a:r>
              <a:rPr sz="1600" spc="-10" dirty="0">
                <a:latin typeface="Calibri"/>
                <a:cs typeface="Calibri"/>
              </a:rPr>
              <a:t>menjalani</a:t>
            </a:r>
            <a:r>
              <a:rPr sz="1600" spc="-15" dirty="0">
                <a:latin typeface="Calibri"/>
                <a:cs typeface="Calibri"/>
              </a:rPr>
              <a:t> </a:t>
            </a:r>
            <a:r>
              <a:rPr sz="1600" dirty="0">
                <a:latin typeface="Calibri"/>
                <a:cs typeface="Calibri"/>
              </a:rPr>
              <a:t>proses</a:t>
            </a:r>
            <a:r>
              <a:rPr sz="1600" spc="-65" dirty="0">
                <a:latin typeface="Calibri"/>
                <a:cs typeface="Calibri"/>
              </a:rPr>
              <a:t> </a:t>
            </a:r>
            <a:r>
              <a:rPr sz="1600" spc="-35" dirty="0">
                <a:latin typeface="Calibri"/>
                <a:cs typeface="Calibri"/>
              </a:rPr>
              <a:t>triage</a:t>
            </a:r>
            <a:r>
              <a:rPr sz="1600" spc="-20" dirty="0">
                <a:latin typeface="Calibri"/>
                <a:cs typeface="Calibri"/>
              </a:rPr>
              <a:t> </a:t>
            </a:r>
            <a:r>
              <a:rPr sz="1600" spc="-10" dirty="0">
                <a:latin typeface="Calibri"/>
                <a:cs typeface="Calibri"/>
              </a:rPr>
              <a:t>serta saringan</a:t>
            </a:r>
            <a:r>
              <a:rPr sz="1600" spc="5" dirty="0">
                <a:latin typeface="Calibri"/>
                <a:cs typeface="Calibri"/>
              </a:rPr>
              <a:t> </a:t>
            </a:r>
            <a:r>
              <a:rPr sz="1600" spc="-25" dirty="0">
                <a:latin typeface="Calibri"/>
                <a:cs typeface="Calibri"/>
              </a:rPr>
              <a:t>kebimbangan</a:t>
            </a:r>
            <a:r>
              <a:rPr sz="1600" spc="5" dirty="0">
                <a:latin typeface="Calibri"/>
                <a:cs typeface="Calibri"/>
              </a:rPr>
              <a:t> </a:t>
            </a:r>
            <a:r>
              <a:rPr sz="1600" spc="-25" dirty="0">
                <a:latin typeface="Calibri"/>
                <a:cs typeface="Calibri"/>
              </a:rPr>
              <a:t>(anxiety)</a:t>
            </a:r>
            <a:r>
              <a:rPr sz="1600" spc="-15" dirty="0">
                <a:latin typeface="Calibri"/>
                <a:cs typeface="Calibri"/>
              </a:rPr>
              <a:t> </a:t>
            </a:r>
            <a:r>
              <a:rPr sz="1600" dirty="0">
                <a:latin typeface="Calibri"/>
                <a:cs typeface="Calibri"/>
              </a:rPr>
              <a:t>secara</a:t>
            </a:r>
            <a:r>
              <a:rPr sz="1600" spc="-15" dirty="0">
                <a:latin typeface="Calibri"/>
                <a:cs typeface="Calibri"/>
              </a:rPr>
              <a:t> </a:t>
            </a:r>
            <a:r>
              <a:rPr sz="1600" spc="-20" dirty="0">
                <a:latin typeface="Calibri"/>
                <a:cs typeface="Calibri"/>
              </a:rPr>
              <a:t>masa </a:t>
            </a:r>
            <a:r>
              <a:rPr sz="1600" spc="-10" dirty="0">
                <a:latin typeface="Calibri"/>
                <a:cs typeface="Calibri"/>
              </a:rPr>
              <a:t>nyata.</a:t>
            </a:r>
            <a:endParaRPr sz="1600">
              <a:latin typeface="Calibri"/>
              <a:cs typeface="Calibri"/>
            </a:endParaRPr>
          </a:p>
          <a:p>
            <a:pPr marL="355600" marR="5080" indent="-342900">
              <a:lnSpc>
                <a:spcPct val="100000"/>
              </a:lnSpc>
              <a:spcBef>
                <a:spcPts val="5"/>
              </a:spcBef>
              <a:buAutoNum type="arabicPeriod"/>
              <a:tabLst>
                <a:tab pos="355600" algn="l"/>
              </a:tabLst>
            </a:pPr>
            <a:r>
              <a:rPr sz="1600" spc="-30" dirty="0">
                <a:latin typeface="Calibri"/>
                <a:cs typeface="Calibri"/>
              </a:rPr>
              <a:t>Profiling</a:t>
            </a:r>
            <a:r>
              <a:rPr sz="1600" spc="-35" dirty="0">
                <a:latin typeface="Calibri"/>
                <a:cs typeface="Calibri"/>
              </a:rPr>
              <a:t> </a:t>
            </a:r>
            <a:r>
              <a:rPr sz="1600" spc="-20" dirty="0">
                <a:latin typeface="Calibri"/>
                <a:cs typeface="Calibri"/>
              </a:rPr>
              <a:t>psikologi </a:t>
            </a:r>
            <a:r>
              <a:rPr sz="1600" spc="-25" dirty="0">
                <a:latin typeface="Calibri"/>
                <a:cs typeface="Calibri"/>
              </a:rPr>
              <a:t>automatik</a:t>
            </a:r>
            <a:r>
              <a:rPr sz="1600" dirty="0">
                <a:latin typeface="Calibri"/>
                <a:cs typeface="Calibri"/>
              </a:rPr>
              <a:t> </a:t>
            </a:r>
            <a:r>
              <a:rPr sz="1600" spc="-20" dirty="0">
                <a:latin typeface="Calibri"/>
                <a:cs typeface="Calibri"/>
              </a:rPr>
              <a:t>bagi</a:t>
            </a:r>
            <a:r>
              <a:rPr sz="1600" spc="-35" dirty="0">
                <a:latin typeface="Calibri"/>
                <a:cs typeface="Calibri"/>
              </a:rPr>
              <a:t> </a:t>
            </a:r>
            <a:r>
              <a:rPr sz="1600" spc="-20" dirty="0">
                <a:latin typeface="Calibri"/>
                <a:cs typeface="Calibri"/>
              </a:rPr>
              <a:t>mengenal</a:t>
            </a:r>
            <a:r>
              <a:rPr sz="1600" spc="-35" dirty="0">
                <a:latin typeface="Calibri"/>
                <a:cs typeface="Calibri"/>
              </a:rPr>
              <a:t> </a:t>
            </a:r>
            <a:r>
              <a:rPr sz="1600" spc="-10" dirty="0">
                <a:latin typeface="Calibri"/>
                <a:cs typeface="Calibri"/>
              </a:rPr>
              <a:t>pasti </a:t>
            </a:r>
            <a:r>
              <a:rPr sz="1600" dirty="0">
                <a:latin typeface="Calibri"/>
                <a:cs typeface="Calibri"/>
              </a:rPr>
              <a:t>pesakit</a:t>
            </a:r>
            <a:r>
              <a:rPr sz="1600" spc="-20" dirty="0">
                <a:latin typeface="Calibri"/>
                <a:cs typeface="Calibri"/>
              </a:rPr>
              <a:t> </a:t>
            </a:r>
            <a:r>
              <a:rPr sz="1600" spc="-30" dirty="0">
                <a:latin typeface="Calibri"/>
                <a:cs typeface="Calibri"/>
              </a:rPr>
              <a:t>yang </a:t>
            </a:r>
            <a:r>
              <a:rPr sz="1600" dirty="0">
                <a:latin typeface="Calibri"/>
                <a:cs typeface="Calibri"/>
              </a:rPr>
              <a:t>cemas</a:t>
            </a:r>
            <a:r>
              <a:rPr sz="1600" spc="-15" dirty="0">
                <a:latin typeface="Calibri"/>
                <a:cs typeface="Calibri"/>
              </a:rPr>
              <a:t> </a:t>
            </a:r>
            <a:r>
              <a:rPr sz="1600" spc="-10" dirty="0">
                <a:latin typeface="Calibri"/>
                <a:cs typeface="Calibri"/>
              </a:rPr>
              <a:t>atau</a:t>
            </a:r>
            <a:r>
              <a:rPr sz="1600" spc="10" dirty="0">
                <a:latin typeface="Calibri"/>
                <a:cs typeface="Calibri"/>
              </a:rPr>
              <a:t> </a:t>
            </a:r>
            <a:r>
              <a:rPr sz="1600" spc="-20" dirty="0">
                <a:latin typeface="Calibri"/>
                <a:cs typeface="Calibri"/>
              </a:rPr>
              <a:t>berisiko</a:t>
            </a:r>
            <a:r>
              <a:rPr sz="1600" spc="-25" dirty="0">
                <a:latin typeface="Calibri"/>
                <a:cs typeface="Calibri"/>
              </a:rPr>
              <a:t> </a:t>
            </a:r>
            <a:r>
              <a:rPr sz="1600" spc="-50" dirty="0">
                <a:latin typeface="Calibri"/>
                <a:cs typeface="Calibri"/>
              </a:rPr>
              <a:t>tinggi</a:t>
            </a:r>
            <a:r>
              <a:rPr sz="1600" spc="15" dirty="0">
                <a:latin typeface="Calibri"/>
                <a:cs typeface="Calibri"/>
              </a:rPr>
              <a:t> </a:t>
            </a:r>
            <a:r>
              <a:rPr sz="1600" dirty="0">
                <a:latin typeface="Calibri"/>
                <a:cs typeface="Calibri"/>
              </a:rPr>
              <a:t>sejak</a:t>
            </a:r>
            <a:r>
              <a:rPr sz="1600" spc="-25" dirty="0">
                <a:latin typeface="Calibri"/>
                <a:cs typeface="Calibri"/>
              </a:rPr>
              <a:t> </a:t>
            </a:r>
            <a:r>
              <a:rPr sz="1600" spc="-10" dirty="0">
                <a:latin typeface="Calibri"/>
                <a:cs typeface="Calibri"/>
              </a:rPr>
              <a:t>awal, </a:t>
            </a:r>
            <a:r>
              <a:rPr sz="1600" spc="-20" dirty="0">
                <a:latin typeface="Calibri"/>
                <a:cs typeface="Calibri"/>
              </a:rPr>
              <a:t>membolehkan</a:t>
            </a:r>
            <a:r>
              <a:rPr sz="1600" spc="-25" dirty="0">
                <a:latin typeface="Calibri"/>
                <a:cs typeface="Calibri"/>
              </a:rPr>
              <a:t> </a:t>
            </a:r>
            <a:r>
              <a:rPr sz="1600" spc="-10" dirty="0">
                <a:latin typeface="Calibri"/>
                <a:cs typeface="Calibri"/>
              </a:rPr>
              <a:t>kaunseling</a:t>
            </a:r>
            <a:r>
              <a:rPr sz="1600" spc="-25" dirty="0">
                <a:latin typeface="Calibri"/>
                <a:cs typeface="Calibri"/>
              </a:rPr>
              <a:t> </a:t>
            </a:r>
            <a:r>
              <a:rPr sz="1600" dirty="0">
                <a:latin typeface="Calibri"/>
                <a:cs typeface="Calibri"/>
              </a:rPr>
              <a:t>awal</a:t>
            </a:r>
            <a:r>
              <a:rPr sz="1600" spc="-30" dirty="0">
                <a:latin typeface="Calibri"/>
                <a:cs typeface="Calibri"/>
              </a:rPr>
              <a:t> </a:t>
            </a:r>
            <a:r>
              <a:rPr sz="1600" spc="-10" dirty="0">
                <a:latin typeface="Calibri"/>
                <a:cs typeface="Calibri"/>
              </a:rPr>
              <a:t>atau penjadualan khas.</a:t>
            </a:r>
            <a:endParaRPr sz="1600">
              <a:latin typeface="Calibri"/>
              <a:cs typeface="Calibri"/>
            </a:endParaRPr>
          </a:p>
          <a:p>
            <a:pPr marL="355600" marR="242570" indent="-342900">
              <a:lnSpc>
                <a:spcPct val="100000"/>
              </a:lnSpc>
              <a:buAutoNum type="arabicPeriod"/>
              <a:tabLst>
                <a:tab pos="355600" algn="l"/>
              </a:tabLst>
            </a:pPr>
            <a:r>
              <a:rPr sz="1600" dirty="0">
                <a:latin typeface="Calibri"/>
                <a:cs typeface="Calibri"/>
              </a:rPr>
              <a:t>Dashboard</a:t>
            </a:r>
            <a:r>
              <a:rPr sz="1600" spc="-40" dirty="0">
                <a:latin typeface="Calibri"/>
                <a:cs typeface="Calibri"/>
              </a:rPr>
              <a:t> </a:t>
            </a:r>
            <a:r>
              <a:rPr sz="1600" spc="-10" dirty="0">
                <a:latin typeface="Calibri"/>
                <a:cs typeface="Calibri"/>
              </a:rPr>
              <a:t>klinikal</a:t>
            </a:r>
            <a:r>
              <a:rPr sz="1600" spc="-55" dirty="0">
                <a:latin typeface="Calibri"/>
                <a:cs typeface="Calibri"/>
              </a:rPr>
              <a:t> </a:t>
            </a:r>
            <a:r>
              <a:rPr sz="1600" spc="-30" dirty="0">
                <a:latin typeface="Calibri"/>
                <a:cs typeface="Calibri"/>
              </a:rPr>
              <a:t>untuk</a:t>
            </a:r>
            <a:r>
              <a:rPr sz="1600" spc="-35" dirty="0">
                <a:latin typeface="Calibri"/>
                <a:cs typeface="Calibri"/>
              </a:rPr>
              <a:t> </a:t>
            </a:r>
            <a:r>
              <a:rPr sz="1600" spc="-55" dirty="0">
                <a:latin typeface="Calibri"/>
                <a:cs typeface="Calibri"/>
              </a:rPr>
              <a:t>doktor</a:t>
            </a:r>
            <a:r>
              <a:rPr sz="1600" spc="-35" dirty="0">
                <a:latin typeface="Calibri"/>
                <a:cs typeface="Calibri"/>
              </a:rPr>
              <a:t> </a:t>
            </a:r>
            <a:r>
              <a:rPr sz="1600" dirty="0">
                <a:latin typeface="Calibri"/>
                <a:cs typeface="Calibri"/>
              </a:rPr>
              <a:t>dan</a:t>
            </a:r>
            <a:r>
              <a:rPr sz="1600" spc="-65" dirty="0">
                <a:latin typeface="Calibri"/>
                <a:cs typeface="Calibri"/>
              </a:rPr>
              <a:t> </a:t>
            </a:r>
            <a:r>
              <a:rPr sz="1600" spc="-10" dirty="0">
                <a:latin typeface="Calibri"/>
                <a:cs typeface="Calibri"/>
              </a:rPr>
              <a:t>pentadbir </a:t>
            </a:r>
            <a:r>
              <a:rPr sz="1600" spc="-20" dirty="0">
                <a:latin typeface="Calibri"/>
                <a:cs typeface="Calibri"/>
              </a:rPr>
              <a:t>melihat</a:t>
            </a:r>
            <a:r>
              <a:rPr sz="1600" spc="-40" dirty="0">
                <a:latin typeface="Calibri"/>
                <a:cs typeface="Calibri"/>
              </a:rPr>
              <a:t> </a:t>
            </a:r>
            <a:r>
              <a:rPr sz="1600" spc="-10" dirty="0">
                <a:latin typeface="Calibri"/>
                <a:cs typeface="Calibri"/>
              </a:rPr>
              <a:t>data</a:t>
            </a:r>
            <a:r>
              <a:rPr sz="1600" spc="-40" dirty="0">
                <a:latin typeface="Calibri"/>
                <a:cs typeface="Calibri"/>
              </a:rPr>
              <a:t> triage,</a:t>
            </a:r>
            <a:r>
              <a:rPr sz="1600" spc="-25" dirty="0">
                <a:latin typeface="Calibri"/>
                <a:cs typeface="Calibri"/>
              </a:rPr>
              <a:t> </a:t>
            </a:r>
            <a:r>
              <a:rPr sz="1600" spc="-30" dirty="0">
                <a:latin typeface="Calibri"/>
                <a:cs typeface="Calibri"/>
              </a:rPr>
              <a:t>profil</a:t>
            </a:r>
            <a:r>
              <a:rPr sz="1600" spc="-40" dirty="0">
                <a:latin typeface="Calibri"/>
                <a:cs typeface="Calibri"/>
              </a:rPr>
              <a:t> </a:t>
            </a:r>
            <a:r>
              <a:rPr sz="1600" spc="-20" dirty="0">
                <a:latin typeface="Calibri"/>
                <a:cs typeface="Calibri"/>
              </a:rPr>
              <a:t>psikologi</a:t>
            </a:r>
            <a:r>
              <a:rPr sz="1600" spc="-30" dirty="0">
                <a:latin typeface="Calibri"/>
                <a:cs typeface="Calibri"/>
              </a:rPr>
              <a:t> </a:t>
            </a:r>
            <a:r>
              <a:rPr sz="1600" dirty="0">
                <a:latin typeface="Calibri"/>
                <a:cs typeface="Calibri"/>
              </a:rPr>
              <a:t>pesakit</a:t>
            </a:r>
            <a:r>
              <a:rPr sz="1600" spc="-65" dirty="0">
                <a:latin typeface="Calibri"/>
                <a:cs typeface="Calibri"/>
              </a:rPr>
              <a:t> </a:t>
            </a:r>
            <a:r>
              <a:rPr sz="1600" spc="-10" dirty="0">
                <a:latin typeface="Calibri"/>
                <a:cs typeface="Calibri"/>
              </a:rPr>
              <a:t>serta </a:t>
            </a:r>
            <a:r>
              <a:rPr sz="1600" dirty="0">
                <a:latin typeface="Calibri"/>
                <a:cs typeface="Calibri"/>
              </a:rPr>
              <a:t>status </a:t>
            </a:r>
            <a:r>
              <a:rPr sz="1600" spc="-40" dirty="0">
                <a:latin typeface="Calibri"/>
                <a:cs typeface="Calibri"/>
              </a:rPr>
              <a:t>janji</a:t>
            </a:r>
            <a:r>
              <a:rPr sz="1600" dirty="0">
                <a:latin typeface="Calibri"/>
                <a:cs typeface="Calibri"/>
              </a:rPr>
              <a:t> </a:t>
            </a:r>
            <a:r>
              <a:rPr sz="1600" spc="-30" dirty="0">
                <a:latin typeface="Calibri"/>
                <a:cs typeface="Calibri"/>
              </a:rPr>
              <a:t>temu</a:t>
            </a:r>
            <a:r>
              <a:rPr sz="1600" spc="-15" dirty="0">
                <a:latin typeface="Calibri"/>
                <a:cs typeface="Calibri"/>
              </a:rPr>
              <a:t> </a:t>
            </a:r>
            <a:r>
              <a:rPr sz="1600" dirty="0">
                <a:latin typeface="Calibri"/>
                <a:cs typeface="Calibri"/>
              </a:rPr>
              <a:t>dalam</a:t>
            </a:r>
            <a:r>
              <a:rPr sz="1600" spc="-5" dirty="0">
                <a:latin typeface="Calibri"/>
                <a:cs typeface="Calibri"/>
              </a:rPr>
              <a:t> </a:t>
            </a:r>
            <a:r>
              <a:rPr sz="1600" dirty="0">
                <a:latin typeface="Calibri"/>
                <a:cs typeface="Calibri"/>
              </a:rPr>
              <a:t>satu</a:t>
            </a:r>
            <a:r>
              <a:rPr sz="1600" spc="-15" dirty="0">
                <a:latin typeface="Calibri"/>
                <a:cs typeface="Calibri"/>
              </a:rPr>
              <a:t> </a:t>
            </a:r>
            <a:r>
              <a:rPr sz="1600" dirty="0">
                <a:latin typeface="Calibri"/>
                <a:cs typeface="Calibri"/>
              </a:rPr>
              <a:t>sistem</a:t>
            </a:r>
            <a:r>
              <a:rPr sz="1600" spc="-25" dirty="0">
                <a:latin typeface="Calibri"/>
                <a:cs typeface="Calibri"/>
              </a:rPr>
              <a:t> </a:t>
            </a:r>
            <a:r>
              <a:rPr sz="1600" spc="-10" dirty="0">
                <a:latin typeface="Calibri"/>
                <a:cs typeface="Calibri"/>
              </a:rPr>
              <a:t>bersepadu.</a:t>
            </a:r>
            <a:endParaRPr sz="1600">
              <a:latin typeface="Calibri"/>
              <a:cs typeface="Calibri"/>
            </a:endParaRPr>
          </a:p>
          <a:p>
            <a:pPr marL="355600" marR="32384" indent="-342900">
              <a:lnSpc>
                <a:spcPct val="100000"/>
              </a:lnSpc>
              <a:buAutoNum type="arabicPeriod"/>
              <a:tabLst>
                <a:tab pos="355600" algn="l"/>
              </a:tabLst>
            </a:pPr>
            <a:r>
              <a:rPr sz="1600" spc="-25" dirty="0">
                <a:latin typeface="Calibri"/>
                <a:cs typeface="Calibri"/>
              </a:rPr>
              <a:t>Integrasi</a:t>
            </a:r>
            <a:r>
              <a:rPr sz="1600" spc="-5" dirty="0">
                <a:latin typeface="Calibri"/>
                <a:cs typeface="Calibri"/>
              </a:rPr>
              <a:t> </a:t>
            </a:r>
            <a:r>
              <a:rPr sz="1600" dirty="0">
                <a:latin typeface="Calibri"/>
                <a:cs typeface="Calibri"/>
              </a:rPr>
              <a:t>sistem</a:t>
            </a:r>
            <a:r>
              <a:rPr sz="1600" spc="-40" dirty="0">
                <a:latin typeface="Calibri"/>
                <a:cs typeface="Calibri"/>
              </a:rPr>
              <a:t> </a:t>
            </a:r>
            <a:r>
              <a:rPr sz="1600" spc="-25" dirty="0">
                <a:latin typeface="Calibri"/>
                <a:cs typeface="Calibri"/>
              </a:rPr>
              <a:t>dengan</a:t>
            </a:r>
            <a:r>
              <a:rPr sz="1600" spc="-20" dirty="0">
                <a:latin typeface="Calibri"/>
                <a:cs typeface="Calibri"/>
              </a:rPr>
              <a:t> </a:t>
            </a:r>
            <a:r>
              <a:rPr sz="1600" spc="-10" dirty="0">
                <a:latin typeface="Calibri"/>
                <a:cs typeface="Calibri"/>
              </a:rPr>
              <a:t>perisian</a:t>
            </a:r>
            <a:r>
              <a:rPr sz="1600" spc="-40" dirty="0">
                <a:latin typeface="Calibri"/>
                <a:cs typeface="Calibri"/>
              </a:rPr>
              <a:t> </a:t>
            </a:r>
            <a:r>
              <a:rPr sz="1600" spc="-20" dirty="0">
                <a:latin typeface="Calibri"/>
                <a:cs typeface="Calibri"/>
              </a:rPr>
              <a:t>pengurusan</a:t>
            </a:r>
            <a:r>
              <a:rPr sz="1600" spc="-5" dirty="0">
                <a:latin typeface="Calibri"/>
                <a:cs typeface="Calibri"/>
              </a:rPr>
              <a:t> </a:t>
            </a:r>
            <a:r>
              <a:rPr sz="1600" spc="-10" dirty="0">
                <a:latin typeface="Calibri"/>
                <a:cs typeface="Calibri"/>
              </a:rPr>
              <a:t>klinik </a:t>
            </a:r>
            <a:r>
              <a:rPr sz="1600" dirty="0">
                <a:latin typeface="Calibri"/>
                <a:cs typeface="Calibri"/>
              </a:rPr>
              <a:t>sedia</a:t>
            </a:r>
            <a:r>
              <a:rPr sz="1600" spc="-50" dirty="0">
                <a:latin typeface="Calibri"/>
                <a:cs typeface="Calibri"/>
              </a:rPr>
              <a:t> </a:t>
            </a:r>
            <a:r>
              <a:rPr sz="1600" dirty="0">
                <a:latin typeface="Calibri"/>
                <a:cs typeface="Calibri"/>
              </a:rPr>
              <a:t>ada</a:t>
            </a:r>
            <a:r>
              <a:rPr sz="1600" spc="-40" dirty="0">
                <a:latin typeface="Calibri"/>
                <a:cs typeface="Calibri"/>
              </a:rPr>
              <a:t> </a:t>
            </a:r>
            <a:r>
              <a:rPr sz="1600" spc="-20" dirty="0">
                <a:latin typeface="Calibri"/>
                <a:cs typeface="Calibri"/>
              </a:rPr>
              <a:t>bagi</a:t>
            </a:r>
            <a:r>
              <a:rPr sz="1600" spc="-40" dirty="0">
                <a:latin typeface="Calibri"/>
                <a:cs typeface="Calibri"/>
              </a:rPr>
              <a:t> </a:t>
            </a:r>
            <a:r>
              <a:rPr sz="1600" dirty="0">
                <a:latin typeface="Calibri"/>
                <a:cs typeface="Calibri"/>
              </a:rPr>
              <a:t>memastikan</a:t>
            </a:r>
            <a:r>
              <a:rPr sz="1600" spc="-45" dirty="0">
                <a:latin typeface="Calibri"/>
                <a:cs typeface="Calibri"/>
              </a:rPr>
              <a:t> </a:t>
            </a:r>
            <a:r>
              <a:rPr sz="1600" spc="-10" dirty="0">
                <a:latin typeface="Calibri"/>
                <a:cs typeface="Calibri"/>
              </a:rPr>
              <a:t>operasi</a:t>
            </a:r>
            <a:r>
              <a:rPr sz="1600" spc="-35" dirty="0">
                <a:latin typeface="Calibri"/>
                <a:cs typeface="Calibri"/>
              </a:rPr>
              <a:t> </a:t>
            </a:r>
            <a:r>
              <a:rPr sz="1600" spc="-30" dirty="0">
                <a:latin typeface="Calibri"/>
                <a:cs typeface="Calibri"/>
              </a:rPr>
              <a:t>yang</a:t>
            </a:r>
            <a:r>
              <a:rPr sz="1600" spc="-65" dirty="0">
                <a:latin typeface="Calibri"/>
                <a:cs typeface="Calibri"/>
              </a:rPr>
              <a:t> </a:t>
            </a:r>
            <a:r>
              <a:rPr sz="1600" spc="-10" dirty="0">
                <a:latin typeface="Calibri"/>
                <a:cs typeface="Calibri"/>
              </a:rPr>
              <a:t>lancar </a:t>
            </a:r>
            <a:r>
              <a:rPr sz="1600" dirty="0">
                <a:latin typeface="Calibri"/>
                <a:cs typeface="Calibri"/>
              </a:rPr>
              <a:t>serta</a:t>
            </a:r>
            <a:r>
              <a:rPr sz="1600" spc="-55" dirty="0">
                <a:latin typeface="Calibri"/>
                <a:cs typeface="Calibri"/>
              </a:rPr>
              <a:t> </a:t>
            </a:r>
            <a:r>
              <a:rPr sz="1600" spc="-35" dirty="0">
                <a:latin typeface="Calibri"/>
                <a:cs typeface="Calibri"/>
              </a:rPr>
              <a:t>mengurangkan</a:t>
            </a:r>
            <a:r>
              <a:rPr sz="1600" spc="10" dirty="0">
                <a:latin typeface="Calibri"/>
                <a:cs typeface="Calibri"/>
              </a:rPr>
              <a:t> </a:t>
            </a:r>
            <a:r>
              <a:rPr sz="1600" spc="-25" dirty="0">
                <a:latin typeface="Calibri"/>
                <a:cs typeface="Calibri"/>
              </a:rPr>
              <a:t>ralat</a:t>
            </a:r>
            <a:r>
              <a:rPr sz="1600" spc="-45" dirty="0">
                <a:latin typeface="Calibri"/>
                <a:cs typeface="Calibri"/>
              </a:rPr>
              <a:t> </a:t>
            </a:r>
            <a:r>
              <a:rPr sz="1600" spc="-10" dirty="0">
                <a:latin typeface="Calibri"/>
                <a:cs typeface="Calibri"/>
              </a:rPr>
              <a:t>manual.</a:t>
            </a:r>
            <a:endParaRPr sz="1600">
              <a:latin typeface="Calibri"/>
              <a:cs typeface="Calibri"/>
            </a:endParaRPr>
          </a:p>
          <a:p>
            <a:pPr marL="355600" marR="662940" indent="-342900" algn="just">
              <a:lnSpc>
                <a:spcPct val="100000"/>
              </a:lnSpc>
              <a:spcBef>
                <a:spcPts val="5"/>
              </a:spcBef>
              <a:buAutoNum type="arabicPeriod"/>
              <a:tabLst>
                <a:tab pos="355600" algn="l"/>
              </a:tabLst>
            </a:pPr>
            <a:r>
              <a:rPr sz="1600" dirty="0">
                <a:latin typeface="Calibri"/>
                <a:cs typeface="Calibri"/>
              </a:rPr>
              <a:t>Kawalan</a:t>
            </a:r>
            <a:r>
              <a:rPr sz="1600" spc="-35" dirty="0">
                <a:latin typeface="Calibri"/>
                <a:cs typeface="Calibri"/>
              </a:rPr>
              <a:t> </a:t>
            </a:r>
            <a:r>
              <a:rPr sz="1600" dirty="0">
                <a:latin typeface="Calibri"/>
                <a:cs typeface="Calibri"/>
              </a:rPr>
              <a:t>keselamatan</a:t>
            </a:r>
            <a:r>
              <a:rPr sz="1600" spc="-30" dirty="0">
                <a:latin typeface="Calibri"/>
                <a:cs typeface="Calibri"/>
              </a:rPr>
              <a:t> </a:t>
            </a:r>
            <a:r>
              <a:rPr sz="1600" spc="-10" dirty="0">
                <a:latin typeface="Calibri"/>
                <a:cs typeface="Calibri"/>
              </a:rPr>
              <a:t>data</a:t>
            </a:r>
            <a:r>
              <a:rPr sz="1600" spc="-40" dirty="0">
                <a:latin typeface="Calibri"/>
                <a:cs typeface="Calibri"/>
              </a:rPr>
              <a:t> </a:t>
            </a:r>
            <a:r>
              <a:rPr sz="1600" spc="-25" dirty="0">
                <a:latin typeface="Calibri"/>
                <a:cs typeface="Calibri"/>
              </a:rPr>
              <a:t>yang</a:t>
            </a:r>
            <a:r>
              <a:rPr sz="1600" spc="-55" dirty="0">
                <a:latin typeface="Calibri"/>
                <a:cs typeface="Calibri"/>
              </a:rPr>
              <a:t> </a:t>
            </a:r>
            <a:r>
              <a:rPr sz="1600" spc="-35" dirty="0">
                <a:latin typeface="Calibri"/>
                <a:cs typeface="Calibri"/>
              </a:rPr>
              <a:t>ketat</a:t>
            </a:r>
            <a:r>
              <a:rPr sz="1600" spc="-45" dirty="0">
                <a:latin typeface="Calibri"/>
                <a:cs typeface="Calibri"/>
              </a:rPr>
              <a:t> </a:t>
            </a:r>
            <a:r>
              <a:rPr sz="1600" spc="-20" dirty="0">
                <a:latin typeface="Calibri"/>
                <a:cs typeface="Calibri"/>
              </a:rPr>
              <a:t>bagi </a:t>
            </a:r>
            <a:r>
              <a:rPr sz="1600" dirty="0">
                <a:latin typeface="Calibri"/>
                <a:cs typeface="Calibri"/>
              </a:rPr>
              <a:t>memastikan</a:t>
            </a:r>
            <a:r>
              <a:rPr sz="1600" spc="-75" dirty="0">
                <a:latin typeface="Calibri"/>
                <a:cs typeface="Calibri"/>
              </a:rPr>
              <a:t> </a:t>
            </a:r>
            <a:r>
              <a:rPr sz="1600" spc="-20" dirty="0">
                <a:latin typeface="Calibri"/>
                <a:cs typeface="Calibri"/>
              </a:rPr>
              <a:t>pematuhan</a:t>
            </a:r>
            <a:r>
              <a:rPr sz="1600" spc="-45" dirty="0">
                <a:latin typeface="Calibri"/>
                <a:cs typeface="Calibri"/>
              </a:rPr>
              <a:t> </a:t>
            </a:r>
            <a:r>
              <a:rPr sz="1600" spc="-10" dirty="0">
                <a:latin typeface="Calibri"/>
                <a:cs typeface="Calibri"/>
              </a:rPr>
              <a:t>kepada</a:t>
            </a:r>
            <a:r>
              <a:rPr sz="1600" spc="-70" dirty="0">
                <a:latin typeface="Calibri"/>
                <a:cs typeface="Calibri"/>
              </a:rPr>
              <a:t> </a:t>
            </a:r>
            <a:r>
              <a:rPr sz="1600" spc="-10" dirty="0">
                <a:latin typeface="Calibri"/>
                <a:cs typeface="Calibri"/>
              </a:rPr>
              <a:t>piawaian kerahsiaan</a:t>
            </a:r>
            <a:r>
              <a:rPr sz="1600" spc="-60" dirty="0">
                <a:latin typeface="Calibri"/>
                <a:cs typeface="Calibri"/>
              </a:rPr>
              <a:t> </a:t>
            </a:r>
            <a:r>
              <a:rPr sz="1600" spc="-10" dirty="0">
                <a:latin typeface="Calibri"/>
                <a:cs typeface="Calibri"/>
              </a:rPr>
              <a:t>perubatan.</a:t>
            </a:r>
            <a:endParaRPr sz="1600">
              <a:latin typeface="Calibri"/>
              <a:cs typeface="Calibri"/>
            </a:endParaRPr>
          </a:p>
          <a:p>
            <a:pPr marL="355600" marR="155575" indent="-342900">
              <a:lnSpc>
                <a:spcPct val="100000"/>
              </a:lnSpc>
              <a:buAutoNum type="arabicPeriod"/>
              <a:tabLst>
                <a:tab pos="355600" algn="l"/>
              </a:tabLst>
            </a:pPr>
            <a:r>
              <a:rPr sz="1600" spc="-25" dirty="0">
                <a:latin typeface="Calibri"/>
                <a:cs typeface="Calibri"/>
              </a:rPr>
              <a:t>Aliran</a:t>
            </a:r>
            <a:r>
              <a:rPr sz="1600" spc="-35" dirty="0">
                <a:latin typeface="Calibri"/>
                <a:cs typeface="Calibri"/>
              </a:rPr>
              <a:t> </a:t>
            </a:r>
            <a:r>
              <a:rPr sz="1600" spc="-20" dirty="0">
                <a:latin typeface="Calibri"/>
                <a:cs typeface="Calibri"/>
              </a:rPr>
              <a:t>perjalanan</a:t>
            </a:r>
            <a:r>
              <a:rPr sz="1600" spc="-10" dirty="0">
                <a:latin typeface="Calibri"/>
                <a:cs typeface="Calibri"/>
              </a:rPr>
              <a:t> </a:t>
            </a:r>
            <a:r>
              <a:rPr sz="1600" dirty="0">
                <a:latin typeface="Calibri"/>
                <a:cs typeface="Calibri"/>
              </a:rPr>
              <a:t>pesakit</a:t>
            </a:r>
            <a:r>
              <a:rPr sz="1600" spc="-45" dirty="0">
                <a:latin typeface="Calibri"/>
                <a:cs typeface="Calibri"/>
              </a:rPr>
              <a:t> </a:t>
            </a:r>
            <a:r>
              <a:rPr sz="1600" spc="-20" dirty="0">
                <a:latin typeface="Calibri"/>
                <a:cs typeface="Calibri"/>
              </a:rPr>
              <a:t>menjadi</a:t>
            </a:r>
            <a:r>
              <a:rPr sz="1600" spc="-35" dirty="0">
                <a:latin typeface="Calibri"/>
                <a:cs typeface="Calibri"/>
              </a:rPr>
              <a:t> </a:t>
            </a:r>
            <a:r>
              <a:rPr sz="1600" spc="-10" dirty="0">
                <a:latin typeface="Calibri"/>
                <a:cs typeface="Calibri"/>
              </a:rPr>
              <a:t>lebih</a:t>
            </a:r>
            <a:r>
              <a:rPr sz="1600" spc="-40" dirty="0">
                <a:latin typeface="Calibri"/>
                <a:cs typeface="Calibri"/>
              </a:rPr>
              <a:t> </a:t>
            </a:r>
            <a:r>
              <a:rPr sz="1600" spc="-10" dirty="0">
                <a:latin typeface="Calibri"/>
                <a:cs typeface="Calibri"/>
              </a:rPr>
              <a:t>tersusun: </a:t>
            </a:r>
            <a:r>
              <a:rPr sz="1600" dirty="0">
                <a:latin typeface="Calibri"/>
                <a:cs typeface="Calibri"/>
              </a:rPr>
              <a:t>Pesakit</a:t>
            </a:r>
            <a:r>
              <a:rPr sz="1600" spc="-40" dirty="0">
                <a:latin typeface="Calibri"/>
                <a:cs typeface="Calibri"/>
              </a:rPr>
              <a:t> </a:t>
            </a:r>
            <a:r>
              <a:rPr sz="1600" spc="-495" dirty="0">
                <a:latin typeface="Calibri"/>
                <a:cs typeface="Calibri"/>
              </a:rPr>
              <a:t>→</a:t>
            </a:r>
            <a:r>
              <a:rPr sz="1600" spc="-40" dirty="0">
                <a:latin typeface="Calibri"/>
                <a:cs typeface="Calibri"/>
              </a:rPr>
              <a:t> </a:t>
            </a:r>
            <a:r>
              <a:rPr sz="1600" dirty="0">
                <a:latin typeface="Calibri"/>
                <a:cs typeface="Calibri"/>
              </a:rPr>
              <a:t>Chatbot</a:t>
            </a:r>
            <a:r>
              <a:rPr sz="1600" spc="-5" dirty="0">
                <a:latin typeface="Calibri"/>
                <a:cs typeface="Calibri"/>
              </a:rPr>
              <a:t> </a:t>
            </a:r>
            <a:r>
              <a:rPr sz="1600" dirty="0">
                <a:latin typeface="Calibri"/>
                <a:cs typeface="Calibri"/>
              </a:rPr>
              <a:t>AI</a:t>
            </a:r>
            <a:r>
              <a:rPr sz="1600" spc="-45" dirty="0">
                <a:latin typeface="Calibri"/>
                <a:cs typeface="Calibri"/>
              </a:rPr>
              <a:t> </a:t>
            </a:r>
            <a:r>
              <a:rPr sz="1600" spc="-35" dirty="0">
                <a:latin typeface="Calibri"/>
                <a:cs typeface="Calibri"/>
              </a:rPr>
              <a:t>(triage</a:t>
            </a:r>
            <a:r>
              <a:rPr sz="1600" spc="-5" dirty="0">
                <a:latin typeface="Calibri"/>
                <a:cs typeface="Calibri"/>
              </a:rPr>
              <a:t> </a:t>
            </a:r>
            <a:r>
              <a:rPr sz="1600" dirty="0">
                <a:latin typeface="Calibri"/>
                <a:cs typeface="Calibri"/>
              </a:rPr>
              <a:t>+</a:t>
            </a:r>
            <a:r>
              <a:rPr sz="1600" spc="-50" dirty="0">
                <a:latin typeface="Calibri"/>
                <a:cs typeface="Calibri"/>
              </a:rPr>
              <a:t> </a:t>
            </a:r>
            <a:r>
              <a:rPr sz="1600" spc="-20" dirty="0">
                <a:latin typeface="Calibri"/>
                <a:cs typeface="Calibri"/>
              </a:rPr>
              <a:t>anxiety</a:t>
            </a:r>
            <a:r>
              <a:rPr sz="1600" spc="-30" dirty="0">
                <a:latin typeface="Calibri"/>
                <a:cs typeface="Calibri"/>
              </a:rPr>
              <a:t> </a:t>
            </a:r>
            <a:r>
              <a:rPr sz="1600" dirty="0">
                <a:latin typeface="Calibri"/>
                <a:cs typeface="Calibri"/>
              </a:rPr>
              <a:t>check)</a:t>
            </a:r>
            <a:r>
              <a:rPr sz="1600" spc="-45" dirty="0">
                <a:latin typeface="Calibri"/>
                <a:cs typeface="Calibri"/>
              </a:rPr>
              <a:t> </a:t>
            </a:r>
            <a:r>
              <a:rPr sz="1600" spc="-545" dirty="0">
                <a:latin typeface="Calibri"/>
                <a:cs typeface="Calibri"/>
              </a:rPr>
              <a:t>→</a:t>
            </a:r>
            <a:r>
              <a:rPr sz="1600" dirty="0">
                <a:latin typeface="Calibri"/>
                <a:cs typeface="Calibri"/>
              </a:rPr>
              <a:t> Klasifikasi</a:t>
            </a:r>
            <a:r>
              <a:rPr sz="1600" spc="-35" dirty="0">
                <a:latin typeface="Calibri"/>
                <a:cs typeface="Calibri"/>
              </a:rPr>
              <a:t> </a:t>
            </a:r>
            <a:r>
              <a:rPr sz="1600" dirty="0">
                <a:latin typeface="Calibri"/>
                <a:cs typeface="Calibri"/>
              </a:rPr>
              <a:t>AI</a:t>
            </a:r>
            <a:r>
              <a:rPr sz="1600" spc="-40" dirty="0">
                <a:latin typeface="Calibri"/>
                <a:cs typeface="Calibri"/>
              </a:rPr>
              <a:t> </a:t>
            </a:r>
            <a:r>
              <a:rPr sz="1600" spc="-495" dirty="0">
                <a:latin typeface="Calibri"/>
                <a:cs typeface="Calibri"/>
              </a:rPr>
              <a:t>→</a:t>
            </a:r>
            <a:r>
              <a:rPr sz="1600" spc="-45" dirty="0">
                <a:latin typeface="Calibri"/>
                <a:cs typeface="Calibri"/>
              </a:rPr>
              <a:t> </a:t>
            </a:r>
            <a:r>
              <a:rPr sz="1600" dirty="0">
                <a:latin typeface="Calibri"/>
                <a:cs typeface="Calibri"/>
              </a:rPr>
              <a:t>Dashboard </a:t>
            </a:r>
            <a:r>
              <a:rPr sz="1600" spc="-30" dirty="0">
                <a:latin typeface="Calibri"/>
                <a:cs typeface="Calibri"/>
              </a:rPr>
              <a:t>Doktor</a:t>
            </a:r>
            <a:r>
              <a:rPr sz="1600" dirty="0">
                <a:latin typeface="Calibri"/>
                <a:cs typeface="Calibri"/>
              </a:rPr>
              <a:t> </a:t>
            </a:r>
            <a:r>
              <a:rPr sz="1600" spc="-495" dirty="0">
                <a:latin typeface="Calibri"/>
                <a:cs typeface="Calibri"/>
              </a:rPr>
              <a:t>→</a:t>
            </a:r>
            <a:r>
              <a:rPr sz="1600" spc="-45" dirty="0">
                <a:latin typeface="Calibri"/>
                <a:cs typeface="Calibri"/>
              </a:rPr>
              <a:t> </a:t>
            </a:r>
            <a:r>
              <a:rPr sz="1600" spc="-10" dirty="0">
                <a:latin typeface="Calibri"/>
                <a:cs typeface="Calibri"/>
              </a:rPr>
              <a:t>Tindakan </a:t>
            </a:r>
            <a:r>
              <a:rPr sz="1600" dirty="0">
                <a:latin typeface="Calibri"/>
                <a:cs typeface="Calibri"/>
              </a:rPr>
              <a:t>sesuai</a:t>
            </a:r>
            <a:r>
              <a:rPr sz="1600" spc="-35" dirty="0">
                <a:latin typeface="Calibri"/>
                <a:cs typeface="Calibri"/>
              </a:rPr>
              <a:t> </a:t>
            </a:r>
            <a:r>
              <a:rPr sz="1600" spc="-25" dirty="0">
                <a:latin typeface="Calibri"/>
                <a:cs typeface="Calibri"/>
              </a:rPr>
              <a:t>(rawatan</a:t>
            </a:r>
            <a:r>
              <a:rPr sz="1600" spc="30" dirty="0">
                <a:latin typeface="Calibri"/>
                <a:cs typeface="Calibri"/>
              </a:rPr>
              <a:t> </a:t>
            </a:r>
            <a:r>
              <a:rPr sz="1600" spc="-10" dirty="0">
                <a:latin typeface="Calibri"/>
                <a:cs typeface="Calibri"/>
              </a:rPr>
              <a:t>segera,</a:t>
            </a:r>
            <a:r>
              <a:rPr sz="1600" spc="-35" dirty="0">
                <a:latin typeface="Calibri"/>
                <a:cs typeface="Calibri"/>
              </a:rPr>
              <a:t> </a:t>
            </a:r>
            <a:r>
              <a:rPr sz="1600" dirty="0">
                <a:latin typeface="Calibri"/>
                <a:cs typeface="Calibri"/>
              </a:rPr>
              <a:t>jadual</a:t>
            </a:r>
            <a:r>
              <a:rPr sz="1600" spc="-10" dirty="0">
                <a:latin typeface="Calibri"/>
                <a:cs typeface="Calibri"/>
              </a:rPr>
              <a:t> semula, kaunseling)</a:t>
            </a:r>
            <a:endParaRPr sz="1600">
              <a:latin typeface="Calibri"/>
              <a:cs typeface="Calibri"/>
            </a:endParaRPr>
          </a:p>
        </p:txBody>
      </p:sp>
      <p:pic>
        <p:nvPicPr>
          <p:cNvPr id="13" name="object 13"/>
          <p:cNvPicPr/>
          <p:nvPr/>
        </p:nvPicPr>
        <p:blipFill>
          <a:blip r:embed="rId3" cstate="print"/>
          <a:stretch>
            <a:fillRect/>
          </a:stretch>
        </p:blipFill>
        <p:spPr>
          <a:xfrm>
            <a:off x="347814" y="2210170"/>
            <a:ext cx="1871091" cy="1607968"/>
          </a:xfrm>
          <a:prstGeom prst="rect">
            <a:avLst/>
          </a:prstGeom>
        </p:spPr>
      </p:pic>
      <p:sp>
        <p:nvSpPr>
          <p:cNvPr id="15" name="Slide Number Placeholder 14">
            <a:extLst>
              <a:ext uri="{FF2B5EF4-FFF2-40B4-BE49-F238E27FC236}">
                <a16:creationId xmlns:a16="http://schemas.microsoft.com/office/drawing/2014/main" id="{445079B6-58DF-E918-015C-23AC471D5586}"/>
              </a:ext>
            </a:extLst>
          </p:cNvPr>
          <p:cNvSpPr>
            <a:spLocks noGrp="1"/>
          </p:cNvSpPr>
          <p:nvPr>
            <p:ph type="sldNum" idx="12"/>
          </p:nvPr>
        </p:nvSpPr>
        <p:spPr/>
        <p:txBody>
          <a:bodyPr/>
          <a:lstStyle/>
          <a:p>
            <a:r>
              <a:rPr lang="en-MY"/>
              <a:t>KPT | </a:t>
            </a:r>
            <a:fld id="{00000000-1234-1234-1234-123412341234}" type="slidenum">
              <a:rPr lang="en-MY" smtClean="0"/>
              <a:pPr/>
              <a:t>29</a:t>
            </a:fld>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26588e90b8e_0_0"/>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2" name="Google Shape;722;g26588e90b8e_0_0"/>
          <p:cNvSpPr/>
          <p:nvPr/>
        </p:nvSpPr>
        <p:spPr>
          <a:xfrm rot="2700000">
            <a:off x="81875" y="-1385985"/>
            <a:ext cx="2426221" cy="3613199"/>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3" name="Google Shape;723;g26588e90b8e_0_0"/>
          <p:cNvSpPr/>
          <p:nvPr/>
        </p:nvSpPr>
        <p:spPr>
          <a:xfrm rot="2700000">
            <a:off x="1570545" y="-338394"/>
            <a:ext cx="1636865" cy="163686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4" name="Google Shape;724;g26588e90b8e_0_0"/>
          <p:cNvSpPr/>
          <p:nvPr/>
        </p:nvSpPr>
        <p:spPr>
          <a:xfrm rot="2700000">
            <a:off x="9627153" y="-5997"/>
            <a:ext cx="4061650" cy="2549527"/>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5" name="Google Shape;725;g26588e90b8e_0_0"/>
          <p:cNvSpPr/>
          <p:nvPr/>
        </p:nvSpPr>
        <p:spPr>
          <a:xfrm rot="2700000">
            <a:off x="10262869" y="1465803"/>
            <a:ext cx="1185818" cy="1185818"/>
          </a:xfrm>
          <a:prstGeom prst="rect">
            <a:avLst/>
          </a:pr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6" name="Google Shape;726;g26588e90b8e_0_0"/>
          <p:cNvSpPr/>
          <p:nvPr/>
        </p:nvSpPr>
        <p:spPr>
          <a:xfrm rot="2700000">
            <a:off x="-30342" y="5199083"/>
            <a:ext cx="2446513" cy="2367671"/>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7" name="Google Shape;727;g26588e90b8e_0_0"/>
          <p:cNvSpPr/>
          <p:nvPr/>
        </p:nvSpPr>
        <p:spPr>
          <a:xfrm rot="2700000">
            <a:off x="1769876" y="5439856"/>
            <a:ext cx="928290" cy="928290"/>
          </a:xfrm>
          <a:prstGeom prst="rect">
            <a:avLst/>
          </a:pr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8" name="Google Shape;728;g26588e90b8e_0_0"/>
          <p:cNvSpPr/>
          <p:nvPr/>
        </p:nvSpPr>
        <p:spPr>
          <a:xfrm rot="2700000">
            <a:off x="3399812" y="734932"/>
            <a:ext cx="5392376" cy="5392376"/>
          </a:xfrm>
          <a:custGeom>
            <a:avLst/>
            <a:gdLst/>
            <a:ahLst/>
            <a:cxnLst/>
            <a:rect l="l" t="t" r="r" b="b"/>
            <a:pathLst>
              <a:path w="5389379" h="5389379" extrusionOk="0">
                <a:moveTo>
                  <a:pt x="0" y="540040"/>
                </a:moveTo>
                <a:lnTo>
                  <a:pt x="540040" y="0"/>
                </a:lnTo>
                <a:lnTo>
                  <a:pt x="5389379" y="0"/>
                </a:lnTo>
                <a:lnTo>
                  <a:pt x="5389379" y="4838655"/>
                </a:lnTo>
                <a:lnTo>
                  <a:pt x="4838655" y="5389379"/>
                </a:lnTo>
                <a:lnTo>
                  <a:pt x="0" y="5389379"/>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9" name="Google Shape;729;g26588e90b8e_0_0"/>
          <p:cNvSpPr/>
          <p:nvPr/>
        </p:nvSpPr>
        <p:spPr>
          <a:xfrm rot="2700000">
            <a:off x="2698395" y="34065"/>
            <a:ext cx="6795212" cy="6795212"/>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g26588e90b8e_0_0"/>
          <p:cNvSpPr txBox="1">
            <a:spLocks noGrp="1"/>
          </p:cNvSpPr>
          <p:nvPr>
            <p:ph type="ctrTitle"/>
          </p:nvPr>
        </p:nvSpPr>
        <p:spPr>
          <a:xfrm>
            <a:off x="3204642" y="2353641"/>
            <a:ext cx="5782800" cy="2150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80808"/>
              </a:buClr>
              <a:buSzPts val="3600"/>
              <a:buFont typeface="Twentieth Century"/>
              <a:buNone/>
            </a:pPr>
            <a:r>
              <a:rPr lang="en-MY" sz="3600" b="1">
                <a:solidFill>
                  <a:srgbClr val="080808"/>
                </a:solidFill>
                <a:latin typeface="Twentieth Century"/>
                <a:ea typeface="Twentieth Century"/>
                <a:cs typeface="Twentieth Century"/>
                <a:sym typeface="Twentieth Century"/>
              </a:rPr>
              <a:t>KISAH KEJAYAAN PROJEK </a:t>
            </a:r>
            <a:br>
              <a:rPr lang="en-MY" sz="3600" b="1">
                <a:solidFill>
                  <a:srgbClr val="080808"/>
                </a:solidFill>
                <a:latin typeface="Twentieth Century"/>
                <a:ea typeface="Twentieth Century"/>
                <a:cs typeface="Twentieth Century"/>
                <a:sym typeface="Twentieth Century"/>
              </a:rPr>
            </a:br>
            <a:r>
              <a:rPr lang="en-MY" sz="3600" b="1">
                <a:solidFill>
                  <a:srgbClr val="080808"/>
                </a:solidFill>
                <a:latin typeface="Twentieth Century"/>
                <a:ea typeface="Twentieth Century"/>
                <a:cs typeface="Twentieth Century"/>
                <a:sym typeface="Twentieth Century"/>
              </a:rPr>
              <a:t>PUBLIC-PRIVATE RESEARCH NETWORK (PPRN)</a:t>
            </a:r>
            <a:endParaRPr sz="3600">
              <a:solidFill>
                <a:srgbClr val="080808"/>
              </a:solidFill>
              <a:latin typeface="Twentieth Century"/>
              <a:ea typeface="Twentieth Century"/>
              <a:cs typeface="Twentieth Century"/>
              <a:sym typeface="Twentieth Century"/>
            </a:endParaRPr>
          </a:p>
        </p:txBody>
      </p:sp>
      <p:sp>
        <p:nvSpPr>
          <p:cNvPr id="731" name="Google Shape;731;g26588e90b8e_0_0"/>
          <p:cNvSpPr/>
          <p:nvPr/>
        </p:nvSpPr>
        <p:spPr>
          <a:xfrm rot="2700000">
            <a:off x="9628117" y="5458161"/>
            <a:ext cx="2234876" cy="2572359"/>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32" name="Google Shape;732;g26588e90b8e_0_0"/>
          <p:cNvSpPr/>
          <p:nvPr/>
        </p:nvSpPr>
        <p:spPr>
          <a:xfrm rot="2700000">
            <a:off x="9719997" y="5243571"/>
            <a:ext cx="960110" cy="960110"/>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733" name="Google Shape;733;g26588e90b8e_0_0"/>
          <p:cNvPicPr preferRelativeResize="0"/>
          <p:nvPr/>
        </p:nvPicPr>
        <p:blipFill rotWithShape="1">
          <a:blip r:embed="rId3">
            <a:alphaModFix/>
          </a:blip>
          <a:srcRect/>
          <a:stretch/>
        </p:blipFill>
        <p:spPr>
          <a:xfrm>
            <a:off x="5371172" y="4352516"/>
            <a:ext cx="1214437" cy="692209"/>
          </a:xfrm>
          <a:prstGeom prst="rect">
            <a:avLst/>
          </a:prstGeom>
          <a:noFill/>
          <a:ln>
            <a:noFill/>
          </a:ln>
        </p:spPr>
      </p:pic>
      <p:pic>
        <p:nvPicPr>
          <p:cNvPr id="734" name="Google Shape;734;g26588e90b8e_0_0" descr="Logo&#10;&#10;Description automatically generated"/>
          <p:cNvPicPr preferRelativeResize="0"/>
          <p:nvPr/>
        </p:nvPicPr>
        <p:blipFill rotWithShape="1">
          <a:blip r:embed="rId4">
            <a:alphaModFix/>
          </a:blip>
          <a:srcRect/>
          <a:stretch/>
        </p:blipFill>
        <p:spPr>
          <a:xfrm>
            <a:off x="5124332" y="1536408"/>
            <a:ext cx="1943336" cy="969076"/>
          </a:xfrm>
          <a:prstGeom prst="rect">
            <a:avLst/>
          </a:prstGeom>
          <a:noFill/>
          <a:ln>
            <a:noFill/>
          </a:ln>
        </p:spPr>
      </p:pic>
      <p:sp>
        <p:nvSpPr>
          <p:cNvPr id="3" name="Slide Number Placeholder 2">
            <a:extLst>
              <a:ext uri="{FF2B5EF4-FFF2-40B4-BE49-F238E27FC236}">
                <a16:creationId xmlns:a16="http://schemas.microsoft.com/office/drawing/2014/main" id="{44AB6940-25E9-82EA-E727-C24B9570F712}"/>
              </a:ext>
            </a:extLst>
          </p:cNvPr>
          <p:cNvSpPr>
            <a:spLocks noGrp="1"/>
          </p:cNvSpPr>
          <p:nvPr>
            <p:ph type="sldNum" idx="12"/>
          </p:nvPr>
        </p:nvSpPr>
        <p:spPr/>
        <p:txBody>
          <a:bodyPr/>
          <a:lstStyle/>
          <a:p>
            <a:r>
              <a:rPr lang="en-MY"/>
              <a:t>KPT | </a:t>
            </a:r>
            <a:fld id="{00000000-1234-1234-1234-123412341234}" type="slidenum">
              <a:rPr lang="en-MY" smtClean="0"/>
              <a:pPr/>
              <a:t>30</a:t>
            </a:fld>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Google Shape;740;g26588e90b8e_0_18" descr="A close-up of a document&#10;&#10;Description automatically generated with medium confidence"/>
          <p:cNvPicPr preferRelativeResize="0"/>
          <p:nvPr/>
        </p:nvPicPr>
        <p:blipFill rotWithShape="1">
          <a:blip r:embed="rId3">
            <a:alphaModFix/>
          </a:blip>
          <a:srcRect/>
          <a:stretch/>
        </p:blipFill>
        <p:spPr>
          <a:xfrm>
            <a:off x="9149140" y="98370"/>
            <a:ext cx="2777596" cy="6342081"/>
          </a:xfrm>
          <a:prstGeom prst="rect">
            <a:avLst/>
          </a:prstGeom>
          <a:noFill/>
          <a:ln>
            <a:noFill/>
          </a:ln>
        </p:spPr>
      </p:pic>
      <p:sp>
        <p:nvSpPr>
          <p:cNvPr id="741" name="Google Shape;741;g26588e90b8e_0_18"/>
          <p:cNvSpPr txBox="1"/>
          <p:nvPr/>
        </p:nvSpPr>
        <p:spPr>
          <a:xfrm>
            <a:off x="72668" y="-254111"/>
            <a:ext cx="9012600" cy="2150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80808"/>
              </a:buClr>
              <a:buSzPts val="3600"/>
              <a:buFont typeface="Twentieth Century"/>
              <a:buNone/>
            </a:pPr>
            <a:r>
              <a:rPr lang="en-MY" sz="3600" b="1">
                <a:solidFill>
                  <a:srgbClr val="080808"/>
                </a:solidFill>
                <a:latin typeface="Twentieth Century"/>
                <a:ea typeface="Twentieth Century"/>
                <a:cs typeface="Twentieth Century"/>
                <a:sym typeface="Twentieth Century"/>
              </a:rPr>
              <a:t>KISAH KEJAYAAN PROJEK </a:t>
            </a:r>
            <a:br>
              <a:rPr lang="en-MY" sz="3600" b="1">
                <a:solidFill>
                  <a:srgbClr val="080808"/>
                </a:solidFill>
                <a:latin typeface="Twentieth Century"/>
                <a:ea typeface="Twentieth Century"/>
                <a:cs typeface="Twentieth Century"/>
                <a:sym typeface="Twentieth Century"/>
              </a:rPr>
            </a:br>
            <a:r>
              <a:rPr lang="en-MY" sz="3600" b="1" i="1">
                <a:solidFill>
                  <a:srgbClr val="080808"/>
                </a:solidFill>
                <a:latin typeface="Twentieth Century"/>
                <a:ea typeface="Twentieth Century"/>
                <a:cs typeface="Twentieth Century"/>
                <a:sym typeface="Twentieth Century"/>
              </a:rPr>
              <a:t>PUBLIC-PRIVATE RESEARCH NETWORK </a:t>
            </a:r>
            <a:r>
              <a:rPr lang="en-MY" sz="3600" b="1">
                <a:solidFill>
                  <a:srgbClr val="080808"/>
                </a:solidFill>
                <a:latin typeface="Twentieth Century"/>
                <a:ea typeface="Twentieth Century"/>
                <a:cs typeface="Twentieth Century"/>
                <a:sym typeface="Twentieth Century"/>
              </a:rPr>
              <a:t>(PPRN)</a:t>
            </a:r>
            <a:endParaRPr sz="3600">
              <a:solidFill>
                <a:srgbClr val="080808"/>
              </a:solidFill>
              <a:latin typeface="Twentieth Century"/>
              <a:ea typeface="Twentieth Century"/>
              <a:cs typeface="Twentieth Century"/>
              <a:sym typeface="Twentieth Century"/>
            </a:endParaRPr>
          </a:p>
        </p:txBody>
      </p:sp>
      <p:pic>
        <p:nvPicPr>
          <p:cNvPr id="742" name="Google Shape;742;g26588e90b8e_0_18"/>
          <p:cNvPicPr preferRelativeResize="0"/>
          <p:nvPr/>
        </p:nvPicPr>
        <p:blipFill rotWithShape="1">
          <a:blip r:embed="rId4">
            <a:alphaModFix/>
          </a:blip>
          <a:srcRect/>
          <a:stretch/>
        </p:blipFill>
        <p:spPr>
          <a:xfrm>
            <a:off x="4542284" y="2363348"/>
            <a:ext cx="2562230" cy="2536735"/>
          </a:xfrm>
          <a:prstGeom prst="rect">
            <a:avLst/>
          </a:prstGeom>
          <a:noFill/>
          <a:ln>
            <a:noFill/>
          </a:ln>
        </p:spPr>
      </p:pic>
      <p:pic>
        <p:nvPicPr>
          <p:cNvPr id="743" name="Google Shape;743;g26588e90b8e_0_18"/>
          <p:cNvPicPr preferRelativeResize="0"/>
          <p:nvPr/>
        </p:nvPicPr>
        <p:blipFill rotWithShape="1">
          <a:blip r:embed="rId5">
            <a:alphaModFix/>
          </a:blip>
          <a:srcRect l="18548" t="14825" r="16869" b="10747"/>
          <a:stretch/>
        </p:blipFill>
        <p:spPr>
          <a:xfrm>
            <a:off x="7104513" y="2531795"/>
            <a:ext cx="2121373" cy="2375430"/>
          </a:xfrm>
          <a:prstGeom prst="rect">
            <a:avLst/>
          </a:prstGeom>
          <a:noFill/>
          <a:ln>
            <a:noFill/>
          </a:ln>
        </p:spPr>
      </p:pic>
      <p:sp>
        <p:nvSpPr>
          <p:cNvPr id="744" name="Google Shape;744;g26588e90b8e_0_18"/>
          <p:cNvSpPr txBox="1"/>
          <p:nvPr/>
        </p:nvSpPr>
        <p:spPr>
          <a:xfrm>
            <a:off x="122829" y="4885205"/>
            <a:ext cx="91032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MY" sz="1800">
                <a:solidFill>
                  <a:schemeClr val="dk1"/>
                </a:solidFill>
                <a:latin typeface="Calibri"/>
                <a:ea typeface="Calibri"/>
                <a:cs typeface="Calibri"/>
                <a:sym typeface="Calibri"/>
              </a:rPr>
              <a:t>Media : Bernama Radio 24</a:t>
            </a:r>
            <a:endParaRPr/>
          </a:p>
          <a:p>
            <a:pPr marL="0" marR="0" lvl="0" indent="0" algn="l" rtl="0">
              <a:spcBef>
                <a:spcPts val="0"/>
              </a:spcBef>
              <a:spcAft>
                <a:spcPts val="0"/>
              </a:spcAft>
              <a:buNone/>
            </a:pPr>
            <a:r>
              <a:rPr lang="en-MY" sz="1800">
                <a:solidFill>
                  <a:schemeClr val="dk1"/>
                </a:solidFill>
                <a:latin typeface="Calibri"/>
                <a:ea typeface="Calibri"/>
                <a:cs typeface="Calibri"/>
                <a:sym typeface="Calibri"/>
              </a:rPr>
              <a:t>Tajuk : </a:t>
            </a:r>
            <a:r>
              <a:rPr lang="en-MY" sz="1800" b="1" u="sng">
                <a:solidFill>
                  <a:schemeClr val="dk1"/>
                </a:solidFill>
                <a:latin typeface="Calibri"/>
                <a:ea typeface="Calibri"/>
                <a:cs typeface="Calibri"/>
                <a:sym typeface="Calibri"/>
              </a:rPr>
              <a:t>Inisiatif PPRN Pacu Peningkatan Produktiviti Usahawan</a:t>
            </a:r>
            <a:endParaRPr sz="1800" b="1" u="sng">
              <a:solidFill>
                <a:schemeClr val="dk1"/>
              </a:solidFill>
              <a:latin typeface="Calibri"/>
              <a:ea typeface="Calibri"/>
              <a:cs typeface="Calibri"/>
              <a:sym typeface="Calibri"/>
            </a:endParaRPr>
          </a:p>
          <a:p>
            <a:pPr marL="0" marR="0" lvl="0" indent="0" algn="l" rtl="0">
              <a:spcBef>
                <a:spcPts val="0"/>
              </a:spcBef>
              <a:spcAft>
                <a:spcPts val="0"/>
              </a:spcAft>
              <a:buNone/>
            </a:pPr>
            <a:r>
              <a:rPr lang="en-MY" sz="1800">
                <a:solidFill>
                  <a:schemeClr val="dk1"/>
                </a:solidFill>
                <a:latin typeface="Calibri"/>
                <a:ea typeface="Calibri"/>
                <a:cs typeface="Calibri"/>
                <a:sym typeface="Calibri"/>
              </a:rPr>
              <a:t>Tarikh : 21 Feb 2022</a:t>
            </a:r>
            <a:endParaRPr/>
          </a:p>
          <a:p>
            <a:pPr marL="0" marR="0" lvl="0" indent="0" algn="l" rtl="0">
              <a:spcBef>
                <a:spcPts val="0"/>
              </a:spcBef>
              <a:spcAft>
                <a:spcPts val="0"/>
              </a:spcAft>
              <a:buNone/>
            </a:pPr>
            <a:r>
              <a:rPr lang="en-MY" sz="1800">
                <a:solidFill>
                  <a:schemeClr val="dk1"/>
                </a:solidFill>
                <a:latin typeface="Calibri"/>
                <a:ea typeface="Calibri"/>
                <a:cs typeface="Calibri"/>
                <a:sym typeface="Calibri"/>
              </a:rPr>
              <a:t>Waktu Siaran : 07:00PM                                Link : </a:t>
            </a:r>
            <a:r>
              <a:rPr lang="en-MY" sz="18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https://www.nama.com.my/radio_news/radioclip/kpt2/20220221_r60_b24-0700pm_4.mp3</a:t>
            </a:r>
            <a:r>
              <a:rPr lang="en-MY" sz="1800">
                <a:solidFill>
                  <a:schemeClr val="dk1"/>
                </a:solidFill>
                <a:latin typeface="Calibri"/>
                <a:ea typeface="Calibri"/>
                <a:cs typeface="Calibri"/>
                <a:sym typeface="Calibri"/>
              </a:rPr>
              <a:t> </a:t>
            </a:r>
            <a:endParaRPr/>
          </a:p>
        </p:txBody>
      </p:sp>
      <p:sp>
        <p:nvSpPr>
          <p:cNvPr id="745" name="Google Shape;745;g26588e90b8e_0_18"/>
          <p:cNvSpPr txBox="1"/>
          <p:nvPr/>
        </p:nvSpPr>
        <p:spPr>
          <a:xfrm>
            <a:off x="149868" y="1548034"/>
            <a:ext cx="9012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MY" sz="1800">
                <a:solidFill>
                  <a:schemeClr val="dk1"/>
                </a:solidFill>
                <a:latin typeface="Calibri"/>
                <a:ea typeface="Calibri"/>
                <a:cs typeface="Calibri"/>
                <a:sym typeface="Calibri"/>
              </a:rPr>
              <a:t>Link :  </a:t>
            </a:r>
            <a:r>
              <a:rPr lang="en-MY" sz="18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https://www.nama.com.my/video/tvclip/kpt2/20220221_t60_tv3-0900am_6.mp4</a:t>
            </a:r>
            <a:r>
              <a:rPr lang="en-MY" sz="1800">
                <a:solidFill>
                  <a:schemeClr val="dk1"/>
                </a:solidFill>
                <a:latin typeface="Calibri"/>
                <a:ea typeface="Calibri"/>
                <a:cs typeface="Calibri"/>
                <a:sym typeface="Calibri"/>
              </a:rPr>
              <a:t> </a:t>
            </a:r>
            <a:endParaRPr/>
          </a:p>
        </p:txBody>
      </p:sp>
      <p:sp>
        <p:nvSpPr>
          <p:cNvPr id="746" name="Google Shape;746;g26588e90b8e_0_18"/>
          <p:cNvSpPr txBox="1"/>
          <p:nvPr/>
        </p:nvSpPr>
        <p:spPr>
          <a:xfrm>
            <a:off x="4542284" y="2342590"/>
            <a:ext cx="955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MY" sz="1800">
                <a:solidFill>
                  <a:schemeClr val="dk1"/>
                </a:solidFill>
                <a:latin typeface="Calibri"/>
                <a:ea typeface="Calibri"/>
                <a:cs typeface="Calibri"/>
                <a:sym typeface="Calibri"/>
              </a:rPr>
              <a:t>Buku 1: </a:t>
            </a:r>
            <a:endParaRPr/>
          </a:p>
        </p:txBody>
      </p:sp>
      <p:sp>
        <p:nvSpPr>
          <p:cNvPr id="747" name="Google Shape;747;g26588e90b8e_0_18"/>
          <p:cNvSpPr txBox="1"/>
          <p:nvPr/>
        </p:nvSpPr>
        <p:spPr>
          <a:xfrm>
            <a:off x="7222134" y="2342590"/>
            <a:ext cx="955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MY" sz="1800">
                <a:solidFill>
                  <a:schemeClr val="dk1"/>
                </a:solidFill>
                <a:latin typeface="Calibri"/>
                <a:ea typeface="Calibri"/>
                <a:cs typeface="Calibri"/>
                <a:sym typeface="Calibri"/>
              </a:rPr>
              <a:t>Buku 2: </a:t>
            </a:r>
            <a:endParaRPr/>
          </a:p>
        </p:txBody>
      </p:sp>
      <p:sp>
        <p:nvSpPr>
          <p:cNvPr id="749" name="Google Shape;749;g26588e90b8e_0_18"/>
          <p:cNvSpPr txBox="1"/>
          <p:nvPr/>
        </p:nvSpPr>
        <p:spPr>
          <a:xfrm>
            <a:off x="407550" y="2358850"/>
            <a:ext cx="3786300" cy="215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MY" sz="1300" b="1" i="1">
                <a:solidFill>
                  <a:schemeClr val="dk1"/>
                </a:solidFill>
                <a:latin typeface="Calibri"/>
                <a:ea typeface="Calibri"/>
                <a:cs typeface="Calibri"/>
                <a:sym typeface="Calibri"/>
              </a:rPr>
              <a:t>“Dengan kepakaran yang ada, kita akan dapat membantu para usahawan terutama wanita untuk lebih berjaya dalam perniagaan. KPT sememangnya memberi tumpuan kepada program pembangunan usahawan yang berbentuk perkongsian pintar kepakaran, pendidikan keusahawanan, penyelidikan dan inovasi.”</a:t>
            </a:r>
            <a:endParaRPr sz="1300" b="1" i="1">
              <a:solidFill>
                <a:schemeClr val="dk1"/>
              </a:solidFill>
              <a:latin typeface="Calibri"/>
              <a:ea typeface="Calibri"/>
              <a:cs typeface="Calibri"/>
              <a:sym typeface="Calibri"/>
            </a:endParaRPr>
          </a:p>
          <a:p>
            <a:pPr marL="0" lvl="0" indent="0" algn="ctr" rtl="0">
              <a:spcBef>
                <a:spcPts val="0"/>
              </a:spcBef>
              <a:spcAft>
                <a:spcPts val="0"/>
              </a:spcAft>
              <a:buNone/>
            </a:pPr>
            <a:endParaRPr sz="1300" i="1">
              <a:solidFill>
                <a:schemeClr val="dk1"/>
              </a:solidFill>
              <a:latin typeface="Calibri"/>
              <a:ea typeface="Calibri"/>
              <a:cs typeface="Calibri"/>
              <a:sym typeface="Calibri"/>
            </a:endParaRPr>
          </a:p>
          <a:p>
            <a:pPr marL="0" lvl="0" indent="0" algn="r" rtl="0">
              <a:spcBef>
                <a:spcPts val="0"/>
              </a:spcBef>
              <a:spcAft>
                <a:spcPts val="0"/>
              </a:spcAft>
              <a:buNone/>
            </a:pPr>
            <a:r>
              <a:rPr lang="en-MY" sz="1300" i="1">
                <a:solidFill>
                  <a:schemeClr val="dk1"/>
                </a:solidFill>
                <a:latin typeface="Calibri"/>
                <a:ea typeface="Calibri"/>
                <a:cs typeface="Calibri"/>
                <a:sym typeface="Calibri"/>
              </a:rPr>
              <a:t> - Mantan YB Menteri Pendidikan Tinggi, Datuk Seri Noraini Ahmad</a:t>
            </a:r>
            <a:endParaRPr sz="1300" i="1">
              <a:solidFill>
                <a:schemeClr val="dk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07D9CB6A-57B8-F5C2-7587-7B32EC504D93}"/>
              </a:ext>
            </a:extLst>
          </p:cNvPr>
          <p:cNvSpPr>
            <a:spLocks noGrp="1"/>
          </p:cNvSpPr>
          <p:nvPr>
            <p:ph type="sldNum" idx="12"/>
          </p:nvPr>
        </p:nvSpPr>
        <p:spPr/>
        <p:txBody>
          <a:bodyPr/>
          <a:lstStyle/>
          <a:p>
            <a:r>
              <a:rPr lang="en-MY"/>
              <a:t>KPT | </a:t>
            </a:r>
            <a:fld id="{00000000-1234-1234-1234-123412341234}" type="slidenum">
              <a:rPr lang="en-MY" smtClean="0"/>
              <a:pPr/>
              <a:t>31</a:t>
            </a:fld>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g26588e90b8e_0_31"/>
          <p:cNvSpPr/>
          <p:nvPr/>
        </p:nvSpPr>
        <p:spPr>
          <a:xfrm>
            <a:off x="131825" y="775377"/>
            <a:ext cx="6515100" cy="8184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6" name="Google Shape;756;g26588e90b8e_0_31"/>
          <p:cNvSpPr/>
          <p:nvPr/>
        </p:nvSpPr>
        <p:spPr>
          <a:xfrm>
            <a:off x="173019" y="784039"/>
            <a:ext cx="60297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Twentieth Century"/>
              <a:buNone/>
            </a:pPr>
            <a:r>
              <a:rPr lang="en-MY" sz="1600" b="1" i="0" u="sng" strike="noStrike" cap="none">
                <a:solidFill>
                  <a:srgbClr val="000000"/>
                </a:solidFill>
                <a:latin typeface="Twentieth Century"/>
                <a:ea typeface="Twentieth Century"/>
                <a:cs typeface="Twentieth Century"/>
                <a:sym typeface="Twentieth Century"/>
              </a:rPr>
              <a:t>LEAD RESEARCHER </a:t>
            </a:r>
            <a:r>
              <a:rPr lang="en-MY" sz="1600" b="1" i="0" u="none" strike="noStrike" cap="none">
                <a:solidFill>
                  <a:srgbClr val="000000"/>
                </a:solidFill>
                <a:latin typeface="Twentieth Century"/>
                <a:ea typeface="Twentieth Century"/>
                <a:cs typeface="Twentieth Century"/>
                <a:sym typeface="Twentieth Century"/>
              </a:rPr>
              <a:t>: DR. AHMAD FAIZA MOHD (UiTM SHAH ALAM)            </a:t>
            </a:r>
            <a:endParaRPr/>
          </a:p>
          <a:p>
            <a:pPr marL="0" marR="0" lvl="0" indent="0" algn="l" rtl="0">
              <a:lnSpc>
                <a:spcPct val="100000"/>
              </a:lnSpc>
              <a:spcBef>
                <a:spcPts val="0"/>
              </a:spcBef>
              <a:spcAft>
                <a:spcPts val="0"/>
              </a:spcAft>
              <a:buClr>
                <a:srgbClr val="000000"/>
              </a:buClr>
              <a:buSzPts val="1600"/>
              <a:buFont typeface="Twentieth Century"/>
              <a:buNone/>
            </a:pPr>
            <a:r>
              <a:rPr lang="en-MY" sz="1600" b="1" i="0" u="sng" strike="noStrike" cap="none">
                <a:solidFill>
                  <a:srgbClr val="000000"/>
                </a:solidFill>
                <a:latin typeface="Twentieth Century"/>
                <a:ea typeface="Twentieth Century"/>
                <a:cs typeface="Twentieth Century"/>
                <a:sym typeface="Twentieth Century"/>
              </a:rPr>
              <a:t>COMPANY </a:t>
            </a:r>
            <a:r>
              <a:rPr lang="en-MY" sz="1600" b="1" i="0" u="none" strike="noStrike" cap="none">
                <a:solidFill>
                  <a:srgbClr val="000000"/>
                </a:solidFill>
                <a:latin typeface="Twentieth Century"/>
                <a:ea typeface="Twentieth Century"/>
                <a:cs typeface="Twentieth Century"/>
                <a:sym typeface="Twentieth Century"/>
              </a:rPr>
              <a:t>: NOOR ARFA HOLDINGS SDN BHD</a:t>
            </a:r>
            <a:endParaRPr sz="1600" b="0" i="0" u="none" strike="noStrike" cap="none">
              <a:solidFill>
                <a:srgbClr val="000000"/>
              </a:solidFill>
              <a:latin typeface="Arial"/>
              <a:ea typeface="Arial"/>
              <a:cs typeface="Arial"/>
              <a:sym typeface="Arial"/>
            </a:endParaRPr>
          </a:p>
        </p:txBody>
      </p:sp>
      <p:grpSp>
        <p:nvGrpSpPr>
          <p:cNvPr id="757" name="Google Shape;757;g26588e90b8e_0_31"/>
          <p:cNvGrpSpPr/>
          <p:nvPr/>
        </p:nvGrpSpPr>
        <p:grpSpPr>
          <a:xfrm>
            <a:off x="7677775" y="202738"/>
            <a:ext cx="4303773" cy="495396"/>
            <a:chOff x="395150" y="1560675"/>
            <a:chExt cx="4303773" cy="495396"/>
          </a:xfrm>
        </p:grpSpPr>
        <p:sp>
          <p:nvSpPr>
            <p:cNvPr id="758" name="Google Shape;758;g26588e90b8e_0_31"/>
            <p:cNvSpPr/>
            <p:nvPr/>
          </p:nvSpPr>
          <p:spPr>
            <a:xfrm>
              <a:off x="3009923" y="1560675"/>
              <a:ext cx="1689000" cy="3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Twentieth Century"/>
                <a:buNone/>
              </a:pPr>
              <a:r>
                <a:rPr lang="en-MY" sz="1900" b="1" i="0" u="sng" strike="noStrike" cap="none">
                  <a:solidFill>
                    <a:srgbClr val="000000"/>
                  </a:solidFill>
                  <a:latin typeface="Twentieth Century"/>
                  <a:ea typeface="Twentieth Century"/>
                  <a:cs typeface="Twentieth Century"/>
                  <a:sym typeface="Twentieth Century"/>
                </a:rPr>
                <a:t>RM150,000.00</a:t>
              </a:r>
              <a:endParaRPr sz="1900" b="1" i="0" u="sng" strike="noStrike" cap="none">
                <a:solidFill>
                  <a:srgbClr val="000000"/>
                </a:solidFill>
                <a:latin typeface="Twentieth Century"/>
                <a:ea typeface="Twentieth Century"/>
                <a:cs typeface="Twentieth Century"/>
                <a:sym typeface="Twentieth Century"/>
              </a:endParaRPr>
            </a:p>
          </p:txBody>
        </p:sp>
        <p:sp>
          <p:nvSpPr>
            <p:cNvPr id="759" name="Google Shape;759;g26588e90b8e_0_31"/>
            <p:cNvSpPr txBox="1"/>
            <p:nvPr/>
          </p:nvSpPr>
          <p:spPr>
            <a:xfrm>
              <a:off x="1001502" y="1566025"/>
              <a:ext cx="15897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Twentieth Century"/>
                <a:buNone/>
              </a:pPr>
              <a:r>
                <a:rPr lang="en-MY" sz="1900" b="1" i="0" u="sng" strike="noStrike" cap="none">
                  <a:solidFill>
                    <a:srgbClr val="000000"/>
                  </a:solidFill>
                  <a:latin typeface="Twentieth Century"/>
                  <a:ea typeface="Twentieth Century"/>
                  <a:cs typeface="Twentieth Century"/>
                  <a:sym typeface="Twentieth Century"/>
                </a:rPr>
                <a:t>10 months</a:t>
              </a:r>
              <a:endParaRPr/>
            </a:p>
          </p:txBody>
        </p:sp>
        <p:pic>
          <p:nvPicPr>
            <p:cNvPr id="760" name="Google Shape;760;g26588e90b8e_0_31" descr="C:\Users\MOHE\Desktop\Icon_Vector\Efficiency-Icon.png"/>
            <p:cNvPicPr preferRelativeResize="0"/>
            <p:nvPr/>
          </p:nvPicPr>
          <p:blipFill rotWithShape="1">
            <a:blip r:embed="rId3">
              <a:alphaModFix/>
            </a:blip>
            <a:srcRect/>
            <a:stretch/>
          </p:blipFill>
          <p:spPr>
            <a:xfrm>
              <a:off x="395150" y="1562124"/>
              <a:ext cx="439302" cy="439302"/>
            </a:xfrm>
            <a:prstGeom prst="rect">
              <a:avLst/>
            </a:prstGeom>
            <a:noFill/>
            <a:ln>
              <a:noFill/>
            </a:ln>
          </p:spPr>
        </p:pic>
        <p:pic>
          <p:nvPicPr>
            <p:cNvPr id="761" name="Google Shape;761;g26588e90b8e_0_31" descr="C:\Users\MOHE\Desktop\Icon_Vector\cost-calculator-icon-money.jpg"/>
            <p:cNvPicPr preferRelativeResize="0"/>
            <p:nvPr/>
          </p:nvPicPr>
          <p:blipFill rotWithShape="1">
            <a:blip r:embed="rId4">
              <a:alphaModFix/>
            </a:blip>
            <a:srcRect l="9013" r="8143" b="15867"/>
            <a:stretch/>
          </p:blipFill>
          <p:spPr>
            <a:xfrm>
              <a:off x="2477675" y="1593629"/>
              <a:ext cx="455353" cy="462442"/>
            </a:xfrm>
            <a:prstGeom prst="rect">
              <a:avLst/>
            </a:prstGeom>
            <a:noFill/>
            <a:ln>
              <a:noFill/>
            </a:ln>
          </p:spPr>
        </p:pic>
      </p:grpSp>
      <p:sp>
        <p:nvSpPr>
          <p:cNvPr id="762" name="Google Shape;762;g26588e90b8e_0_31"/>
          <p:cNvSpPr/>
          <p:nvPr/>
        </p:nvSpPr>
        <p:spPr>
          <a:xfrm>
            <a:off x="77900" y="2301499"/>
            <a:ext cx="6492300" cy="1149300"/>
          </a:xfrm>
          <a:prstGeom prst="rect">
            <a:avLst/>
          </a:prstGeom>
          <a:solidFill>
            <a:schemeClr val="lt1">
              <a:alpha val="49800"/>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63" name="Google Shape;763;g26588e90b8e_0_31"/>
          <p:cNvSpPr txBox="1"/>
          <p:nvPr/>
        </p:nvSpPr>
        <p:spPr>
          <a:xfrm>
            <a:off x="173019" y="2145948"/>
            <a:ext cx="1758300" cy="246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Twentieth Century"/>
              <a:buNone/>
            </a:pPr>
            <a:r>
              <a:rPr lang="en-MY" sz="1000" b="1" i="0" u="none" strike="noStrike" cap="none">
                <a:solidFill>
                  <a:srgbClr val="000000"/>
                </a:solidFill>
                <a:latin typeface="Twentieth Century"/>
                <a:ea typeface="Twentieth Century"/>
                <a:cs typeface="Twentieth Century"/>
                <a:sym typeface="Twentieth Century"/>
              </a:rPr>
              <a:t>TECHNOLOGICAL PROBLEM</a:t>
            </a:r>
            <a:endParaRPr sz="1000" b="1" i="0" u="none" strike="noStrike" cap="none">
              <a:solidFill>
                <a:srgbClr val="000000"/>
              </a:solidFill>
              <a:latin typeface="Twentieth Century"/>
              <a:ea typeface="Twentieth Century"/>
              <a:cs typeface="Twentieth Century"/>
              <a:sym typeface="Twentieth Century"/>
            </a:endParaRPr>
          </a:p>
        </p:txBody>
      </p:sp>
      <p:sp>
        <p:nvSpPr>
          <p:cNvPr id="764" name="Google Shape;764;g26588e90b8e_0_31"/>
          <p:cNvSpPr/>
          <p:nvPr/>
        </p:nvSpPr>
        <p:spPr>
          <a:xfrm>
            <a:off x="77896" y="3955288"/>
            <a:ext cx="6492300" cy="2419500"/>
          </a:xfrm>
          <a:prstGeom prst="rect">
            <a:avLst/>
          </a:prstGeom>
          <a:solidFill>
            <a:schemeClr val="lt1">
              <a:alpha val="49800"/>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65" name="Google Shape;765;g26588e90b8e_0_31"/>
          <p:cNvSpPr txBox="1"/>
          <p:nvPr/>
        </p:nvSpPr>
        <p:spPr>
          <a:xfrm>
            <a:off x="173019" y="3848756"/>
            <a:ext cx="1495200" cy="246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Twentieth Century"/>
              <a:buNone/>
            </a:pPr>
            <a:r>
              <a:rPr lang="en-MY" sz="1000" b="1" i="0" u="none" strike="noStrike" cap="none">
                <a:solidFill>
                  <a:srgbClr val="000000"/>
                </a:solidFill>
                <a:latin typeface="Twentieth Century"/>
                <a:ea typeface="Twentieth Century"/>
                <a:cs typeface="Twentieth Century"/>
                <a:sym typeface="Twentieth Century"/>
              </a:rPr>
              <a:t>SOLUTION</a:t>
            </a:r>
            <a:endParaRPr sz="1000" b="1" i="0" u="none" strike="noStrike" cap="none">
              <a:solidFill>
                <a:srgbClr val="000000"/>
              </a:solidFill>
              <a:latin typeface="Twentieth Century"/>
              <a:ea typeface="Twentieth Century"/>
              <a:cs typeface="Twentieth Century"/>
              <a:sym typeface="Twentieth Century"/>
            </a:endParaRPr>
          </a:p>
        </p:txBody>
      </p:sp>
      <p:sp>
        <p:nvSpPr>
          <p:cNvPr id="766" name="Google Shape;766;g26588e90b8e_0_31"/>
          <p:cNvSpPr txBox="1"/>
          <p:nvPr/>
        </p:nvSpPr>
        <p:spPr>
          <a:xfrm>
            <a:off x="6894156" y="4001623"/>
            <a:ext cx="2528100" cy="1385400"/>
          </a:xfrm>
          <a:prstGeom prst="rect">
            <a:avLst/>
          </a:prstGeom>
          <a:solidFill>
            <a:srgbClr val="FFCCCC"/>
          </a:solidFill>
          <a:ln>
            <a:noFill/>
          </a:ln>
        </p:spPr>
        <p:txBody>
          <a:bodyPr spcFirstLastPara="1" wrap="square" lIns="91425" tIns="45700" rIns="91425" bIns="45700" anchor="t" anchorCtr="0">
            <a:spAutoFit/>
          </a:bodyPr>
          <a:lstStyle/>
          <a:p>
            <a:pPr marL="171450" marR="0" lvl="0" indent="-1714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Arial"/>
                <a:ea typeface="Arial"/>
                <a:cs typeface="Arial"/>
                <a:sym typeface="Arial"/>
              </a:rPr>
              <a:t>Production time : 1 day/unit</a:t>
            </a:r>
            <a:endParaRPr/>
          </a:p>
          <a:p>
            <a:pPr marL="171450" marR="0" lvl="0" indent="-1714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Arial"/>
                <a:ea typeface="Arial"/>
                <a:cs typeface="Arial"/>
                <a:sym typeface="Arial"/>
              </a:rPr>
              <a:t>Productivity: 4 metres/ 2 days</a:t>
            </a:r>
            <a:endParaRPr/>
          </a:p>
          <a:p>
            <a:pPr marL="171450" marR="0" lvl="0" indent="-1714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Arial"/>
                <a:ea typeface="Arial"/>
                <a:cs typeface="Arial"/>
                <a:sym typeface="Arial"/>
              </a:rPr>
              <a:t>Production cost per unit: RM100</a:t>
            </a:r>
            <a:endParaRPr/>
          </a:p>
          <a:p>
            <a:pPr marL="171450" marR="0" lvl="0" indent="-1714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Arial"/>
                <a:ea typeface="Arial"/>
                <a:cs typeface="Arial"/>
                <a:sym typeface="Arial"/>
              </a:rPr>
              <a:t>Reject rate : 10%</a:t>
            </a:r>
            <a:endParaRPr/>
          </a:p>
          <a:p>
            <a:pPr marL="171450" marR="0" lvl="0" indent="-1714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Arial"/>
                <a:ea typeface="Arial"/>
                <a:cs typeface="Arial"/>
                <a:sym typeface="Arial"/>
              </a:rPr>
              <a:t>Manpower : 5</a:t>
            </a:r>
            <a:endParaRPr/>
          </a:p>
          <a:p>
            <a:pPr marL="0" marR="0" lvl="0" indent="0" algn="just" rtl="0">
              <a:lnSpc>
                <a:spcPct val="100000"/>
              </a:lnSpc>
              <a:spcBef>
                <a:spcPts val="0"/>
              </a:spcBef>
              <a:spcAft>
                <a:spcPts val="0"/>
              </a:spcAft>
              <a:buClr>
                <a:schemeClr val="dk1"/>
              </a:buClr>
              <a:buSzPts val="1200"/>
              <a:buFont typeface="Arial"/>
              <a:buNone/>
            </a:pPr>
            <a:endParaRPr sz="1200" b="1" i="0" u="none" strike="noStrike" cap="none">
              <a:solidFill>
                <a:srgbClr val="000000"/>
              </a:solidFill>
              <a:latin typeface="Arial"/>
              <a:ea typeface="Arial"/>
              <a:cs typeface="Arial"/>
              <a:sym typeface="Arial"/>
            </a:endParaRPr>
          </a:p>
        </p:txBody>
      </p:sp>
      <p:sp>
        <p:nvSpPr>
          <p:cNvPr id="767" name="Google Shape;767;g26588e90b8e_0_31"/>
          <p:cNvSpPr txBox="1"/>
          <p:nvPr/>
        </p:nvSpPr>
        <p:spPr>
          <a:xfrm>
            <a:off x="9612402" y="4001623"/>
            <a:ext cx="2517000" cy="1385400"/>
          </a:xfrm>
          <a:prstGeom prst="rect">
            <a:avLst/>
          </a:prstGeom>
          <a:solidFill>
            <a:srgbClr val="D6E3BC"/>
          </a:solidFill>
          <a:ln>
            <a:noFill/>
          </a:ln>
        </p:spPr>
        <p:txBody>
          <a:bodyPr spcFirstLastPara="1" wrap="square" lIns="91425" tIns="45700" rIns="91425" bIns="45700" anchor="t" anchorCtr="0">
            <a:spAutoFit/>
          </a:bodyPr>
          <a:lstStyle/>
          <a:p>
            <a:pPr marL="171450" marR="0" lvl="0" indent="-1714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Arial"/>
                <a:ea typeface="Arial"/>
                <a:cs typeface="Arial"/>
                <a:sym typeface="Arial"/>
              </a:rPr>
              <a:t>Production time: 3 hours/unit</a:t>
            </a:r>
            <a:endParaRPr/>
          </a:p>
          <a:p>
            <a:pPr marL="171450" marR="0" lvl="0" indent="-1714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Arial"/>
                <a:ea typeface="Arial"/>
                <a:cs typeface="Arial"/>
                <a:sym typeface="Arial"/>
              </a:rPr>
              <a:t>Productivity : 200 metres/2 days</a:t>
            </a:r>
            <a:endParaRPr/>
          </a:p>
          <a:p>
            <a:pPr marL="171450" marR="0" lvl="0" indent="-1714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Arial"/>
                <a:ea typeface="Arial"/>
                <a:cs typeface="Arial"/>
                <a:sym typeface="Arial"/>
              </a:rPr>
              <a:t>Production cost per unit : RM65</a:t>
            </a:r>
            <a:endParaRPr/>
          </a:p>
          <a:p>
            <a:pPr marL="171450" marR="0" lvl="0" indent="-1714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Arial"/>
                <a:ea typeface="Arial"/>
                <a:cs typeface="Arial"/>
                <a:sym typeface="Arial"/>
              </a:rPr>
              <a:t>Reject rate : 3%</a:t>
            </a:r>
            <a:endParaRPr/>
          </a:p>
          <a:p>
            <a:pPr marL="171450" marR="0" lvl="0" indent="-1714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Arial"/>
                <a:ea typeface="Arial"/>
                <a:cs typeface="Arial"/>
                <a:sym typeface="Arial"/>
              </a:rPr>
              <a:t>Manpower : 1</a:t>
            </a:r>
            <a:endParaRPr/>
          </a:p>
        </p:txBody>
      </p:sp>
      <p:sp>
        <p:nvSpPr>
          <p:cNvPr id="768" name="Google Shape;768;g26588e90b8e_0_31"/>
          <p:cNvSpPr/>
          <p:nvPr/>
        </p:nvSpPr>
        <p:spPr>
          <a:xfrm>
            <a:off x="9102281" y="5618261"/>
            <a:ext cx="2260800" cy="738600"/>
          </a:xfrm>
          <a:prstGeom prst="rect">
            <a:avLst/>
          </a:prstGeom>
          <a:solidFill>
            <a:srgbClr val="DAE5F1"/>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en-MY" sz="1400" b="1" i="0" u="none" strike="noStrike" cap="none">
                <a:solidFill>
                  <a:srgbClr val="000000"/>
                </a:solidFill>
                <a:latin typeface="Arial"/>
                <a:ea typeface="Arial"/>
                <a:cs typeface="Arial"/>
                <a:sym typeface="Arial"/>
              </a:rPr>
              <a:t>Total sale increased from RM48K up to RM100K per month</a:t>
            </a:r>
            <a:endParaRPr/>
          </a:p>
        </p:txBody>
      </p:sp>
      <p:sp>
        <p:nvSpPr>
          <p:cNvPr id="769" name="Google Shape;769;g26588e90b8e_0_31"/>
          <p:cNvSpPr txBox="1"/>
          <p:nvPr/>
        </p:nvSpPr>
        <p:spPr>
          <a:xfrm>
            <a:off x="77896" y="2435012"/>
            <a:ext cx="6399900" cy="1015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Twentieth Century"/>
              <a:buNone/>
            </a:pPr>
            <a:r>
              <a:rPr lang="en-MY" sz="1200" b="1" i="0" u="none" strike="noStrike" cap="none">
                <a:solidFill>
                  <a:srgbClr val="000000"/>
                </a:solidFill>
                <a:latin typeface="Twentieth Century"/>
                <a:ea typeface="Twentieth Century"/>
                <a:cs typeface="Twentieth Century"/>
                <a:sym typeface="Twentieth Century"/>
              </a:rPr>
              <a:t>The company has invested in an ink-jet machine used for a “direct to fabric” printing to accelerate the production rate as well as to cater for batik printing with special/complex designs. However, two main issues are faced by the company;</a:t>
            </a:r>
            <a:endParaRPr sz="1200"/>
          </a:p>
          <a:p>
            <a:pPr marL="171450" marR="0" lvl="0" indent="-1587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Twentieth Century"/>
                <a:ea typeface="Twentieth Century"/>
                <a:cs typeface="Twentieth Century"/>
                <a:sym typeface="Twentieth Century"/>
              </a:rPr>
              <a:t>Clogged nozzles due to the usage of standard reactive dyes in the ink-jet system ; and</a:t>
            </a:r>
            <a:endParaRPr sz="1200"/>
          </a:p>
          <a:p>
            <a:pPr marL="171450" marR="0" lvl="0" indent="-1587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Twentieth Century"/>
                <a:ea typeface="Twentieth Century"/>
                <a:cs typeface="Twentieth Century"/>
                <a:sym typeface="Twentieth Century"/>
              </a:rPr>
              <a:t>Poor colorfastness of dyes on batik printed fabric after treated with sodium silicate.</a:t>
            </a:r>
            <a:endParaRPr sz="1200" b="0" i="0" u="none" strike="noStrike" cap="none">
              <a:solidFill>
                <a:srgbClr val="000000"/>
              </a:solidFill>
              <a:latin typeface="Arial"/>
              <a:ea typeface="Arial"/>
              <a:cs typeface="Arial"/>
              <a:sym typeface="Arial"/>
            </a:endParaRPr>
          </a:p>
        </p:txBody>
      </p:sp>
      <p:sp>
        <p:nvSpPr>
          <p:cNvPr id="770" name="Google Shape;770;g26588e90b8e_0_31"/>
          <p:cNvSpPr txBox="1"/>
          <p:nvPr/>
        </p:nvSpPr>
        <p:spPr>
          <a:xfrm>
            <a:off x="77896" y="4125755"/>
            <a:ext cx="6399900" cy="2308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Twentieth Century"/>
              <a:buNone/>
            </a:pPr>
            <a:r>
              <a:rPr lang="en-MY" sz="1200" b="1" i="0" u="none" strike="noStrike" cap="none">
                <a:solidFill>
                  <a:srgbClr val="000000"/>
                </a:solidFill>
                <a:latin typeface="Twentieth Century"/>
                <a:ea typeface="Twentieth Century"/>
                <a:cs typeface="Twentieth Century"/>
                <a:sym typeface="Twentieth Century"/>
              </a:rPr>
              <a:t>For the problem of clogging on the ink-jet head nozzles;</a:t>
            </a:r>
            <a:endParaRPr sz="1200"/>
          </a:p>
          <a:p>
            <a:pPr marL="171450" marR="0" lvl="0" indent="-1587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Twentieth Century"/>
                <a:ea typeface="Twentieth Century"/>
                <a:cs typeface="Twentieth Century"/>
                <a:sym typeface="Twentieth Century"/>
              </a:rPr>
              <a:t>Modifications on the standard reactive dyes for the ink-jet system ;</a:t>
            </a:r>
            <a:endParaRPr sz="1200"/>
          </a:p>
          <a:p>
            <a:pPr marL="171450" marR="0" lvl="0" indent="-1587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Twentieth Century"/>
                <a:ea typeface="Twentieth Century"/>
                <a:cs typeface="Twentieth Century"/>
                <a:sym typeface="Twentieth Century"/>
              </a:rPr>
              <a:t>Reduce particle size of reactive dyes by beating, ball milling, high speed shear dispenser etc; and </a:t>
            </a:r>
            <a:endParaRPr sz="1200"/>
          </a:p>
          <a:p>
            <a:pPr marL="171450" marR="0" lvl="0" indent="-1587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Twentieth Century"/>
                <a:ea typeface="Twentieth Century"/>
                <a:cs typeface="Twentieth Century"/>
                <a:sym typeface="Twentieth Century"/>
              </a:rPr>
              <a:t>Rheology modification on the flow of dye by adding Rheological additives</a:t>
            </a:r>
            <a:endParaRPr sz="1200"/>
          </a:p>
          <a:p>
            <a:pPr marL="0" marR="0" lvl="0" indent="0" algn="just" rtl="0">
              <a:lnSpc>
                <a:spcPct val="100000"/>
              </a:lnSpc>
              <a:spcBef>
                <a:spcPts val="0"/>
              </a:spcBef>
              <a:spcAft>
                <a:spcPts val="0"/>
              </a:spcAft>
              <a:buClr>
                <a:schemeClr val="dk1"/>
              </a:buClr>
              <a:buSzPts val="1400"/>
              <a:buFont typeface="Arial"/>
              <a:buNone/>
            </a:pPr>
            <a:endParaRPr sz="1200" b="1" i="0" u="none" strike="noStrike" cap="none">
              <a:solidFill>
                <a:srgbClr val="000000"/>
              </a:solidFill>
              <a:latin typeface="Twentieth Century"/>
              <a:ea typeface="Twentieth Century"/>
              <a:cs typeface="Twentieth Century"/>
              <a:sym typeface="Twentieth Century"/>
            </a:endParaRPr>
          </a:p>
          <a:p>
            <a:pPr marL="0" marR="0" lvl="0" indent="0" algn="just" rtl="0">
              <a:lnSpc>
                <a:spcPct val="100000"/>
              </a:lnSpc>
              <a:spcBef>
                <a:spcPts val="0"/>
              </a:spcBef>
              <a:spcAft>
                <a:spcPts val="0"/>
              </a:spcAft>
              <a:buClr>
                <a:srgbClr val="000000"/>
              </a:buClr>
              <a:buSzPts val="1400"/>
              <a:buFont typeface="Twentieth Century"/>
              <a:buNone/>
            </a:pPr>
            <a:r>
              <a:rPr lang="en-MY" sz="1200" b="1" i="0" u="none" strike="noStrike" cap="none">
                <a:solidFill>
                  <a:srgbClr val="000000"/>
                </a:solidFill>
                <a:latin typeface="Twentieth Century"/>
                <a:ea typeface="Twentieth Century"/>
                <a:cs typeface="Twentieth Century"/>
                <a:sym typeface="Twentieth Century"/>
              </a:rPr>
              <a:t>For the problem of poor </a:t>
            </a:r>
            <a:r>
              <a:rPr lang="en-MY" sz="1200" b="1">
                <a:latin typeface="Twentieth Century"/>
                <a:ea typeface="Twentieth Century"/>
                <a:cs typeface="Twentieth Century"/>
                <a:sym typeface="Twentieth Century"/>
              </a:rPr>
              <a:t>color fastness</a:t>
            </a:r>
            <a:r>
              <a:rPr lang="en-MY" sz="1200" b="1" i="0" u="none" strike="noStrike" cap="none">
                <a:solidFill>
                  <a:srgbClr val="000000"/>
                </a:solidFill>
                <a:latin typeface="Twentieth Century"/>
                <a:ea typeface="Twentieth Century"/>
                <a:cs typeface="Twentieth Century"/>
                <a:sym typeface="Twentieth Century"/>
              </a:rPr>
              <a:t> on the batik printed fabric:</a:t>
            </a:r>
            <a:endParaRPr sz="1200"/>
          </a:p>
          <a:p>
            <a:pPr marL="171450" marR="0" lvl="0" indent="-1587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Twentieth Century"/>
                <a:ea typeface="Twentieth Century"/>
                <a:cs typeface="Twentieth Century"/>
                <a:sym typeface="Twentieth Century"/>
              </a:rPr>
              <a:t>Wetting of dyes on natural fibres using additives and viscosity of dyes</a:t>
            </a:r>
            <a:endParaRPr sz="1200"/>
          </a:p>
          <a:p>
            <a:pPr marL="171450" marR="0" lvl="0" indent="-1587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Twentieth Century"/>
                <a:ea typeface="Twentieth Century"/>
                <a:cs typeface="Twentieth Century"/>
                <a:sym typeface="Twentieth Century"/>
              </a:rPr>
              <a:t>Fixation of dyes through steaming procedure and </a:t>
            </a:r>
            <a:endParaRPr sz="1200"/>
          </a:p>
          <a:p>
            <a:pPr marL="171450" marR="0" lvl="0" indent="-1587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Twentieth Century"/>
                <a:ea typeface="Twentieth Century"/>
                <a:cs typeface="Twentieth Century"/>
                <a:sym typeface="Twentieth Century"/>
              </a:rPr>
              <a:t>Reactivity of modified dye through cross linker</a:t>
            </a:r>
            <a:endParaRPr sz="1200"/>
          </a:p>
          <a:p>
            <a:pPr marL="171450" marR="0" lvl="0" indent="-82550" algn="just" rtl="0">
              <a:lnSpc>
                <a:spcPct val="100000"/>
              </a:lnSpc>
              <a:spcBef>
                <a:spcPts val="0"/>
              </a:spcBef>
              <a:spcAft>
                <a:spcPts val="0"/>
              </a:spcAft>
              <a:buClr>
                <a:schemeClr val="dk1"/>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200" b="0" i="0" u="none" strike="noStrike" cap="none">
              <a:solidFill>
                <a:srgbClr val="000000"/>
              </a:solidFill>
              <a:latin typeface="Arial"/>
              <a:ea typeface="Arial"/>
              <a:cs typeface="Arial"/>
              <a:sym typeface="Arial"/>
            </a:endParaRPr>
          </a:p>
        </p:txBody>
      </p:sp>
      <p:sp>
        <p:nvSpPr>
          <p:cNvPr id="771" name="Google Shape;771;g26588e90b8e_0_31"/>
          <p:cNvSpPr/>
          <p:nvPr/>
        </p:nvSpPr>
        <p:spPr>
          <a:xfrm>
            <a:off x="131825" y="80875"/>
            <a:ext cx="7440300" cy="584700"/>
          </a:xfrm>
          <a:prstGeom prst="rect">
            <a:avLst/>
          </a:prstGeom>
          <a:solidFill>
            <a:srgbClr val="B6DDE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Twentieth Century"/>
              <a:buNone/>
            </a:pPr>
            <a:r>
              <a:rPr lang="en-MY" sz="1600" b="1" i="0" u="none" strike="noStrike" cap="none">
                <a:solidFill>
                  <a:srgbClr val="000000"/>
                </a:solidFill>
                <a:latin typeface="Twentieth Century"/>
                <a:ea typeface="Twentieth Century"/>
                <a:cs typeface="Twentieth Century"/>
                <a:sym typeface="Twentieth Century"/>
              </a:rPr>
              <a:t>PROJECT TITLE : MODERNIZATION OF THE INJECTION DYES TECHNOLOGY ON THE </a:t>
            </a:r>
            <a:r>
              <a:rPr lang="en-MY" sz="1600" b="1">
                <a:solidFill>
                  <a:schemeClr val="dk1"/>
                </a:solidFill>
                <a:latin typeface="Twentieth Century"/>
                <a:ea typeface="Twentieth Century"/>
                <a:cs typeface="Twentieth Century"/>
                <a:sym typeface="Twentieth Century"/>
              </a:rPr>
              <a:t>TRADITIONAL NATURAL FIBRES BATIK PRINTING QUALITY (2021)</a:t>
            </a:r>
            <a:endParaRPr sz="1600">
              <a:solidFill>
                <a:schemeClr val="dk1"/>
              </a:solidFill>
            </a:endParaRPr>
          </a:p>
          <a:p>
            <a:pPr marL="0" marR="0" lvl="0" indent="0" algn="l" rtl="0">
              <a:lnSpc>
                <a:spcPct val="100000"/>
              </a:lnSpc>
              <a:spcBef>
                <a:spcPts val="0"/>
              </a:spcBef>
              <a:spcAft>
                <a:spcPts val="0"/>
              </a:spcAft>
              <a:buClr>
                <a:srgbClr val="000000"/>
              </a:buClr>
              <a:buSzPts val="1600"/>
              <a:buFont typeface="Twentieth Century"/>
              <a:buNone/>
            </a:pPr>
            <a:endParaRPr sz="1600" b="1">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00"/>
              <a:buFont typeface="Twentieth Century"/>
              <a:buNone/>
            </a:pPr>
            <a:r>
              <a:rPr lang="en-MY" sz="1600" b="1" i="0" u="none" strike="noStrike" cap="none">
                <a:solidFill>
                  <a:srgbClr val="000000"/>
                </a:solidFill>
                <a:latin typeface="Twentieth Century"/>
                <a:ea typeface="Twentieth Century"/>
                <a:cs typeface="Twentieth Century"/>
                <a:sym typeface="Twentieth Century"/>
              </a:rPr>
              <a:t>                         </a:t>
            </a:r>
            <a:endParaRPr sz="1600" b="1" i="0" u="none" strike="noStrike" cap="none">
              <a:solidFill>
                <a:srgbClr val="000000"/>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00"/>
              <a:buFont typeface="Twentieth Century"/>
              <a:buNone/>
            </a:pPr>
            <a:endParaRPr sz="1600"/>
          </a:p>
          <a:p>
            <a:pPr marL="0" marR="0" lvl="0" indent="0" algn="l" rtl="0">
              <a:lnSpc>
                <a:spcPct val="100000"/>
              </a:lnSpc>
              <a:spcBef>
                <a:spcPts val="0"/>
              </a:spcBef>
              <a:spcAft>
                <a:spcPts val="0"/>
              </a:spcAft>
              <a:buClr>
                <a:srgbClr val="000000"/>
              </a:buClr>
              <a:buSzPts val="1600"/>
              <a:buFont typeface="Twentieth Century"/>
              <a:buNone/>
            </a:pPr>
            <a:r>
              <a:rPr lang="en-MY" sz="1600" b="1" u="sng"/>
              <a:t>STATUS</a:t>
            </a:r>
            <a:r>
              <a:rPr lang="en-MY" sz="1600" b="1"/>
              <a:t>: TAMAT DENGAN JAYA</a:t>
            </a:r>
            <a:endParaRPr sz="1600" b="1"/>
          </a:p>
        </p:txBody>
      </p:sp>
      <p:pic>
        <p:nvPicPr>
          <p:cNvPr id="772" name="Google Shape;772;g26588e90b8e_0_31"/>
          <p:cNvPicPr preferRelativeResize="0"/>
          <p:nvPr/>
        </p:nvPicPr>
        <p:blipFill rotWithShape="1">
          <a:blip r:embed="rId5">
            <a:alphaModFix/>
          </a:blip>
          <a:srcRect/>
          <a:stretch/>
        </p:blipFill>
        <p:spPr>
          <a:xfrm>
            <a:off x="6885877" y="1102407"/>
            <a:ext cx="2533535" cy="1378232"/>
          </a:xfrm>
          <a:prstGeom prst="rect">
            <a:avLst/>
          </a:prstGeom>
          <a:noFill/>
          <a:ln>
            <a:noFill/>
          </a:ln>
        </p:spPr>
      </p:pic>
      <p:pic>
        <p:nvPicPr>
          <p:cNvPr id="773" name="Google Shape;773;g26588e90b8e_0_31"/>
          <p:cNvPicPr preferRelativeResize="0"/>
          <p:nvPr/>
        </p:nvPicPr>
        <p:blipFill rotWithShape="1">
          <a:blip r:embed="rId6">
            <a:alphaModFix/>
          </a:blip>
          <a:srcRect/>
          <a:stretch/>
        </p:blipFill>
        <p:spPr>
          <a:xfrm>
            <a:off x="9674985" y="1083934"/>
            <a:ext cx="2378976" cy="1415178"/>
          </a:xfrm>
          <a:prstGeom prst="rect">
            <a:avLst/>
          </a:prstGeom>
          <a:noFill/>
          <a:ln>
            <a:noFill/>
          </a:ln>
        </p:spPr>
      </p:pic>
      <p:pic>
        <p:nvPicPr>
          <p:cNvPr id="774" name="Google Shape;774;g26588e90b8e_0_31"/>
          <p:cNvPicPr preferRelativeResize="0"/>
          <p:nvPr/>
        </p:nvPicPr>
        <p:blipFill rotWithShape="1">
          <a:blip r:embed="rId7">
            <a:alphaModFix/>
          </a:blip>
          <a:srcRect/>
          <a:stretch/>
        </p:blipFill>
        <p:spPr>
          <a:xfrm>
            <a:off x="6888854" y="2535283"/>
            <a:ext cx="2533536" cy="1385943"/>
          </a:xfrm>
          <a:prstGeom prst="rect">
            <a:avLst/>
          </a:prstGeom>
          <a:noFill/>
          <a:ln>
            <a:noFill/>
          </a:ln>
        </p:spPr>
      </p:pic>
      <p:pic>
        <p:nvPicPr>
          <p:cNvPr id="775" name="Google Shape;775;g26588e90b8e_0_31"/>
          <p:cNvPicPr preferRelativeResize="0"/>
          <p:nvPr/>
        </p:nvPicPr>
        <p:blipFill rotWithShape="1">
          <a:blip r:embed="rId8">
            <a:alphaModFix/>
          </a:blip>
          <a:srcRect/>
          <a:stretch/>
        </p:blipFill>
        <p:spPr>
          <a:xfrm>
            <a:off x="9674985" y="2545507"/>
            <a:ext cx="2378979" cy="1394807"/>
          </a:xfrm>
          <a:prstGeom prst="rect">
            <a:avLst/>
          </a:prstGeom>
          <a:noFill/>
          <a:ln>
            <a:noFill/>
          </a:ln>
        </p:spPr>
      </p:pic>
      <p:pic>
        <p:nvPicPr>
          <p:cNvPr id="776" name="Google Shape;776;g26588e90b8e_0_31" descr="sales-icon - Omega Food Importers Co. Ltd."/>
          <p:cNvPicPr preferRelativeResize="0"/>
          <p:nvPr/>
        </p:nvPicPr>
        <p:blipFill rotWithShape="1">
          <a:blip r:embed="rId9">
            <a:alphaModFix/>
          </a:blip>
          <a:srcRect/>
          <a:stretch/>
        </p:blipFill>
        <p:spPr>
          <a:xfrm>
            <a:off x="7483498" y="5441262"/>
            <a:ext cx="1502272" cy="1051007"/>
          </a:xfrm>
          <a:prstGeom prst="rect">
            <a:avLst/>
          </a:prstGeom>
          <a:noFill/>
          <a:ln>
            <a:noFill/>
          </a:ln>
        </p:spPr>
      </p:pic>
      <p:pic>
        <p:nvPicPr>
          <p:cNvPr id="778" name="Google Shape;778;g26588e90b8e_0_31"/>
          <p:cNvPicPr preferRelativeResize="0"/>
          <p:nvPr/>
        </p:nvPicPr>
        <p:blipFill>
          <a:blip r:embed="rId10">
            <a:alphaModFix/>
          </a:blip>
          <a:stretch>
            <a:fillRect/>
          </a:stretch>
        </p:blipFill>
        <p:spPr>
          <a:xfrm>
            <a:off x="8092426" y="427325"/>
            <a:ext cx="3141648" cy="1015800"/>
          </a:xfrm>
          <a:prstGeom prst="rect">
            <a:avLst/>
          </a:prstGeom>
          <a:noFill/>
          <a:ln>
            <a:noFill/>
          </a:ln>
        </p:spPr>
      </p:pic>
      <p:sp>
        <p:nvSpPr>
          <p:cNvPr id="3" name="Slide Number Placeholder 2">
            <a:extLst>
              <a:ext uri="{FF2B5EF4-FFF2-40B4-BE49-F238E27FC236}">
                <a16:creationId xmlns:a16="http://schemas.microsoft.com/office/drawing/2014/main" id="{01FABCE0-4D7B-FF80-12E2-07FD76B3592F}"/>
              </a:ext>
            </a:extLst>
          </p:cNvPr>
          <p:cNvSpPr>
            <a:spLocks noGrp="1"/>
          </p:cNvSpPr>
          <p:nvPr>
            <p:ph type="sldNum" idx="12"/>
          </p:nvPr>
        </p:nvSpPr>
        <p:spPr/>
        <p:txBody>
          <a:bodyPr/>
          <a:lstStyle/>
          <a:p>
            <a:r>
              <a:rPr lang="en-MY"/>
              <a:t>KPT | </a:t>
            </a:r>
            <a:fld id="{00000000-1234-1234-1234-123412341234}" type="slidenum">
              <a:rPr lang="en-MY" smtClean="0"/>
              <a:pPr/>
              <a:t>32</a:t>
            </a:fld>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g26588e90b8e_0_58" descr="Output rubber stamp stock illustration. Illustration of turnout - 83444022"/>
          <p:cNvPicPr preferRelativeResize="0"/>
          <p:nvPr/>
        </p:nvPicPr>
        <p:blipFill rotWithShape="1">
          <a:blip r:embed="rId3">
            <a:alphaModFix/>
          </a:blip>
          <a:srcRect/>
          <a:stretch/>
        </p:blipFill>
        <p:spPr>
          <a:xfrm rot="729806">
            <a:off x="9516021" y="719100"/>
            <a:ext cx="2581275" cy="1524001"/>
          </a:xfrm>
          <a:prstGeom prst="rect">
            <a:avLst/>
          </a:prstGeom>
          <a:noFill/>
          <a:ln>
            <a:noFill/>
          </a:ln>
        </p:spPr>
      </p:pic>
      <p:sp>
        <p:nvSpPr>
          <p:cNvPr id="784" name="Google Shape;784;g26588e90b8e_0_58"/>
          <p:cNvSpPr/>
          <p:nvPr/>
        </p:nvSpPr>
        <p:spPr>
          <a:xfrm>
            <a:off x="298100" y="607629"/>
            <a:ext cx="6490200" cy="10017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85" name="Google Shape;785;g26588e90b8e_0_58"/>
          <p:cNvSpPr/>
          <p:nvPr/>
        </p:nvSpPr>
        <p:spPr>
          <a:xfrm>
            <a:off x="356228" y="648434"/>
            <a:ext cx="67512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Twentieth Century"/>
              <a:buNone/>
            </a:pPr>
            <a:r>
              <a:rPr lang="en-MY" sz="1600" b="1" i="0" u="sng" strike="noStrike" cap="none">
                <a:solidFill>
                  <a:srgbClr val="000000"/>
                </a:solidFill>
                <a:latin typeface="Twentieth Century"/>
                <a:ea typeface="Twentieth Century"/>
                <a:cs typeface="Twentieth Century"/>
                <a:sym typeface="Twentieth Century"/>
              </a:rPr>
              <a:t>LEAD RESEARCHER </a:t>
            </a:r>
            <a:r>
              <a:rPr lang="en-MY" sz="1600" b="1" i="0" u="none" strike="noStrike" cap="none">
                <a:solidFill>
                  <a:srgbClr val="000000"/>
                </a:solidFill>
                <a:latin typeface="Twentieth Century"/>
                <a:ea typeface="Twentieth Century"/>
                <a:cs typeface="Twentieth Century"/>
                <a:sym typeface="Twentieth Century"/>
              </a:rPr>
              <a:t>: DR. MOHAMAD KHAIRI ISHAK (USM)</a:t>
            </a:r>
            <a:endParaRPr/>
          </a:p>
          <a:p>
            <a:pPr marL="0" marR="0" lvl="0" indent="0" algn="l" rtl="0">
              <a:lnSpc>
                <a:spcPct val="100000"/>
              </a:lnSpc>
              <a:spcBef>
                <a:spcPts val="0"/>
              </a:spcBef>
              <a:spcAft>
                <a:spcPts val="0"/>
              </a:spcAft>
              <a:buClr>
                <a:srgbClr val="000000"/>
              </a:buClr>
              <a:buSzPts val="1600"/>
              <a:buFont typeface="Twentieth Century"/>
              <a:buNone/>
            </a:pPr>
            <a:r>
              <a:rPr lang="en-MY" sz="1600" b="1" i="0" u="none" strike="noStrike" cap="none">
                <a:solidFill>
                  <a:srgbClr val="000000"/>
                </a:solidFill>
                <a:latin typeface="Twentieth Century"/>
                <a:ea typeface="Twentieth Century"/>
                <a:cs typeface="Twentieth Century"/>
                <a:sym typeface="Twentieth Century"/>
              </a:rPr>
              <a:t>            </a:t>
            </a:r>
            <a:r>
              <a:rPr lang="en-MY" sz="1600" b="1" i="0" u="sng" strike="noStrike" cap="none">
                <a:solidFill>
                  <a:srgbClr val="000000"/>
                </a:solidFill>
                <a:latin typeface="Twentieth Century"/>
                <a:ea typeface="Twentieth Century"/>
                <a:cs typeface="Twentieth Century"/>
                <a:sym typeface="Twentieth Century"/>
              </a:rPr>
              <a:t>COMPANY </a:t>
            </a:r>
            <a:r>
              <a:rPr lang="en-MY" sz="1600" b="1" i="0" u="none" strike="noStrike" cap="none">
                <a:solidFill>
                  <a:srgbClr val="000000"/>
                </a:solidFill>
                <a:latin typeface="Twentieth Century"/>
                <a:ea typeface="Twentieth Century"/>
                <a:cs typeface="Twentieth Century"/>
                <a:sym typeface="Twentieth Century"/>
              </a:rPr>
              <a:t>: BIOMETRIC ART SDN BHD</a:t>
            </a:r>
            <a:endParaRPr sz="1600" b="1" i="0" u="none" strike="noStrike" cap="none">
              <a:solidFill>
                <a:srgbClr val="000000"/>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00"/>
              <a:buFont typeface="Twentieth Century"/>
              <a:buNone/>
            </a:pPr>
            <a:r>
              <a:rPr lang="en-MY" sz="1600" b="1">
                <a:latin typeface="Twentieth Century"/>
                <a:ea typeface="Twentieth Century"/>
                <a:cs typeface="Twentieth Century"/>
                <a:sym typeface="Twentieth Century"/>
              </a:rPr>
              <a:t>	         </a:t>
            </a:r>
            <a:r>
              <a:rPr lang="en-MY" sz="1600" b="1" u="sng">
                <a:latin typeface="Twentieth Century"/>
                <a:ea typeface="Twentieth Century"/>
                <a:cs typeface="Twentieth Century"/>
                <a:sym typeface="Twentieth Century"/>
              </a:rPr>
              <a:t>STATUS : TAMAT DENGAN JAYA</a:t>
            </a:r>
            <a:endParaRPr sz="1600" b="1" u="sng">
              <a:latin typeface="Twentieth Century"/>
              <a:ea typeface="Twentieth Century"/>
              <a:cs typeface="Twentieth Century"/>
              <a:sym typeface="Twentieth Century"/>
            </a:endParaRPr>
          </a:p>
        </p:txBody>
      </p:sp>
      <p:sp>
        <p:nvSpPr>
          <p:cNvPr id="786" name="Google Shape;786;g26588e90b8e_0_58"/>
          <p:cNvSpPr/>
          <p:nvPr/>
        </p:nvSpPr>
        <p:spPr>
          <a:xfrm>
            <a:off x="7360171" y="655025"/>
            <a:ext cx="1787100" cy="3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Twentieth Century"/>
              <a:buNone/>
            </a:pPr>
            <a:r>
              <a:rPr lang="en-MY" sz="1900" b="1" i="0" u="sng" strike="noStrike" cap="none">
                <a:solidFill>
                  <a:srgbClr val="000000"/>
                </a:solidFill>
                <a:latin typeface="Twentieth Century"/>
                <a:ea typeface="Twentieth Century"/>
                <a:cs typeface="Twentieth Century"/>
                <a:sym typeface="Twentieth Century"/>
              </a:rPr>
              <a:t>RM48,000.00</a:t>
            </a:r>
            <a:endParaRPr sz="1900" b="1" i="0" u="sng" strike="noStrike" cap="none">
              <a:solidFill>
                <a:srgbClr val="000000"/>
              </a:solidFill>
              <a:latin typeface="Twentieth Century"/>
              <a:ea typeface="Twentieth Century"/>
              <a:cs typeface="Twentieth Century"/>
              <a:sym typeface="Twentieth Century"/>
            </a:endParaRPr>
          </a:p>
        </p:txBody>
      </p:sp>
      <p:sp>
        <p:nvSpPr>
          <p:cNvPr id="787" name="Google Shape;787;g26588e90b8e_0_58"/>
          <p:cNvSpPr txBox="1"/>
          <p:nvPr/>
        </p:nvSpPr>
        <p:spPr>
          <a:xfrm>
            <a:off x="7411446" y="1111355"/>
            <a:ext cx="12288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Twentieth Century"/>
              <a:buNone/>
            </a:pPr>
            <a:r>
              <a:rPr lang="en-MY" sz="1900" b="1" i="0" u="sng" strike="noStrike" cap="none">
                <a:solidFill>
                  <a:srgbClr val="000000"/>
                </a:solidFill>
                <a:latin typeface="Twentieth Century"/>
                <a:ea typeface="Twentieth Century"/>
                <a:cs typeface="Twentieth Century"/>
                <a:sym typeface="Twentieth Century"/>
              </a:rPr>
              <a:t>9 months</a:t>
            </a:r>
            <a:endParaRPr/>
          </a:p>
        </p:txBody>
      </p:sp>
      <p:pic>
        <p:nvPicPr>
          <p:cNvPr id="788" name="Google Shape;788;g26588e90b8e_0_58" descr="C:\Users\MOHE\Desktop\Icon_Vector\Efficiency-Icon.png"/>
          <p:cNvPicPr preferRelativeResize="0"/>
          <p:nvPr/>
        </p:nvPicPr>
        <p:blipFill rotWithShape="1">
          <a:blip r:embed="rId4">
            <a:alphaModFix/>
          </a:blip>
          <a:srcRect/>
          <a:stretch/>
        </p:blipFill>
        <p:spPr>
          <a:xfrm>
            <a:off x="6936462" y="1111355"/>
            <a:ext cx="437512" cy="437512"/>
          </a:xfrm>
          <a:prstGeom prst="rect">
            <a:avLst/>
          </a:prstGeom>
          <a:noFill/>
          <a:ln>
            <a:noFill/>
          </a:ln>
        </p:spPr>
      </p:pic>
      <p:sp>
        <p:nvSpPr>
          <p:cNvPr id="789" name="Google Shape;789;g26588e90b8e_0_58"/>
          <p:cNvSpPr/>
          <p:nvPr/>
        </p:nvSpPr>
        <p:spPr>
          <a:xfrm>
            <a:off x="319034" y="3954317"/>
            <a:ext cx="6521400" cy="703500"/>
          </a:xfrm>
          <a:prstGeom prst="rect">
            <a:avLst/>
          </a:prstGeom>
          <a:solidFill>
            <a:schemeClr val="lt1">
              <a:alpha val="49800"/>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285750" marR="0" lvl="0" indent="-273050" algn="just" rtl="0">
              <a:lnSpc>
                <a:spcPct val="115000"/>
              </a:lnSpc>
              <a:spcBef>
                <a:spcPts val="0"/>
              </a:spcBef>
              <a:spcAft>
                <a:spcPts val="0"/>
              </a:spcAft>
              <a:buClr>
                <a:srgbClr val="000000"/>
              </a:buClr>
              <a:buSzPts val="1000"/>
              <a:buFont typeface="Twentieth Century"/>
              <a:buAutoNum type="romanLcParenBoth"/>
            </a:pPr>
            <a:r>
              <a:rPr lang="en-MY" sz="1000" b="1" i="0" u="none" strike="noStrike" cap="none">
                <a:solidFill>
                  <a:srgbClr val="000000"/>
                </a:solidFill>
                <a:latin typeface="Twentieth Century"/>
                <a:ea typeface="Twentieth Century"/>
                <a:cs typeface="Twentieth Century"/>
                <a:sym typeface="Twentieth Century"/>
              </a:rPr>
              <a:t>Area cleaning services is an essential service that requires a continuous monitoring</a:t>
            </a:r>
            <a:endParaRPr sz="1000"/>
          </a:p>
          <a:p>
            <a:pPr marL="285750" marR="0" lvl="0" indent="-273050" algn="just" rtl="0">
              <a:lnSpc>
                <a:spcPct val="115000"/>
              </a:lnSpc>
              <a:spcBef>
                <a:spcPts val="0"/>
              </a:spcBef>
              <a:spcAft>
                <a:spcPts val="0"/>
              </a:spcAft>
              <a:buClr>
                <a:srgbClr val="000000"/>
              </a:buClr>
              <a:buSzPts val="1000"/>
              <a:buFont typeface="Twentieth Century"/>
              <a:buAutoNum type="romanLcParenBoth"/>
            </a:pPr>
            <a:r>
              <a:rPr lang="en-MY" sz="1000" b="1" i="0" u="none" strike="noStrike" cap="none">
                <a:solidFill>
                  <a:srgbClr val="000000"/>
                </a:solidFill>
                <a:latin typeface="Twentieth Century"/>
                <a:ea typeface="Twentieth Century"/>
                <a:cs typeface="Twentieth Century"/>
                <a:sym typeface="Twentieth Century"/>
              </a:rPr>
              <a:t>The problems faced by the contractor- workers are not doing their tasks properly and with low productivity</a:t>
            </a:r>
            <a:endParaRPr sz="1000"/>
          </a:p>
          <a:p>
            <a:pPr marL="285750" marR="0" lvl="0" indent="-273050" algn="just" rtl="0">
              <a:lnSpc>
                <a:spcPct val="115000"/>
              </a:lnSpc>
              <a:spcBef>
                <a:spcPts val="0"/>
              </a:spcBef>
              <a:spcAft>
                <a:spcPts val="0"/>
              </a:spcAft>
              <a:buClr>
                <a:srgbClr val="000000"/>
              </a:buClr>
              <a:buSzPts val="1000"/>
              <a:buFont typeface="Twentieth Century"/>
              <a:buAutoNum type="romanLcParenBoth"/>
            </a:pPr>
            <a:r>
              <a:rPr lang="en-MY" sz="1000" b="1" i="0" u="none" strike="noStrike" cap="none">
                <a:solidFill>
                  <a:srgbClr val="000000"/>
                </a:solidFill>
                <a:latin typeface="Twentieth Century"/>
                <a:ea typeface="Twentieth Century"/>
                <a:cs typeface="Twentieth Century"/>
                <a:sym typeface="Twentieth Century"/>
              </a:rPr>
              <a:t>The contractor will be fined by the local authority for poor quality of works</a:t>
            </a:r>
            <a:endParaRPr sz="1000"/>
          </a:p>
        </p:txBody>
      </p:sp>
      <p:sp>
        <p:nvSpPr>
          <p:cNvPr id="790" name="Google Shape;790;g26588e90b8e_0_58"/>
          <p:cNvSpPr txBox="1"/>
          <p:nvPr/>
        </p:nvSpPr>
        <p:spPr>
          <a:xfrm>
            <a:off x="407108" y="3723091"/>
            <a:ext cx="1855800" cy="246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Twentieth Century"/>
              <a:buNone/>
            </a:pPr>
            <a:r>
              <a:rPr lang="en-MY" sz="1000" b="1" i="0" u="none" strike="noStrike" cap="none">
                <a:solidFill>
                  <a:srgbClr val="000000"/>
                </a:solidFill>
                <a:latin typeface="Twentieth Century"/>
                <a:ea typeface="Twentieth Century"/>
                <a:cs typeface="Twentieth Century"/>
                <a:sym typeface="Twentieth Century"/>
              </a:rPr>
              <a:t>TECHNOLOGICAL PROBLEM</a:t>
            </a:r>
            <a:endParaRPr sz="1000" b="1" i="0" u="none" strike="noStrike" cap="none">
              <a:solidFill>
                <a:srgbClr val="000000"/>
              </a:solidFill>
              <a:latin typeface="Twentieth Century"/>
              <a:ea typeface="Twentieth Century"/>
              <a:cs typeface="Twentieth Century"/>
              <a:sym typeface="Twentieth Century"/>
            </a:endParaRPr>
          </a:p>
        </p:txBody>
      </p:sp>
      <p:sp>
        <p:nvSpPr>
          <p:cNvPr id="791" name="Google Shape;791;g26588e90b8e_0_58"/>
          <p:cNvSpPr/>
          <p:nvPr/>
        </p:nvSpPr>
        <p:spPr>
          <a:xfrm>
            <a:off x="306600" y="4943576"/>
            <a:ext cx="6492000" cy="1631700"/>
          </a:xfrm>
          <a:prstGeom prst="rect">
            <a:avLst/>
          </a:prstGeom>
          <a:solidFill>
            <a:schemeClr val="lt1">
              <a:alpha val="49800"/>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92" name="Google Shape;792;g26588e90b8e_0_58"/>
          <p:cNvSpPr txBox="1"/>
          <p:nvPr/>
        </p:nvSpPr>
        <p:spPr>
          <a:xfrm>
            <a:off x="428933" y="4751564"/>
            <a:ext cx="1495200" cy="2769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Twentieth Century"/>
              <a:buNone/>
            </a:pPr>
            <a:r>
              <a:rPr lang="en-MY" sz="1200" b="1" i="0" u="none" strike="noStrike" cap="none">
                <a:solidFill>
                  <a:srgbClr val="000000"/>
                </a:solidFill>
                <a:latin typeface="Twentieth Century"/>
                <a:ea typeface="Twentieth Century"/>
                <a:cs typeface="Twentieth Century"/>
                <a:sym typeface="Twentieth Century"/>
              </a:rPr>
              <a:t>SOLUTION</a:t>
            </a:r>
            <a:endParaRPr sz="1200" b="1" i="0" u="none" strike="noStrike" cap="none">
              <a:solidFill>
                <a:srgbClr val="000000"/>
              </a:solidFill>
              <a:latin typeface="Twentieth Century"/>
              <a:ea typeface="Twentieth Century"/>
              <a:cs typeface="Twentieth Century"/>
              <a:sym typeface="Twentieth Century"/>
            </a:endParaRPr>
          </a:p>
        </p:txBody>
      </p:sp>
      <p:sp>
        <p:nvSpPr>
          <p:cNvPr id="793" name="Google Shape;793;g26588e90b8e_0_58"/>
          <p:cNvSpPr/>
          <p:nvPr/>
        </p:nvSpPr>
        <p:spPr>
          <a:xfrm>
            <a:off x="9384438" y="1935552"/>
            <a:ext cx="2724900" cy="1689300"/>
          </a:xfrm>
          <a:prstGeom prst="rect">
            <a:avLst/>
          </a:prstGeom>
          <a:solidFill>
            <a:srgbClr val="DAE5F1"/>
          </a:solidFill>
          <a:ln>
            <a:noFill/>
          </a:ln>
        </p:spPr>
        <p:txBody>
          <a:bodyPr spcFirstLastPara="1" wrap="square" lIns="91425" tIns="45700" rIns="91425" bIns="45700" anchor="t" anchorCtr="0">
            <a:noAutofit/>
          </a:bodyPr>
          <a:lstStyle/>
          <a:p>
            <a:pPr marL="285750" marR="0" lvl="0" indent="-2730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Arial"/>
                <a:ea typeface="Arial"/>
                <a:cs typeface="Arial"/>
                <a:sym typeface="Arial"/>
              </a:rPr>
              <a:t>Increased the efficiency of solid waste management by automating tracking, monitoring and recording the area cleaning services.</a:t>
            </a:r>
            <a:endParaRPr sz="1200"/>
          </a:p>
          <a:p>
            <a:pPr marL="285750" marR="0" lvl="0" indent="-273050" algn="just" rtl="0">
              <a:lnSpc>
                <a:spcPct val="100000"/>
              </a:lnSpc>
              <a:spcBef>
                <a:spcPts val="0"/>
              </a:spcBef>
              <a:spcAft>
                <a:spcPts val="0"/>
              </a:spcAft>
              <a:buClr>
                <a:srgbClr val="000000"/>
              </a:buClr>
              <a:buSzPts val="1200"/>
              <a:buFont typeface="Arial"/>
              <a:buChar char="•"/>
            </a:pPr>
            <a:r>
              <a:rPr lang="en-MY" sz="1200" b="1" i="0" u="none" strike="noStrike" cap="none">
                <a:solidFill>
                  <a:srgbClr val="000000"/>
                </a:solidFill>
                <a:latin typeface="Arial"/>
                <a:ea typeface="Arial"/>
                <a:cs typeface="Arial"/>
                <a:sym typeface="Arial"/>
              </a:rPr>
              <a:t>The system provides real-time progress update, and the job handling become efficient.</a:t>
            </a:r>
            <a:endParaRPr sz="1200"/>
          </a:p>
        </p:txBody>
      </p:sp>
      <p:sp>
        <p:nvSpPr>
          <p:cNvPr id="794" name="Google Shape;794;g26588e90b8e_0_58"/>
          <p:cNvSpPr/>
          <p:nvPr/>
        </p:nvSpPr>
        <p:spPr>
          <a:xfrm>
            <a:off x="9266225" y="5434927"/>
            <a:ext cx="2844900" cy="523200"/>
          </a:xfrm>
          <a:prstGeom prst="rect">
            <a:avLst/>
          </a:prstGeom>
          <a:solidFill>
            <a:srgbClr val="DAE5F1"/>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en-MY" sz="1400" b="1" i="0" u="none" strike="noStrike" cap="none">
                <a:solidFill>
                  <a:srgbClr val="000000"/>
                </a:solidFill>
                <a:latin typeface="Arial"/>
                <a:ea typeface="Arial"/>
                <a:cs typeface="Arial"/>
                <a:sym typeface="Arial"/>
              </a:rPr>
              <a:t>Total sale increased from RM83K up to RM89K per month</a:t>
            </a:r>
            <a:endParaRPr/>
          </a:p>
        </p:txBody>
      </p:sp>
      <p:sp>
        <p:nvSpPr>
          <p:cNvPr id="795" name="Google Shape;795;g26588e90b8e_0_58"/>
          <p:cNvSpPr txBox="1"/>
          <p:nvPr/>
        </p:nvSpPr>
        <p:spPr>
          <a:xfrm>
            <a:off x="298108" y="4976804"/>
            <a:ext cx="6426900" cy="1631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Twentieth Century"/>
              <a:buNone/>
            </a:pPr>
            <a:r>
              <a:rPr lang="en-MY" sz="1000" b="1" i="0" u="none" strike="noStrike" cap="none">
                <a:solidFill>
                  <a:srgbClr val="000000"/>
                </a:solidFill>
                <a:latin typeface="Twentieth Century"/>
                <a:ea typeface="Twentieth Century"/>
                <a:cs typeface="Twentieth Century"/>
                <a:sym typeface="Twentieth Century"/>
              </a:rPr>
              <a:t>(i) IoT-based device</a:t>
            </a:r>
            <a:endParaRPr sz="1000"/>
          </a:p>
          <a:p>
            <a:pPr marL="174625" marR="0" lvl="0" indent="-161925" algn="just" rtl="0">
              <a:lnSpc>
                <a:spcPct val="100000"/>
              </a:lnSpc>
              <a:spcBef>
                <a:spcPts val="0"/>
              </a:spcBef>
              <a:spcAft>
                <a:spcPts val="0"/>
              </a:spcAft>
              <a:buClr>
                <a:srgbClr val="000000"/>
              </a:buClr>
              <a:buSzPts val="1000"/>
              <a:buFont typeface="Arial"/>
              <a:buChar char="•"/>
            </a:pPr>
            <a:r>
              <a:rPr lang="en-MY" sz="1000" b="1" i="0" u="none" strike="noStrike" cap="none">
                <a:solidFill>
                  <a:srgbClr val="000000"/>
                </a:solidFill>
                <a:latin typeface="Twentieth Century"/>
                <a:ea typeface="Twentieth Century"/>
                <a:cs typeface="Twentieth Century"/>
                <a:sym typeface="Twentieth Century"/>
              </a:rPr>
              <a:t>The device will be used to record the movement of garbage truck and also to capture the picture at site. The device will be designed and developed from scratch and the software will be installed into an embedded board.</a:t>
            </a:r>
            <a:endParaRPr sz="1000"/>
          </a:p>
          <a:p>
            <a:pPr marL="0" marR="0" lvl="0" indent="0" algn="just" rtl="0">
              <a:lnSpc>
                <a:spcPct val="100000"/>
              </a:lnSpc>
              <a:spcBef>
                <a:spcPts val="0"/>
              </a:spcBef>
              <a:spcAft>
                <a:spcPts val="0"/>
              </a:spcAft>
              <a:buClr>
                <a:srgbClr val="000000"/>
              </a:buClr>
              <a:buSzPts val="1200"/>
              <a:buFont typeface="Twentieth Century"/>
              <a:buNone/>
            </a:pPr>
            <a:r>
              <a:rPr lang="en-MY" sz="1000" b="1" i="0" u="none" strike="noStrike" cap="none">
                <a:solidFill>
                  <a:srgbClr val="000000"/>
                </a:solidFill>
                <a:latin typeface="Twentieth Century"/>
                <a:ea typeface="Twentieth Century"/>
                <a:cs typeface="Twentieth Century"/>
                <a:sym typeface="Twentieth Century"/>
              </a:rPr>
              <a:t>(ii) Android based smart phone app and browser-based dashboard</a:t>
            </a:r>
            <a:endParaRPr sz="1000"/>
          </a:p>
          <a:p>
            <a:pPr marL="171450" marR="0" lvl="0" indent="-158750" algn="just" rtl="0">
              <a:lnSpc>
                <a:spcPct val="100000"/>
              </a:lnSpc>
              <a:spcBef>
                <a:spcPts val="0"/>
              </a:spcBef>
              <a:spcAft>
                <a:spcPts val="0"/>
              </a:spcAft>
              <a:buClr>
                <a:srgbClr val="000000"/>
              </a:buClr>
              <a:buSzPts val="1000"/>
              <a:buFont typeface="Arial"/>
              <a:buChar char="•"/>
            </a:pPr>
            <a:r>
              <a:rPr lang="en-MY" sz="1000" b="1" i="0" u="none" strike="noStrike" cap="none">
                <a:solidFill>
                  <a:srgbClr val="000000"/>
                </a:solidFill>
                <a:latin typeface="Twentieth Century"/>
                <a:ea typeface="Twentieth Century"/>
                <a:cs typeface="Twentieth Century"/>
                <a:sym typeface="Twentieth Century"/>
              </a:rPr>
              <a:t>Display the progress of works in the format of picture at each of the sites along the trash collection route, timestamp and also location :</a:t>
            </a:r>
            <a:endParaRPr sz="1000"/>
          </a:p>
          <a:p>
            <a:pPr marL="171450" marR="0" lvl="0" indent="-158750" algn="just" rtl="0">
              <a:lnSpc>
                <a:spcPct val="100000"/>
              </a:lnSpc>
              <a:spcBef>
                <a:spcPts val="0"/>
              </a:spcBef>
              <a:spcAft>
                <a:spcPts val="0"/>
              </a:spcAft>
              <a:buClr>
                <a:srgbClr val="000000"/>
              </a:buClr>
              <a:buSzPts val="1000"/>
              <a:buFont typeface="Arial"/>
              <a:buChar char="•"/>
            </a:pPr>
            <a:r>
              <a:rPr lang="en-MY" sz="1000" b="1" i="0" u="none" strike="noStrike" cap="none">
                <a:solidFill>
                  <a:srgbClr val="000000"/>
                </a:solidFill>
                <a:latin typeface="Twentieth Century"/>
                <a:ea typeface="Twentieth Century"/>
                <a:cs typeface="Twentieth Century"/>
                <a:sym typeface="Twentieth Century"/>
              </a:rPr>
              <a:t>Recording the attendance of worker</a:t>
            </a:r>
            <a:endParaRPr sz="1000"/>
          </a:p>
          <a:p>
            <a:pPr marL="171450" marR="0" lvl="0" indent="-158750" algn="just" rtl="0">
              <a:lnSpc>
                <a:spcPct val="100000"/>
              </a:lnSpc>
              <a:spcBef>
                <a:spcPts val="0"/>
              </a:spcBef>
              <a:spcAft>
                <a:spcPts val="0"/>
              </a:spcAft>
              <a:buClr>
                <a:srgbClr val="000000"/>
              </a:buClr>
              <a:buSzPts val="1000"/>
              <a:buFont typeface="Arial"/>
              <a:buChar char="•"/>
            </a:pPr>
            <a:r>
              <a:rPr lang="en-MY" sz="1000" b="1" i="0" u="none" strike="noStrike" cap="none">
                <a:solidFill>
                  <a:srgbClr val="000000"/>
                </a:solidFill>
                <a:latin typeface="Twentieth Century"/>
                <a:ea typeface="Twentieth Century"/>
                <a:cs typeface="Twentieth Century"/>
                <a:sym typeface="Twentieth Century"/>
              </a:rPr>
              <a:t>Display the work schedule</a:t>
            </a:r>
            <a:endParaRPr sz="1000"/>
          </a:p>
          <a:p>
            <a:pPr marL="171450" marR="0" lvl="0" indent="-158750" algn="just" rtl="0">
              <a:lnSpc>
                <a:spcPct val="100000"/>
              </a:lnSpc>
              <a:spcBef>
                <a:spcPts val="0"/>
              </a:spcBef>
              <a:spcAft>
                <a:spcPts val="0"/>
              </a:spcAft>
              <a:buClr>
                <a:srgbClr val="000000"/>
              </a:buClr>
              <a:buSzPts val="1000"/>
              <a:buFont typeface="Arial"/>
              <a:buChar char="•"/>
            </a:pPr>
            <a:r>
              <a:rPr lang="en-MY" sz="1000" b="1" i="0" u="none" strike="noStrike" cap="none">
                <a:solidFill>
                  <a:srgbClr val="000000"/>
                </a:solidFill>
                <a:latin typeface="Twentieth Century"/>
                <a:ea typeface="Twentieth Century"/>
                <a:cs typeface="Twentieth Century"/>
                <a:sym typeface="Twentieth Century"/>
              </a:rPr>
              <a:t>Generation of the work completion report</a:t>
            </a:r>
            <a:endParaRPr sz="1000"/>
          </a:p>
          <a:p>
            <a:pPr marL="171450" marR="0" lvl="0" indent="-158750" algn="just" rtl="0">
              <a:lnSpc>
                <a:spcPct val="100000"/>
              </a:lnSpc>
              <a:spcBef>
                <a:spcPts val="0"/>
              </a:spcBef>
              <a:spcAft>
                <a:spcPts val="0"/>
              </a:spcAft>
              <a:buClr>
                <a:srgbClr val="000000"/>
              </a:buClr>
              <a:buSzPts val="1000"/>
              <a:buFont typeface="Arial"/>
              <a:buChar char="•"/>
            </a:pPr>
            <a:r>
              <a:rPr lang="en-MY" sz="1000" b="1" i="0" u="none" strike="noStrike" cap="none">
                <a:solidFill>
                  <a:srgbClr val="000000"/>
                </a:solidFill>
                <a:latin typeface="Twentieth Century"/>
                <a:ea typeface="Twentieth Century"/>
                <a:cs typeface="Twentieth Century"/>
                <a:sym typeface="Twentieth Century"/>
              </a:rPr>
              <a:t>Display the current location for each of garbage trucks</a:t>
            </a:r>
            <a:endParaRPr sz="1000"/>
          </a:p>
        </p:txBody>
      </p:sp>
      <p:sp>
        <p:nvSpPr>
          <p:cNvPr id="796" name="Google Shape;796;g26588e90b8e_0_58"/>
          <p:cNvSpPr txBox="1"/>
          <p:nvPr/>
        </p:nvSpPr>
        <p:spPr>
          <a:xfrm>
            <a:off x="298100" y="146550"/>
            <a:ext cx="7639800" cy="395700"/>
          </a:xfrm>
          <a:prstGeom prst="rect">
            <a:avLst/>
          </a:prstGeom>
          <a:solidFill>
            <a:srgbClr val="B6DDE7"/>
          </a:solid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0000"/>
              </a:buClr>
              <a:buSzPts val="1800"/>
              <a:buFont typeface="Twentieth Century"/>
              <a:buNone/>
            </a:pPr>
            <a:r>
              <a:rPr lang="en-MY" sz="1800" b="1" i="0" u="none" strike="noStrike" cap="none">
                <a:solidFill>
                  <a:srgbClr val="000000"/>
                </a:solidFill>
                <a:latin typeface="Twentieth Century"/>
                <a:ea typeface="Twentieth Century"/>
                <a:cs typeface="Twentieth Century"/>
                <a:sym typeface="Twentieth Century"/>
              </a:rPr>
              <a:t>PROJECT TITLE : SMART SOLID WASTE MANAGEMENT SYSTEM </a:t>
            </a:r>
            <a:r>
              <a:rPr lang="en-MY" sz="1800" b="1">
                <a:latin typeface="Twentieth Century"/>
                <a:ea typeface="Twentieth Century"/>
                <a:cs typeface="Twentieth Century"/>
                <a:sym typeface="Twentieth Century"/>
              </a:rPr>
              <a:t>(2021)</a:t>
            </a:r>
            <a:r>
              <a:rPr lang="en-MY" sz="1800" b="1" i="0" u="none" strike="noStrike" cap="none">
                <a:solidFill>
                  <a:srgbClr val="000000"/>
                </a:solidFill>
                <a:latin typeface="Twentieth Century"/>
                <a:ea typeface="Twentieth Century"/>
                <a:cs typeface="Twentieth Century"/>
                <a:sym typeface="Twentieth Century"/>
              </a:rPr>
              <a:t>  </a:t>
            </a:r>
            <a:endParaRPr sz="1800" b="1" i="0" u="none" strike="noStrike" cap="none">
              <a:solidFill>
                <a:srgbClr val="000000"/>
              </a:solidFill>
              <a:latin typeface="Twentieth Century"/>
              <a:ea typeface="Twentieth Century"/>
              <a:cs typeface="Twentieth Century"/>
              <a:sym typeface="Twentieth Century"/>
            </a:endParaRPr>
          </a:p>
        </p:txBody>
      </p:sp>
      <p:pic>
        <p:nvPicPr>
          <p:cNvPr id="797" name="Google Shape;797;g26588e90b8e_0_58" descr="sales-icon - Omega Food Importers Co. Ltd."/>
          <p:cNvPicPr preferRelativeResize="0"/>
          <p:nvPr/>
        </p:nvPicPr>
        <p:blipFill rotWithShape="1">
          <a:blip r:embed="rId5">
            <a:alphaModFix/>
          </a:blip>
          <a:srcRect/>
          <a:stretch/>
        </p:blipFill>
        <p:spPr>
          <a:xfrm>
            <a:off x="9878291" y="3785390"/>
            <a:ext cx="1648451" cy="1153276"/>
          </a:xfrm>
          <a:prstGeom prst="rect">
            <a:avLst/>
          </a:prstGeom>
          <a:noFill/>
          <a:ln>
            <a:noFill/>
          </a:ln>
        </p:spPr>
      </p:pic>
      <p:pic>
        <p:nvPicPr>
          <p:cNvPr id="798" name="Google Shape;798;g26588e90b8e_0_58" descr="C:\Users\MOHE\Desktop\Icon_Vector\cost-calculator-icon-money.jpg"/>
          <p:cNvPicPr preferRelativeResize="0"/>
          <p:nvPr/>
        </p:nvPicPr>
        <p:blipFill rotWithShape="1">
          <a:blip r:embed="rId6">
            <a:alphaModFix/>
          </a:blip>
          <a:srcRect l="9013" r="8143" b="15867"/>
          <a:stretch/>
        </p:blipFill>
        <p:spPr>
          <a:xfrm>
            <a:off x="6915176" y="720828"/>
            <a:ext cx="384540" cy="390527"/>
          </a:xfrm>
          <a:prstGeom prst="rect">
            <a:avLst/>
          </a:prstGeom>
          <a:noFill/>
          <a:ln>
            <a:noFill/>
          </a:ln>
        </p:spPr>
      </p:pic>
      <p:pic>
        <p:nvPicPr>
          <p:cNvPr id="799" name="Google Shape;799;g26588e90b8e_0_58"/>
          <p:cNvPicPr preferRelativeResize="0"/>
          <p:nvPr/>
        </p:nvPicPr>
        <p:blipFill rotWithShape="1">
          <a:blip r:embed="rId7">
            <a:alphaModFix/>
          </a:blip>
          <a:srcRect/>
          <a:stretch/>
        </p:blipFill>
        <p:spPr>
          <a:xfrm>
            <a:off x="6960312" y="1669507"/>
            <a:ext cx="2264607" cy="3082056"/>
          </a:xfrm>
          <a:prstGeom prst="rect">
            <a:avLst/>
          </a:prstGeom>
          <a:noFill/>
          <a:ln>
            <a:noFill/>
          </a:ln>
        </p:spPr>
      </p:pic>
      <p:pic>
        <p:nvPicPr>
          <p:cNvPr id="800" name="Google Shape;800;g26588e90b8e_0_58"/>
          <p:cNvPicPr preferRelativeResize="0"/>
          <p:nvPr/>
        </p:nvPicPr>
        <p:blipFill rotWithShape="1">
          <a:blip r:embed="rId8">
            <a:alphaModFix/>
          </a:blip>
          <a:srcRect/>
          <a:stretch/>
        </p:blipFill>
        <p:spPr>
          <a:xfrm>
            <a:off x="6841315" y="4669141"/>
            <a:ext cx="2424116" cy="1786601"/>
          </a:xfrm>
          <a:prstGeom prst="rect">
            <a:avLst/>
          </a:prstGeom>
          <a:noFill/>
          <a:ln>
            <a:noFill/>
          </a:ln>
        </p:spPr>
      </p:pic>
      <p:pic>
        <p:nvPicPr>
          <p:cNvPr id="801" name="Google Shape;801;g26588e90b8e_0_58"/>
          <p:cNvPicPr preferRelativeResize="0"/>
          <p:nvPr/>
        </p:nvPicPr>
        <p:blipFill rotWithShape="1">
          <a:blip r:embed="rId9">
            <a:alphaModFix/>
          </a:blip>
          <a:srcRect/>
          <a:stretch/>
        </p:blipFill>
        <p:spPr>
          <a:xfrm>
            <a:off x="10918032" y="113437"/>
            <a:ext cx="1214437" cy="692209"/>
          </a:xfrm>
          <a:prstGeom prst="rect">
            <a:avLst/>
          </a:prstGeom>
          <a:noFill/>
          <a:ln>
            <a:noFill/>
          </a:ln>
        </p:spPr>
      </p:pic>
      <p:pic>
        <p:nvPicPr>
          <p:cNvPr id="802" name="Google Shape;802;g26588e90b8e_0_58" descr="Logo&#10;&#10;Description automatically generated"/>
          <p:cNvPicPr preferRelativeResize="0"/>
          <p:nvPr/>
        </p:nvPicPr>
        <p:blipFill rotWithShape="1">
          <a:blip r:embed="rId10">
            <a:alphaModFix/>
          </a:blip>
          <a:srcRect/>
          <a:stretch/>
        </p:blipFill>
        <p:spPr>
          <a:xfrm>
            <a:off x="9386459" y="114646"/>
            <a:ext cx="1531573" cy="763744"/>
          </a:xfrm>
          <a:prstGeom prst="rect">
            <a:avLst/>
          </a:prstGeom>
          <a:noFill/>
          <a:ln>
            <a:noFill/>
          </a:ln>
        </p:spPr>
      </p:pic>
      <p:sp>
        <p:nvSpPr>
          <p:cNvPr id="804" name="Google Shape;804;g26588e90b8e_0_58"/>
          <p:cNvSpPr txBox="1"/>
          <p:nvPr/>
        </p:nvSpPr>
        <p:spPr>
          <a:xfrm>
            <a:off x="7155218" y="6337284"/>
            <a:ext cx="21015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800"/>
              <a:buFont typeface="Bell MT"/>
              <a:buNone/>
            </a:pPr>
            <a:r>
              <a:rPr lang="en-MY" sz="800" b="1" i="0" u="none" strike="noStrike" cap="none">
                <a:solidFill>
                  <a:schemeClr val="dk1"/>
                </a:solidFill>
                <a:latin typeface="Bell MT"/>
                <a:ea typeface="Bell MT"/>
                <a:cs typeface="Bell MT"/>
                <a:sym typeface="Bell MT"/>
              </a:rPr>
              <a:t>Customized Auto-report generation</a:t>
            </a:r>
            <a:endParaRPr/>
          </a:p>
        </p:txBody>
      </p:sp>
      <p:grpSp>
        <p:nvGrpSpPr>
          <p:cNvPr id="805" name="Google Shape;805;g26588e90b8e_0_58"/>
          <p:cNvGrpSpPr/>
          <p:nvPr/>
        </p:nvGrpSpPr>
        <p:grpSpPr>
          <a:xfrm>
            <a:off x="760381" y="1621644"/>
            <a:ext cx="5502349" cy="2089156"/>
            <a:chOff x="1765155" y="1798775"/>
            <a:chExt cx="4705678" cy="1786672"/>
          </a:xfrm>
        </p:grpSpPr>
        <p:pic>
          <p:nvPicPr>
            <p:cNvPr id="806" name="Google Shape;806;g26588e90b8e_0_58" descr="Icon&#10;&#10;Description automatically generated"/>
            <p:cNvPicPr preferRelativeResize="0"/>
            <p:nvPr/>
          </p:nvPicPr>
          <p:blipFill rotWithShape="1">
            <a:blip r:embed="rId11">
              <a:alphaModFix/>
            </a:blip>
            <a:srcRect/>
            <a:stretch/>
          </p:blipFill>
          <p:spPr>
            <a:xfrm rot="5400000">
              <a:off x="3324146" y="2061483"/>
              <a:ext cx="169994" cy="324611"/>
            </a:xfrm>
            <a:prstGeom prst="rect">
              <a:avLst/>
            </a:prstGeom>
            <a:noFill/>
            <a:ln>
              <a:noFill/>
            </a:ln>
          </p:spPr>
        </p:pic>
        <p:cxnSp>
          <p:nvCxnSpPr>
            <p:cNvPr id="807" name="Google Shape;807;g26588e90b8e_0_58"/>
            <p:cNvCxnSpPr/>
            <p:nvPr/>
          </p:nvCxnSpPr>
          <p:spPr>
            <a:xfrm>
              <a:off x="4348177" y="2222916"/>
              <a:ext cx="0" cy="171600"/>
            </a:xfrm>
            <a:prstGeom prst="straightConnector1">
              <a:avLst/>
            </a:prstGeom>
            <a:noFill/>
            <a:ln w="28575" cap="flat" cmpd="sng">
              <a:solidFill>
                <a:srgbClr val="00B0F0"/>
              </a:solidFill>
              <a:prstDash val="dash"/>
              <a:round/>
              <a:headEnd type="none" w="med" len="med"/>
              <a:tailEnd type="triangle" w="med" len="med"/>
            </a:ln>
          </p:spPr>
        </p:cxnSp>
        <p:pic>
          <p:nvPicPr>
            <p:cNvPr id="808" name="Google Shape;808;g26588e90b8e_0_58" descr="Icon&#10;&#10;Description automatically generated"/>
            <p:cNvPicPr preferRelativeResize="0"/>
            <p:nvPr/>
          </p:nvPicPr>
          <p:blipFill rotWithShape="1">
            <a:blip r:embed="rId12">
              <a:alphaModFix/>
            </a:blip>
            <a:srcRect/>
            <a:stretch/>
          </p:blipFill>
          <p:spPr>
            <a:xfrm rot="10800000">
              <a:off x="3850896" y="2208499"/>
              <a:ext cx="324611" cy="169994"/>
            </a:xfrm>
            <a:prstGeom prst="rect">
              <a:avLst/>
            </a:prstGeom>
            <a:noFill/>
            <a:ln>
              <a:noFill/>
            </a:ln>
          </p:spPr>
        </p:pic>
        <p:pic>
          <p:nvPicPr>
            <p:cNvPr id="809" name="Google Shape;809;g26588e90b8e_0_58"/>
            <p:cNvPicPr preferRelativeResize="0"/>
            <p:nvPr/>
          </p:nvPicPr>
          <p:blipFill rotWithShape="1">
            <a:blip r:embed="rId13">
              <a:alphaModFix/>
            </a:blip>
            <a:srcRect/>
            <a:stretch/>
          </p:blipFill>
          <p:spPr>
            <a:xfrm>
              <a:off x="3341933" y="1798775"/>
              <a:ext cx="1518788" cy="449654"/>
            </a:xfrm>
            <a:prstGeom prst="rect">
              <a:avLst/>
            </a:prstGeom>
            <a:noFill/>
            <a:ln>
              <a:noFill/>
            </a:ln>
          </p:spPr>
        </p:pic>
        <p:sp>
          <p:nvSpPr>
            <p:cNvPr id="810" name="Google Shape;810;g26588e90b8e_0_58"/>
            <p:cNvSpPr/>
            <p:nvPr/>
          </p:nvSpPr>
          <p:spPr>
            <a:xfrm>
              <a:off x="1765155" y="3126341"/>
              <a:ext cx="1586400" cy="210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400"/>
                <a:buFont typeface="Bell MT"/>
                <a:buNone/>
              </a:pPr>
              <a:r>
                <a:rPr lang="en-MY" sz="1400" i="0" u="none" strike="noStrike" cap="none">
                  <a:solidFill>
                    <a:srgbClr val="002060"/>
                  </a:solidFill>
                </a:rPr>
                <a:t>Worker device</a:t>
              </a:r>
              <a:endParaRPr sz="1400" i="0" u="none" strike="noStrike" cap="none">
                <a:solidFill>
                  <a:srgbClr val="002060"/>
                </a:solidFill>
              </a:endParaRPr>
            </a:p>
          </p:txBody>
        </p:sp>
        <p:sp>
          <p:nvSpPr>
            <p:cNvPr id="811" name="Google Shape;811;g26588e90b8e_0_58"/>
            <p:cNvSpPr/>
            <p:nvPr/>
          </p:nvSpPr>
          <p:spPr>
            <a:xfrm>
              <a:off x="3287306" y="3226647"/>
              <a:ext cx="1658400" cy="358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400"/>
                <a:buFont typeface="Bell MT"/>
                <a:buNone/>
              </a:pPr>
              <a:r>
                <a:rPr lang="en-MY" sz="1400" i="0" u="none" strike="noStrike" cap="none">
                  <a:solidFill>
                    <a:srgbClr val="002060"/>
                  </a:solidFill>
                </a:rPr>
                <a:t>Web-based dashboard monitoring system</a:t>
              </a:r>
              <a:endParaRPr sz="1400" i="0" u="none" strike="noStrike" cap="none">
                <a:solidFill>
                  <a:srgbClr val="002060"/>
                </a:solidFill>
              </a:endParaRPr>
            </a:p>
          </p:txBody>
        </p:sp>
        <p:cxnSp>
          <p:nvCxnSpPr>
            <p:cNvPr id="812" name="Google Shape;812;g26588e90b8e_0_58"/>
            <p:cNvCxnSpPr/>
            <p:nvPr/>
          </p:nvCxnSpPr>
          <p:spPr>
            <a:xfrm rot="10800000">
              <a:off x="4800102" y="1891733"/>
              <a:ext cx="670800" cy="0"/>
            </a:xfrm>
            <a:prstGeom prst="straightConnector1">
              <a:avLst/>
            </a:prstGeom>
            <a:noFill/>
            <a:ln w="28575" cap="flat" cmpd="sng">
              <a:solidFill>
                <a:srgbClr val="00B0F0"/>
              </a:solidFill>
              <a:prstDash val="dash"/>
              <a:round/>
              <a:headEnd type="none" w="med" len="med"/>
              <a:tailEnd type="triangle" w="med" len="med"/>
            </a:ln>
          </p:spPr>
        </p:cxnSp>
        <p:sp>
          <p:nvSpPr>
            <p:cNvPr id="813" name="Google Shape;813;g26588e90b8e_0_58"/>
            <p:cNvSpPr/>
            <p:nvPr/>
          </p:nvSpPr>
          <p:spPr>
            <a:xfrm>
              <a:off x="4778533" y="3348418"/>
              <a:ext cx="1692300" cy="210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400"/>
                <a:buFont typeface="Bell MT"/>
                <a:buNone/>
              </a:pPr>
              <a:r>
                <a:rPr lang="en-MY" sz="1400" i="0" u="none" strike="noStrike" cap="none">
                  <a:solidFill>
                    <a:srgbClr val="002060"/>
                  </a:solidFill>
                </a:rPr>
                <a:t>Supervisor device</a:t>
              </a:r>
              <a:endParaRPr sz="1400" i="0" u="none" strike="noStrike" cap="none">
                <a:solidFill>
                  <a:srgbClr val="002060"/>
                </a:solidFill>
              </a:endParaRPr>
            </a:p>
          </p:txBody>
        </p:sp>
        <p:pic>
          <p:nvPicPr>
            <p:cNvPr id="814" name="Google Shape;814;g26588e90b8e_0_58"/>
            <p:cNvPicPr preferRelativeResize="0"/>
            <p:nvPr/>
          </p:nvPicPr>
          <p:blipFill rotWithShape="1">
            <a:blip r:embed="rId14">
              <a:alphaModFix/>
            </a:blip>
            <a:srcRect/>
            <a:stretch/>
          </p:blipFill>
          <p:spPr>
            <a:xfrm>
              <a:off x="3275205" y="2437843"/>
              <a:ext cx="1436929" cy="790113"/>
            </a:xfrm>
            <a:prstGeom prst="rect">
              <a:avLst/>
            </a:prstGeom>
            <a:noFill/>
            <a:ln w="9525" cap="flat" cmpd="sng">
              <a:solidFill>
                <a:srgbClr val="244061"/>
              </a:solidFill>
              <a:prstDash val="solid"/>
              <a:round/>
              <a:headEnd type="none" w="sm" len="sm"/>
              <a:tailEnd type="none" w="sm" len="sm"/>
            </a:ln>
          </p:spPr>
        </p:pic>
        <p:pic>
          <p:nvPicPr>
            <p:cNvPr id="815" name="Google Shape;815;g26588e90b8e_0_58" descr="Graphical user interface&#10;&#10;Description automatically generated"/>
            <p:cNvPicPr preferRelativeResize="0"/>
            <p:nvPr/>
          </p:nvPicPr>
          <p:blipFill rotWithShape="1">
            <a:blip r:embed="rId15">
              <a:alphaModFix/>
            </a:blip>
            <a:srcRect/>
            <a:stretch/>
          </p:blipFill>
          <p:spPr>
            <a:xfrm>
              <a:off x="1891957" y="1831246"/>
              <a:ext cx="1231028" cy="1289160"/>
            </a:xfrm>
            <a:prstGeom prst="rect">
              <a:avLst/>
            </a:prstGeom>
            <a:noFill/>
            <a:ln>
              <a:noFill/>
            </a:ln>
          </p:spPr>
        </p:pic>
        <p:pic>
          <p:nvPicPr>
            <p:cNvPr id="816" name="Google Shape;816;g26588e90b8e_0_58" descr="Graphical user interface, text, application, chat or text message&#10;&#10;Description automatically generated"/>
            <p:cNvPicPr preferRelativeResize="0"/>
            <p:nvPr/>
          </p:nvPicPr>
          <p:blipFill rotWithShape="1">
            <a:blip r:embed="rId16">
              <a:alphaModFix/>
            </a:blip>
            <a:srcRect/>
            <a:stretch/>
          </p:blipFill>
          <p:spPr>
            <a:xfrm>
              <a:off x="4809619" y="2227768"/>
              <a:ext cx="1338766" cy="1107248"/>
            </a:xfrm>
            <a:prstGeom prst="rect">
              <a:avLst/>
            </a:prstGeom>
            <a:noFill/>
            <a:ln>
              <a:noFill/>
            </a:ln>
          </p:spPr>
        </p:pic>
        <p:cxnSp>
          <p:nvCxnSpPr>
            <p:cNvPr id="817" name="Google Shape;817;g26588e90b8e_0_58"/>
            <p:cNvCxnSpPr/>
            <p:nvPr/>
          </p:nvCxnSpPr>
          <p:spPr>
            <a:xfrm>
              <a:off x="3200645" y="1866683"/>
              <a:ext cx="417000" cy="0"/>
            </a:xfrm>
            <a:prstGeom prst="straightConnector1">
              <a:avLst/>
            </a:prstGeom>
            <a:noFill/>
            <a:ln w="28575" cap="flat" cmpd="sng">
              <a:solidFill>
                <a:srgbClr val="00B0F0"/>
              </a:solidFill>
              <a:prstDash val="dash"/>
              <a:round/>
              <a:headEnd type="none" w="med" len="med"/>
              <a:tailEnd type="triangle" w="med" len="med"/>
            </a:ln>
          </p:spPr>
        </p:cxnSp>
        <p:pic>
          <p:nvPicPr>
            <p:cNvPr id="818" name="Google Shape;818;g26588e90b8e_0_58" descr="Icon&#10;&#10;Description automatically generated"/>
            <p:cNvPicPr preferRelativeResize="0"/>
            <p:nvPr/>
          </p:nvPicPr>
          <p:blipFill rotWithShape="1">
            <a:blip r:embed="rId11">
              <a:alphaModFix/>
            </a:blip>
            <a:srcRect/>
            <a:stretch/>
          </p:blipFill>
          <p:spPr>
            <a:xfrm rot="-5400000">
              <a:off x="4687231" y="1910328"/>
              <a:ext cx="177769" cy="339457"/>
            </a:xfrm>
            <a:prstGeom prst="rect">
              <a:avLst/>
            </a:prstGeom>
            <a:noFill/>
            <a:ln>
              <a:noFill/>
            </a:ln>
          </p:spPr>
        </p:pic>
      </p:grpSp>
      <p:sp>
        <p:nvSpPr>
          <p:cNvPr id="3" name="Slide Number Placeholder 2">
            <a:extLst>
              <a:ext uri="{FF2B5EF4-FFF2-40B4-BE49-F238E27FC236}">
                <a16:creationId xmlns:a16="http://schemas.microsoft.com/office/drawing/2014/main" id="{570C942D-A31B-EFFC-76B1-60BF18BC9B30}"/>
              </a:ext>
            </a:extLst>
          </p:cNvPr>
          <p:cNvSpPr>
            <a:spLocks noGrp="1"/>
          </p:cNvSpPr>
          <p:nvPr>
            <p:ph type="sldNum" idx="12"/>
          </p:nvPr>
        </p:nvSpPr>
        <p:spPr/>
        <p:txBody>
          <a:bodyPr/>
          <a:lstStyle/>
          <a:p>
            <a:r>
              <a:rPr lang="en-MY" dirty="0"/>
              <a:t>KPT | </a:t>
            </a:r>
            <a:fld id="{00000000-1234-1234-1234-123412341234}" type="slidenum">
              <a:rPr lang="en-MY" smtClean="0"/>
              <a:pPr/>
              <a:t>33</a:t>
            </a:fld>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g26588e90b8e_0_96"/>
          <p:cNvSpPr/>
          <p:nvPr/>
        </p:nvSpPr>
        <p:spPr>
          <a:xfrm>
            <a:off x="286825" y="673180"/>
            <a:ext cx="6187200" cy="9732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24" name="Google Shape;824;g26588e90b8e_0_96"/>
          <p:cNvSpPr/>
          <p:nvPr/>
        </p:nvSpPr>
        <p:spPr>
          <a:xfrm>
            <a:off x="325764" y="772008"/>
            <a:ext cx="67512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Twentieth Century"/>
              <a:buNone/>
            </a:pPr>
            <a:r>
              <a:rPr lang="en-MY" sz="1600" b="1" i="0" u="sng" strike="noStrike" cap="none">
                <a:solidFill>
                  <a:srgbClr val="000000"/>
                </a:solidFill>
                <a:latin typeface="Twentieth Century"/>
                <a:ea typeface="Twentieth Century"/>
                <a:cs typeface="Twentieth Century"/>
                <a:sym typeface="Twentieth Century"/>
              </a:rPr>
              <a:t>LEAD RESEARCHER </a:t>
            </a:r>
            <a:r>
              <a:rPr lang="en-MY" sz="1600" b="1" i="0" u="none" strike="noStrike" cap="none">
                <a:solidFill>
                  <a:srgbClr val="000000"/>
                </a:solidFill>
                <a:latin typeface="Twentieth Century"/>
                <a:ea typeface="Twentieth Century"/>
                <a:cs typeface="Twentieth Century"/>
                <a:sym typeface="Twentieth Century"/>
              </a:rPr>
              <a:t>: DR. ABDUL SATTAR BIN DIN (USM)</a:t>
            </a:r>
            <a:endParaRPr/>
          </a:p>
          <a:p>
            <a:pPr marL="0" marR="0" lvl="0" indent="0" algn="l" rtl="0">
              <a:lnSpc>
                <a:spcPct val="100000"/>
              </a:lnSpc>
              <a:spcBef>
                <a:spcPts val="0"/>
              </a:spcBef>
              <a:spcAft>
                <a:spcPts val="0"/>
              </a:spcAft>
              <a:buClr>
                <a:srgbClr val="000000"/>
              </a:buClr>
              <a:buSzPts val="1600"/>
              <a:buFont typeface="Twentieth Century"/>
              <a:buNone/>
            </a:pPr>
            <a:r>
              <a:rPr lang="en-MY" sz="1600" b="1" i="0" u="none" strike="noStrike" cap="none">
                <a:solidFill>
                  <a:srgbClr val="000000"/>
                </a:solidFill>
                <a:latin typeface="Twentieth Century"/>
                <a:ea typeface="Twentieth Century"/>
                <a:cs typeface="Twentieth Century"/>
                <a:sym typeface="Twentieth Century"/>
              </a:rPr>
              <a:t>            </a:t>
            </a:r>
            <a:r>
              <a:rPr lang="en-MY" sz="1600" b="1" i="0" u="sng" strike="noStrike" cap="none">
                <a:solidFill>
                  <a:srgbClr val="000000"/>
                </a:solidFill>
                <a:latin typeface="Twentieth Century"/>
                <a:ea typeface="Twentieth Century"/>
                <a:cs typeface="Twentieth Century"/>
                <a:sym typeface="Twentieth Century"/>
              </a:rPr>
              <a:t>COMPANY </a:t>
            </a:r>
            <a:r>
              <a:rPr lang="en-MY" sz="1600" b="1" i="0" u="none" strike="noStrike" cap="none">
                <a:solidFill>
                  <a:srgbClr val="000000"/>
                </a:solidFill>
                <a:latin typeface="Twentieth Century"/>
                <a:ea typeface="Twentieth Century"/>
                <a:cs typeface="Twentieth Century"/>
                <a:sym typeface="Twentieth Century"/>
              </a:rPr>
              <a:t>: FATRO MANUFACTURING SDN BHD</a:t>
            </a:r>
            <a:endParaRPr sz="1600" b="1" i="0" u="none" strike="noStrike" cap="none">
              <a:solidFill>
                <a:srgbClr val="000000"/>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00"/>
              <a:buFont typeface="Twentieth Century"/>
              <a:buNone/>
            </a:pPr>
            <a:r>
              <a:rPr lang="en-MY" sz="1600" b="1">
                <a:latin typeface="Twentieth Century"/>
                <a:ea typeface="Twentieth Century"/>
                <a:cs typeface="Twentieth Century"/>
                <a:sym typeface="Twentieth Century"/>
              </a:rPr>
              <a:t>		</a:t>
            </a:r>
            <a:r>
              <a:rPr lang="en-MY" sz="1600" b="1" u="sng">
                <a:latin typeface="Twentieth Century"/>
                <a:ea typeface="Twentieth Century"/>
                <a:cs typeface="Twentieth Century"/>
                <a:sym typeface="Twentieth Century"/>
              </a:rPr>
              <a:t>STATUS : TAMAT DENGAN JAYA</a:t>
            </a:r>
            <a:endParaRPr sz="1600" b="1" u="sng">
              <a:latin typeface="Twentieth Century"/>
              <a:ea typeface="Twentieth Century"/>
              <a:cs typeface="Twentieth Century"/>
              <a:sym typeface="Twentieth Century"/>
            </a:endParaRPr>
          </a:p>
        </p:txBody>
      </p:sp>
      <p:sp>
        <p:nvSpPr>
          <p:cNvPr id="825" name="Google Shape;825;g26588e90b8e_0_96"/>
          <p:cNvSpPr/>
          <p:nvPr/>
        </p:nvSpPr>
        <p:spPr>
          <a:xfrm>
            <a:off x="7010750" y="817400"/>
            <a:ext cx="1674600" cy="3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Twentieth Century"/>
              <a:buNone/>
            </a:pPr>
            <a:r>
              <a:rPr lang="en-MY" sz="1900" b="1" i="0" u="sng" strike="noStrike" cap="none">
                <a:solidFill>
                  <a:srgbClr val="000000"/>
                </a:solidFill>
                <a:latin typeface="Twentieth Century"/>
                <a:ea typeface="Twentieth Century"/>
                <a:cs typeface="Twentieth Century"/>
                <a:sym typeface="Twentieth Century"/>
              </a:rPr>
              <a:t>RM28,040.00</a:t>
            </a:r>
            <a:endParaRPr sz="1900" b="1" i="0" u="sng" strike="noStrike" cap="none">
              <a:solidFill>
                <a:srgbClr val="000000"/>
              </a:solidFill>
              <a:latin typeface="Twentieth Century"/>
              <a:ea typeface="Twentieth Century"/>
              <a:cs typeface="Twentieth Century"/>
              <a:sym typeface="Twentieth Century"/>
            </a:endParaRPr>
          </a:p>
        </p:txBody>
      </p:sp>
      <p:sp>
        <p:nvSpPr>
          <p:cNvPr id="826" name="Google Shape;826;g26588e90b8e_0_96"/>
          <p:cNvSpPr txBox="1"/>
          <p:nvPr/>
        </p:nvSpPr>
        <p:spPr>
          <a:xfrm>
            <a:off x="10238855" y="871900"/>
            <a:ext cx="17427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Twentieth Century"/>
              <a:buNone/>
            </a:pPr>
            <a:r>
              <a:rPr lang="en-MY" sz="1900" b="1" i="0" u="sng" strike="noStrike" cap="none">
                <a:solidFill>
                  <a:srgbClr val="000000"/>
                </a:solidFill>
                <a:latin typeface="Twentieth Century"/>
                <a:ea typeface="Twentieth Century"/>
                <a:cs typeface="Twentieth Century"/>
                <a:sym typeface="Twentieth Century"/>
              </a:rPr>
              <a:t>12 months</a:t>
            </a:r>
            <a:endParaRPr/>
          </a:p>
        </p:txBody>
      </p:sp>
      <p:pic>
        <p:nvPicPr>
          <p:cNvPr id="827" name="Google Shape;827;g26588e90b8e_0_96" descr="C:\Users\MOHE\Desktop\Icon_Vector\Efficiency-Icon.png"/>
          <p:cNvPicPr preferRelativeResize="0"/>
          <p:nvPr/>
        </p:nvPicPr>
        <p:blipFill rotWithShape="1">
          <a:blip r:embed="rId3">
            <a:alphaModFix/>
          </a:blip>
          <a:srcRect/>
          <a:stretch/>
        </p:blipFill>
        <p:spPr>
          <a:xfrm>
            <a:off x="9741931" y="906288"/>
            <a:ext cx="437512" cy="437512"/>
          </a:xfrm>
          <a:prstGeom prst="rect">
            <a:avLst/>
          </a:prstGeom>
          <a:noFill/>
          <a:ln>
            <a:noFill/>
          </a:ln>
        </p:spPr>
      </p:pic>
      <p:sp>
        <p:nvSpPr>
          <p:cNvPr id="828" name="Google Shape;828;g26588e90b8e_0_96"/>
          <p:cNvSpPr/>
          <p:nvPr/>
        </p:nvSpPr>
        <p:spPr>
          <a:xfrm>
            <a:off x="268683" y="4114698"/>
            <a:ext cx="8036700" cy="1071300"/>
          </a:xfrm>
          <a:prstGeom prst="rect">
            <a:avLst/>
          </a:prstGeom>
          <a:solidFill>
            <a:schemeClr val="lt1">
              <a:alpha val="49800"/>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29" name="Google Shape;829;g26588e90b8e_0_96"/>
          <p:cNvSpPr txBox="1"/>
          <p:nvPr/>
        </p:nvSpPr>
        <p:spPr>
          <a:xfrm>
            <a:off x="400250" y="3926603"/>
            <a:ext cx="1855800" cy="246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Twentieth Century"/>
              <a:buNone/>
            </a:pPr>
            <a:r>
              <a:rPr lang="en-MY" sz="1000" b="1" i="0" u="none" strike="noStrike" cap="none">
                <a:solidFill>
                  <a:srgbClr val="000000"/>
                </a:solidFill>
                <a:latin typeface="Twentieth Century"/>
                <a:ea typeface="Twentieth Century"/>
                <a:cs typeface="Twentieth Century"/>
                <a:sym typeface="Twentieth Century"/>
              </a:rPr>
              <a:t>TECHNOLOGICAL PROBLEM</a:t>
            </a:r>
            <a:endParaRPr sz="1000" b="1" i="0" u="none" strike="noStrike" cap="none">
              <a:solidFill>
                <a:srgbClr val="000000"/>
              </a:solidFill>
              <a:latin typeface="Twentieth Century"/>
              <a:ea typeface="Twentieth Century"/>
              <a:cs typeface="Twentieth Century"/>
              <a:sym typeface="Twentieth Century"/>
            </a:endParaRPr>
          </a:p>
        </p:txBody>
      </p:sp>
      <p:sp>
        <p:nvSpPr>
          <p:cNvPr id="830" name="Google Shape;830;g26588e90b8e_0_96"/>
          <p:cNvSpPr/>
          <p:nvPr/>
        </p:nvSpPr>
        <p:spPr>
          <a:xfrm>
            <a:off x="294574" y="5418318"/>
            <a:ext cx="8078100" cy="1227900"/>
          </a:xfrm>
          <a:prstGeom prst="rect">
            <a:avLst/>
          </a:prstGeom>
          <a:solidFill>
            <a:schemeClr val="lt1">
              <a:alpha val="49800"/>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31" name="Google Shape;831;g26588e90b8e_0_96"/>
          <p:cNvSpPr txBox="1"/>
          <p:nvPr/>
        </p:nvSpPr>
        <p:spPr>
          <a:xfrm>
            <a:off x="426950" y="5186001"/>
            <a:ext cx="1495200" cy="246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Twentieth Century"/>
              <a:buNone/>
            </a:pPr>
            <a:r>
              <a:rPr lang="en-MY" sz="1000" b="1" i="0" u="none" strike="noStrike" cap="none">
                <a:solidFill>
                  <a:srgbClr val="000000"/>
                </a:solidFill>
                <a:latin typeface="Twentieth Century"/>
                <a:ea typeface="Twentieth Century"/>
                <a:cs typeface="Twentieth Century"/>
                <a:sym typeface="Twentieth Century"/>
              </a:rPr>
              <a:t>SOLUTION</a:t>
            </a:r>
            <a:endParaRPr sz="1000" b="1" i="0" u="none" strike="noStrike" cap="none">
              <a:solidFill>
                <a:srgbClr val="000000"/>
              </a:solidFill>
              <a:latin typeface="Twentieth Century"/>
              <a:ea typeface="Twentieth Century"/>
              <a:cs typeface="Twentieth Century"/>
              <a:sym typeface="Twentieth Century"/>
            </a:endParaRPr>
          </a:p>
        </p:txBody>
      </p:sp>
      <p:sp>
        <p:nvSpPr>
          <p:cNvPr id="832" name="Google Shape;832;g26588e90b8e_0_96"/>
          <p:cNvSpPr txBox="1"/>
          <p:nvPr/>
        </p:nvSpPr>
        <p:spPr>
          <a:xfrm>
            <a:off x="325773" y="4175404"/>
            <a:ext cx="8039100" cy="861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Twentieth Century"/>
              <a:buNone/>
            </a:pPr>
            <a:r>
              <a:rPr lang="en-MY" sz="1000" b="1" i="0" u="none" strike="noStrike" cap="none">
                <a:solidFill>
                  <a:srgbClr val="000000"/>
                </a:solidFill>
                <a:latin typeface="Twentieth Century"/>
                <a:ea typeface="Twentieth Century"/>
                <a:cs typeface="Twentieth Century"/>
                <a:sym typeface="Twentieth Century"/>
              </a:rPr>
              <a:t>The company has acquired an automatic rotary bottle filling machine to automate the process of bottling the product. However, the filling machine was designed to handle only bottles of cylindrical shape and of specific size. There is and increasing demand for products with bottles of non-cylindrical shape and different size. The existing machine cannot handle these bottles safely. </a:t>
            </a:r>
            <a:r>
              <a:rPr lang="en-MY" sz="1000" b="1">
                <a:solidFill>
                  <a:srgbClr val="000000"/>
                </a:solidFill>
                <a:latin typeface="Twentieth Century"/>
                <a:ea typeface="Twentieth Century"/>
                <a:cs typeface="Twentieth Century"/>
                <a:sym typeface="Twentieth Century"/>
              </a:rPr>
              <a:t>T</a:t>
            </a:r>
            <a:r>
              <a:rPr lang="en-MY" sz="1000" b="1" i="0" u="none" strike="noStrike" cap="none">
                <a:solidFill>
                  <a:srgbClr val="000000"/>
                </a:solidFill>
                <a:latin typeface="Twentieth Century"/>
                <a:ea typeface="Twentieth Century"/>
                <a:cs typeface="Twentieth Century"/>
                <a:sym typeface="Twentieth Century"/>
              </a:rPr>
              <a:t>he company has resorted to using manual filling process using human workers. FATRO is looking for expertise to do modifications on the handler part of the machine to allow it to handle bottles of any shape and sizes.</a:t>
            </a:r>
            <a:endParaRPr sz="1000" b="0" i="0" u="none" strike="noStrike" cap="none">
              <a:solidFill>
                <a:srgbClr val="000000"/>
              </a:solidFill>
              <a:latin typeface="Arial"/>
              <a:ea typeface="Arial"/>
              <a:cs typeface="Arial"/>
              <a:sym typeface="Arial"/>
            </a:endParaRPr>
          </a:p>
        </p:txBody>
      </p:sp>
      <p:sp>
        <p:nvSpPr>
          <p:cNvPr id="833" name="Google Shape;833;g26588e90b8e_0_96"/>
          <p:cNvSpPr txBox="1"/>
          <p:nvPr/>
        </p:nvSpPr>
        <p:spPr>
          <a:xfrm>
            <a:off x="321276" y="5601133"/>
            <a:ext cx="8024700" cy="1200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Twentieth Century"/>
              <a:buNone/>
            </a:pPr>
            <a:r>
              <a:rPr lang="en-MY" sz="1000" b="1" i="0" u="none" strike="noStrike" cap="none">
                <a:solidFill>
                  <a:srgbClr val="000000"/>
                </a:solidFill>
                <a:latin typeface="Twentieth Century"/>
                <a:ea typeface="Twentieth Century"/>
                <a:cs typeface="Twentieth Century"/>
                <a:sym typeface="Twentieth Century"/>
              </a:rPr>
              <a:t>Design and build a universal bottle handler for the automatic rotary bottle filling machine that will enable the machine to handle bottles of different shapes and sizes. The handle consists of six equally-spaced grippers attached along a circumference of a rotating disc. These grippers open and close at different angles of rotation. The opening and closing of the grippers are controlled by using cam and follower mechanism. With this innovation, the products using bottles of varying shapes and sizes can be run through the machine with minimal changes to the machine configuration, therefore reducing the machine downtime and manpower. This will help to speed up the bottling process, improve the quality of the products and subsequently increase the revenue of the company.</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Arial"/>
              <a:ea typeface="Arial"/>
              <a:cs typeface="Arial"/>
              <a:sym typeface="Arial"/>
            </a:endParaRPr>
          </a:p>
        </p:txBody>
      </p:sp>
      <p:sp>
        <p:nvSpPr>
          <p:cNvPr id="834" name="Google Shape;834;g26588e90b8e_0_96"/>
          <p:cNvSpPr txBox="1"/>
          <p:nvPr/>
        </p:nvSpPr>
        <p:spPr>
          <a:xfrm>
            <a:off x="286825" y="161175"/>
            <a:ext cx="9455100" cy="512100"/>
          </a:xfrm>
          <a:prstGeom prst="rect">
            <a:avLst/>
          </a:prstGeom>
          <a:solidFill>
            <a:srgbClr val="B6DDE7"/>
          </a:solid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0000"/>
              </a:buClr>
              <a:buSzPts val="1800"/>
              <a:buFont typeface="Twentieth Century"/>
              <a:buNone/>
            </a:pPr>
            <a:r>
              <a:rPr lang="en-MY" sz="1800" b="1" i="0" u="none" strike="noStrike" cap="none">
                <a:solidFill>
                  <a:srgbClr val="000000"/>
                </a:solidFill>
                <a:latin typeface="Twentieth Century"/>
                <a:ea typeface="Twentieth Century"/>
                <a:cs typeface="Twentieth Century"/>
                <a:sym typeface="Twentieth Century"/>
              </a:rPr>
              <a:t>PROJECT TITLE : UNIVERSAL BOTTLE HANDLER FOR AUTOMATIC ROTARY BOTTLE FILLING MACHINE </a:t>
            </a:r>
            <a:r>
              <a:rPr lang="en-MY" sz="1600" b="1">
                <a:solidFill>
                  <a:schemeClr val="dk1"/>
                </a:solidFill>
                <a:latin typeface="Twentieth Century"/>
                <a:ea typeface="Twentieth Century"/>
                <a:cs typeface="Twentieth Century"/>
                <a:sym typeface="Twentieth Century"/>
              </a:rPr>
              <a:t>(2021)</a:t>
            </a:r>
            <a:endParaRPr sz="1800" b="1" i="0" u="none" strike="noStrike" cap="none">
              <a:solidFill>
                <a:schemeClr val="dk1"/>
              </a:solidFill>
              <a:latin typeface="Twentieth Century"/>
              <a:ea typeface="Twentieth Century"/>
              <a:cs typeface="Twentieth Century"/>
              <a:sym typeface="Twentieth Century"/>
            </a:endParaRPr>
          </a:p>
        </p:txBody>
      </p:sp>
      <p:pic>
        <p:nvPicPr>
          <p:cNvPr id="835" name="Google Shape;835;g26588e90b8e_0_96" descr="C:\Users\MOHE\Desktop\Icon_Vector\cost-calculator-icon-money.jpg"/>
          <p:cNvPicPr preferRelativeResize="0"/>
          <p:nvPr/>
        </p:nvPicPr>
        <p:blipFill rotWithShape="1">
          <a:blip r:embed="rId4">
            <a:alphaModFix/>
          </a:blip>
          <a:srcRect l="9013" r="8143" b="15867"/>
          <a:stretch/>
        </p:blipFill>
        <p:spPr>
          <a:xfrm>
            <a:off x="6645155" y="830938"/>
            <a:ext cx="384540" cy="390527"/>
          </a:xfrm>
          <a:prstGeom prst="rect">
            <a:avLst/>
          </a:prstGeom>
          <a:noFill/>
          <a:ln>
            <a:noFill/>
          </a:ln>
        </p:spPr>
      </p:pic>
      <p:pic>
        <p:nvPicPr>
          <p:cNvPr id="836" name="Google Shape;836;g26588e90b8e_0_96"/>
          <p:cNvPicPr preferRelativeResize="0"/>
          <p:nvPr/>
        </p:nvPicPr>
        <p:blipFill rotWithShape="1">
          <a:blip r:embed="rId5">
            <a:alphaModFix/>
          </a:blip>
          <a:srcRect/>
          <a:stretch/>
        </p:blipFill>
        <p:spPr>
          <a:xfrm>
            <a:off x="625375" y="1785112"/>
            <a:ext cx="2627099" cy="2002774"/>
          </a:xfrm>
          <a:prstGeom prst="rect">
            <a:avLst/>
          </a:prstGeom>
          <a:noFill/>
          <a:ln>
            <a:noFill/>
          </a:ln>
        </p:spPr>
      </p:pic>
      <p:pic>
        <p:nvPicPr>
          <p:cNvPr id="837" name="Google Shape;837;g26588e90b8e_0_96" descr="A picture containing indoor, cluttered&#10;&#10;Description automatically generated"/>
          <p:cNvPicPr preferRelativeResize="0"/>
          <p:nvPr/>
        </p:nvPicPr>
        <p:blipFill rotWithShape="1">
          <a:blip r:embed="rId6">
            <a:alphaModFix/>
          </a:blip>
          <a:srcRect l="7496" r="12503"/>
          <a:stretch/>
        </p:blipFill>
        <p:spPr>
          <a:xfrm>
            <a:off x="5279059" y="1879150"/>
            <a:ext cx="2598699" cy="2002775"/>
          </a:xfrm>
          <a:prstGeom prst="rect">
            <a:avLst/>
          </a:prstGeom>
          <a:noFill/>
          <a:ln>
            <a:noFill/>
          </a:ln>
        </p:spPr>
      </p:pic>
      <p:sp>
        <p:nvSpPr>
          <p:cNvPr id="838" name="Google Shape;838;g26588e90b8e_0_96"/>
          <p:cNvSpPr txBox="1"/>
          <p:nvPr/>
        </p:nvSpPr>
        <p:spPr>
          <a:xfrm>
            <a:off x="8351149" y="1500691"/>
            <a:ext cx="36939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B80E0F"/>
              </a:buClr>
              <a:buSzPts val="2400"/>
              <a:buFont typeface="Impact"/>
              <a:buNone/>
            </a:pPr>
            <a:r>
              <a:rPr lang="en-MY" sz="2400" b="0" i="0" u="none" strike="noStrike" cap="none">
                <a:solidFill>
                  <a:srgbClr val="B80E0F"/>
                </a:solidFill>
                <a:latin typeface="Impact"/>
                <a:ea typeface="Impact"/>
                <a:cs typeface="Impact"/>
                <a:sym typeface="Impact"/>
              </a:rPr>
              <a:t>PROJECT IMPACT </a:t>
            </a:r>
            <a:endParaRPr sz="2400" b="0" i="0" u="none" strike="noStrike" cap="none">
              <a:solidFill>
                <a:srgbClr val="B80E0F"/>
              </a:solidFill>
              <a:latin typeface="Impact"/>
              <a:ea typeface="Impact"/>
              <a:cs typeface="Impact"/>
              <a:sym typeface="Impact"/>
            </a:endParaRPr>
          </a:p>
        </p:txBody>
      </p:sp>
      <p:graphicFrame>
        <p:nvGraphicFramePr>
          <p:cNvPr id="839" name="Google Shape;839;g26588e90b8e_0_96"/>
          <p:cNvGraphicFramePr/>
          <p:nvPr/>
        </p:nvGraphicFramePr>
        <p:xfrm>
          <a:off x="8481872" y="2267211"/>
          <a:ext cx="3563175" cy="3343400"/>
        </p:xfrm>
        <a:graphic>
          <a:graphicData uri="http://schemas.openxmlformats.org/drawingml/2006/table">
            <a:tbl>
              <a:tblPr>
                <a:noFill/>
                <a:tableStyleId>{5C33B8FA-7B7D-4014-8B82-49D48CEC2EC1}</a:tableStyleId>
              </a:tblPr>
              <a:tblGrid>
                <a:gridCol w="1351050">
                  <a:extLst>
                    <a:ext uri="{9D8B030D-6E8A-4147-A177-3AD203B41FA5}">
                      <a16:colId xmlns:a16="http://schemas.microsoft.com/office/drawing/2014/main" val="20000"/>
                    </a:ext>
                  </a:extLst>
                </a:gridCol>
                <a:gridCol w="1114825">
                  <a:extLst>
                    <a:ext uri="{9D8B030D-6E8A-4147-A177-3AD203B41FA5}">
                      <a16:colId xmlns:a16="http://schemas.microsoft.com/office/drawing/2014/main" val="20001"/>
                    </a:ext>
                  </a:extLst>
                </a:gridCol>
                <a:gridCol w="1097300">
                  <a:extLst>
                    <a:ext uri="{9D8B030D-6E8A-4147-A177-3AD203B41FA5}">
                      <a16:colId xmlns:a16="http://schemas.microsoft.com/office/drawing/2014/main" val="20002"/>
                    </a:ext>
                  </a:extLst>
                </a:gridCol>
              </a:tblGrid>
              <a:tr h="4880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B80E0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MY" sz="1400" u="none" strike="noStrike" cap="none">
                          <a:latin typeface="Arial"/>
                          <a:ea typeface="Arial"/>
                          <a:cs typeface="Arial"/>
                          <a:sym typeface="Arial"/>
                        </a:rPr>
                        <a:t>Before</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B80E0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MY" sz="1400" u="none" strike="noStrike" cap="none">
                          <a:latin typeface="Arial"/>
                          <a:ea typeface="Arial"/>
                          <a:cs typeface="Arial"/>
                          <a:sym typeface="Arial"/>
                        </a:rPr>
                        <a:t>After</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B80E0F"/>
                    </a:solidFill>
                  </a:tcPr>
                </a:tc>
                <a:extLst>
                  <a:ext uri="{0D108BD9-81ED-4DB2-BD59-A6C34878D82A}">
                    <a16:rowId xmlns:a16="http://schemas.microsoft.com/office/drawing/2014/main" val="10000"/>
                  </a:ext>
                </a:extLst>
              </a:tr>
              <a:tr h="615750">
                <a:tc>
                  <a:txBody>
                    <a:bodyPr/>
                    <a:lstStyle/>
                    <a:p>
                      <a:pPr marL="0" marR="0" lvl="0" indent="0" algn="l" rtl="0">
                        <a:lnSpc>
                          <a:spcPct val="100000"/>
                        </a:lnSpc>
                        <a:spcBef>
                          <a:spcPts val="0"/>
                        </a:spcBef>
                        <a:spcAft>
                          <a:spcPts val="0"/>
                        </a:spcAft>
                        <a:buClr>
                          <a:srgbClr val="000000"/>
                        </a:buClr>
                        <a:buSzPts val="1400"/>
                        <a:buFont typeface="Arial"/>
                        <a:buNone/>
                      </a:pPr>
                      <a:r>
                        <a:rPr lang="en-MY" sz="1400" b="1" u="none" strike="noStrike" cap="none">
                          <a:latin typeface="Arial"/>
                          <a:ea typeface="Arial"/>
                          <a:cs typeface="Arial"/>
                          <a:sym typeface="Arial"/>
                        </a:rPr>
                        <a:t>Production cost per unit</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CAC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MY" sz="1400" u="none" strike="noStrike" cap="none">
                          <a:latin typeface="Arial"/>
                          <a:ea typeface="Arial"/>
                          <a:cs typeface="Arial"/>
                          <a:sym typeface="Arial"/>
                        </a:rPr>
                        <a:t>RM 1.74 / bottle</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CAC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MY" sz="1400" u="none" strike="noStrike" cap="none">
                          <a:latin typeface="Arial"/>
                          <a:ea typeface="Arial"/>
                          <a:cs typeface="Arial"/>
                          <a:sym typeface="Arial"/>
                        </a:rPr>
                        <a:t>RM 1.51 / bottle</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CACA"/>
                    </a:solidFill>
                  </a:tcPr>
                </a:tc>
                <a:extLst>
                  <a:ext uri="{0D108BD9-81ED-4DB2-BD59-A6C34878D82A}">
                    <a16:rowId xmlns:a16="http://schemas.microsoft.com/office/drawing/2014/main" val="10001"/>
                  </a:ext>
                </a:extLst>
              </a:tr>
              <a:tr h="559300">
                <a:tc>
                  <a:txBody>
                    <a:bodyPr/>
                    <a:lstStyle/>
                    <a:p>
                      <a:pPr marL="0" marR="0" lvl="0" indent="0" algn="l" rtl="0">
                        <a:lnSpc>
                          <a:spcPct val="100000"/>
                        </a:lnSpc>
                        <a:spcBef>
                          <a:spcPts val="0"/>
                        </a:spcBef>
                        <a:spcAft>
                          <a:spcPts val="0"/>
                        </a:spcAft>
                        <a:buClr>
                          <a:srgbClr val="000000"/>
                        </a:buClr>
                        <a:buSzPts val="1400"/>
                        <a:buFont typeface="Arial"/>
                        <a:buNone/>
                      </a:pPr>
                      <a:r>
                        <a:rPr lang="en-MY" sz="1400" b="1" u="none" strike="noStrike" cap="none">
                          <a:latin typeface="Arial"/>
                          <a:ea typeface="Arial"/>
                          <a:cs typeface="Arial"/>
                          <a:sym typeface="Arial"/>
                        </a:rPr>
                        <a:t>Number of manpower</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3E6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MY" sz="1400" u="none" strike="noStrike" cap="none">
                          <a:latin typeface="Arial"/>
                          <a:ea typeface="Arial"/>
                          <a:cs typeface="Arial"/>
                          <a:sym typeface="Arial"/>
                        </a:rPr>
                        <a:t>4</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3E6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MY" sz="1400" u="none" strike="noStrike" cap="none">
                          <a:latin typeface="Arial"/>
                          <a:ea typeface="Arial"/>
                          <a:cs typeface="Arial"/>
                          <a:sym typeface="Arial"/>
                        </a:rPr>
                        <a:t>2</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3E6E6"/>
                    </a:solidFill>
                  </a:tcPr>
                </a:tc>
                <a:extLst>
                  <a:ext uri="{0D108BD9-81ED-4DB2-BD59-A6C34878D82A}">
                    <a16:rowId xmlns:a16="http://schemas.microsoft.com/office/drawing/2014/main" val="10002"/>
                  </a:ext>
                </a:extLst>
              </a:tr>
              <a:tr h="605850">
                <a:tc>
                  <a:txBody>
                    <a:bodyPr/>
                    <a:lstStyle/>
                    <a:p>
                      <a:pPr marL="0" marR="0" lvl="0" indent="0" algn="l" rtl="0">
                        <a:lnSpc>
                          <a:spcPct val="100000"/>
                        </a:lnSpc>
                        <a:spcBef>
                          <a:spcPts val="0"/>
                        </a:spcBef>
                        <a:spcAft>
                          <a:spcPts val="0"/>
                        </a:spcAft>
                        <a:buClr>
                          <a:srgbClr val="000000"/>
                        </a:buClr>
                        <a:buSzPts val="1400"/>
                        <a:buFont typeface="Arial"/>
                        <a:buNone/>
                      </a:pPr>
                      <a:r>
                        <a:rPr lang="en-MY" sz="1400" b="1" u="none" strike="noStrike" cap="none">
                          <a:latin typeface="Arial"/>
                          <a:ea typeface="Arial"/>
                          <a:cs typeface="Arial"/>
                          <a:sym typeface="Arial"/>
                        </a:rPr>
                        <a:t>Production time</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CAC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MY" sz="1400" u="none" strike="noStrike" cap="none">
                          <a:latin typeface="Arial"/>
                          <a:ea typeface="Arial"/>
                          <a:cs typeface="Arial"/>
                          <a:sym typeface="Arial"/>
                        </a:rPr>
                        <a:t>50s / bottle</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CAC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MY" sz="1400" u="none" strike="noStrike" cap="none">
                          <a:latin typeface="Arial"/>
                          <a:ea typeface="Arial"/>
                          <a:cs typeface="Arial"/>
                          <a:sym typeface="Arial"/>
                        </a:rPr>
                        <a:t>5s / bottle</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CACA"/>
                    </a:solidFill>
                  </a:tcPr>
                </a:tc>
                <a:extLst>
                  <a:ext uri="{0D108BD9-81ED-4DB2-BD59-A6C34878D82A}">
                    <a16:rowId xmlns:a16="http://schemas.microsoft.com/office/drawing/2014/main" val="10003"/>
                  </a:ext>
                </a:extLst>
              </a:tr>
              <a:tr h="392475">
                <a:tc>
                  <a:txBody>
                    <a:bodyPr/>
                    <a:lstStyle/>
                    <a:p>
                      <a:pPr marL="0" marR="0" lvl="0" indent="0" algn="l" rtl="0">
                        <a:lnSpc>
                          <a:spcPct val="100000"/>
                        </a:lnSpc>
                        <a:spcBef>
                          <a:spcPts val="0"/>
                        </a:spcBef>
                        <a:spcAft>
                          <a:spcPts val="0"/>
                        </a:spcAft>
                        <a:buClr>
                          <a:srgbClr val="000000"/>
                        </a:buClr>
                        <a:buSzPts val="1400"/>
                        <a:buFont typeface="Arial"/>
                        <a:buNone/>
                      </a:pPr>
                      <a:r>
                        <a:rPr lang="en-MY" sz="1400" b="1" u="none" strike="noStrike" cap="none">
                          <a:latin typeface="Arial"/>
                          <a:ea typeface="Arial"/>
                          <a:cs typeface="Arial"/>
                          <a:sym typeface="Arial"/>
                        </a:rPr>
                        <a:t>Orders</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3E6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MY" sz="1400" u="none" strike="noStrike" cap="none">
                          <a:latin typeface="Arial"/>
                          <a:ea typeface="Arial"/>
                          <a:cs typeface="Arial"/>
                          <a:sym typeface="Arial"/>
                        </a:rPr>
                        <a:t>6000</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3E6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MY" sz="1400" u="none" strike="noStrike" cap="none">
                          <a:latin typeface="Arial"/>
                          <a:ea typeface="Arial"/>
                          <a:cs typeface="Arial"/>
                          <a:sym typeface="Arial"/>
                        </a:rPr>
                        <a:t>30 000</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3E6E6"/>
                    </a:solidFill>
                  </a:tcPr>
                </a:tc>
                <a:extLst>
                  <a:ext uri="{0D108BD9-81ED-4DB2-BD59-A6C34878D82A}">
                    <a16:rowId xmlns:a16="http://schemas.microsoft.com/office/drawing/2014/main" val="10004"/>
                  </a:ext>
                </a:extLst>
              </a:tr>
              <a:tr h="681950">
                <a:tc>
                  <a:txBody>
                    <a:bodyPr/>
                    <a:lstStyle/>
                    <a:p>
                      <a:pPr marL="0" marR="0" lvl="0" indent="0" algn="l" rtl="0">
                        <a:lnSpc>
                          <a:spcPct val="100000"/>
                        </a:lnSpc>
                        <a:spcBef>
                          <a:spcPts val="0"/>
                        </a:spcBef>
                        <a:spcAft>
                          <a:spcPts val="0"/>
                        </a:spcAft>
                        <a:buClr>
                          <a:srgbClr val="000000"/>
                        </a:buClr>
                        <a:buSzPts val="1400"/>
                        <a:buFont typeface="Arial"/>
                        <a:buNone/>
                      </a:pPr>
                      <a:r>
                        <a:rPr lang="en-MY" sz="1400" b="1" u="none" strike="noStrike" cap="none">
                          <a:latin typeface="Arial"/>
                          <a:ea typeface="Arial"/>
                          <a:cs typeface="Arial"/>
                          <a:sym typeface="Arial"/>
                        </a:rPr>
                        <a:t>Sales revenue</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CAC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MY" sz="1400" u="none" strike="noStrike" cap="none">
                          <a:latin typeface="Arial"/>
                          <a:ea typeface="Arial"/>
                          <a:cs typeface="Arial"/>
                          <a:sym typeface="Arial"/>
                        </a:rPr>
                        <a:t>RM 34 200</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CAC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MY" sz="1400" u="none" strike="noStrike" cap="none">
                          <a:latin typeface="Arial"/>
                          <a:ea typeface="Arial"/>
                          <a:cs typeface="Arial"/>
                          <a:sym typeface="Arial"/>
                        </a:rPr>
                        <a:t>RM 168 000</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6CACA"/>
                    </a:solidFill>
                  </a:tcPr>
                </a:tc>
                <a:extLst>
                  <a:ext uri="{0D108BD9-81ED-4DB2-BD59-A6C34878D82A}">
                    <a16:rowId xmlns:a16="http://schemas.microsoft.com/office/drawing/2014/main" val="10005"/>
                  </a:ext>
                </a:extLst>
              </a:tr>
            </a:tbl>
          </a:graphicData>
        </a:graphic>
      </p:graphicFrame>
      <p:pic>
        <p:nvPicPr>
          <p:cNvPr id="840" name="Google Shape;840;g26588e90b8e_0_96"/>
          <p:cNvPicPr preferRelativeResize="0"/>
          <p:nvPr/>
        </p:nvPicPr>
        <p:blipFill rotWithShape="1">
          <a:blip r:embed="rId7">
            <a:alphaModFix/>
          </a:blip>
          <a:srcRect/>
          <a:stretch/>
        </p:blipFill>
        <p:spPr>
          <a:xfrm>
            <a:off x="10918032" y="113437"/>
            <a:ext cx="1214437" cy="692209"/>
          </a:xfrm>
          <a:prstGeom prst="rect">
            <a:avLst/>
          </a:prstGeom>
          <a:noFill/>
          <a:ln>
            <a:noFill/>
          </a:ln>
        </p:spPr>
      </p:pic>
      <p:pic>
        <p:nvPicPr>
          <p:cNvPr id="841" name="Google Shape;841;g26588e90b8e_0_96" descr="Logo&#10;&#10;Description automatically generated"/>
          <p:cNvPicPr preferRelativeResize="0"/>
          <p:nvPr/>
        </p:nvPicPr>
        <p:blipFill rotWithShape="1">
          <a:blip r:embed="rId8">
            <a:alphaModFix/>
          </a:blip>
          <a:srcRect/>
          <a:stretch/>
        </p:blipFill>
        <p:spPr>
          <a:xfrm>
            <a:off x="9386459" y="114646"/>
            <a:ext cx="1531573" cy="763744"/>
          </a:xfrm>
          <a:prstGeom prst="rect">
            <a:avLst/>
          </a:prstGeom>
          <a:noFill/>
          <a:ln>
            <a:noFill/>
          </a:ln>
        </p:spPr>
      </p:pic>
      <p:pic>
        <p:nvPicPr>
          <p:cNvPr id="843" name="Google Shape;843;g26588e90b8e_0_96"/>
          <p:cNvPicPr preferRelativeResize="0"/>
          <p:nvPr/>
        </p:nvPicPr>
        <p:blipFill>
          <a:blip r:embed="rId9">
            <a:alphaModFix/>
          </a:blip>
          <a:stretch>
            <a:fillRect/>
          </a:stretch>
        </p:blipFill>
        <p:spPr>
          <a:xfrm>
            <a:off x="3330825" y="2658900"/>
            <a:ext cx="1808352" cy="584700"/>
          </a:xfrm>
          <a:prstGeom prst="rect">
            <a:avLst/>
          </a:prstGeom>
          <a:noFill/>
          <a:ln>
            <a:noFill/>
          </a:ln>
        </p:spPr>
      </p:pic>
      <p:sp>
        <p:nvSpPr>
          <p:cNvPr id="3" name="Slide Number Placeholder 2">
            <a:extLst>
              <a:ext uri="{FF2B5EF4-FFF2-40B4-BE49-F238E27FC236}">
                <a16:creationId xmlns:a16="http://schemas.microsoft.com/office/drawing/2014/main" id="{D5958A45-EC16-5E37-F598-D8B4D3D0DAB1}"/>
              </a:ext>
            </a:extLst>
          </p:cNvPr>
          <p:cNvSpPr>
            <a:spLocks noGrp="1"/>
          </p:cNvSpPr>
          <p:nvPr>
            <p:ph type="sldNum" idx="12"/>
          </p:nvPr>
        </p:nvSpPr>
        <p:spPr/>
        <p:txBody>
          <a:bodyPr/>
          <a:lstStyle/>
          <a:p>
            <a:r>
              <a:rPr lang="en-MY"/>
              <a:t>KPT | </a:t>
            </a:r>
            <a:fld id="{00000000-1234-1234-1234-123412341234}" type="slidenum">
              <a:rPr lang="en-MY" smtClean="0"/>
              <a:pPr/>
              <a:t>34</a:t>
            </a:fld>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g26588e90b8e_0_204"/>
          <p:cNvSpPr/>
          <p:nvPr/>
        </p:nvSpPr>
        <p:spPr>
          <a:xfrm>
            <a:off x="378373" y="669066"/>
            <a:ext cx="10605000" cy="5381700"/>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849" name="Google Shape;849;g26588e90b8e_0_204"/>
          <p:cNvSpPr/>
          <p:nvPr/>
        </p:nvSpPr>
        <p:spPr>
          <a:xfrm>
            <a:off x="2007232" y="1350048"/>
            <a:ext cx="8686800" cy="1900800"/>
          </a:xfrm>
          <a:prstGeom prst="rect">
            <a:avLst/>
          </a:prstGeom>
          <a:noFill/>
          <a:ln>
            <a:noFill/>
          </a:ln>
        </p:spPr>
        <p:txBody>
          <a:bodyPr spcFirstLastPara="1" wrap="square" lIns="91425" tIns="45700" rIns="91425" bIns="45700" anchor="t" anchorCtr="0">
            <a:noAutofit/>
          </a:bodyPr>
          <a:lstStyle/>
          <a:p>
            <a:pPr marL="0" marR="0" lvl="0" indent="-127000" algn="just" rtl="0">
              <a:lnSpc>
                <a:spcPct val="90000"/>
              </a:lnSpc>
              <a:spcBef>
                <a:spcPts val="0"/>
              </a:spcBef>
              <a:spcAft>
                <a:spcPts val="0"/>
              </a:spcAft>
              <a:buClr>
                <a:schemeClr val="dk1"/>
              </a:buClr>
              <a:buSzPts val="2000"/>
              <a:buFont typeface="Arial"/>
              <a:buChar char="•"/>
            </a:pPr>
            <a:r>
              <a:rPr lang="en-MY" sz="2000" b="1">
                <a:solidFill>
                  <a:schemeClr val="dk1"/>
                </a:solidFill>
                <a:latin typeface="Calibri"/>
                <a:ea typeface="Calibri"/>
                <a:cs typeface="Calibri"/>
                <a:sym typeface="Calibri"/>
              </a:rPr>
              <a:t> Kajian Impak Analisis Pelaksanaan PPRN yang dijalankan oleh Malaysia Productivity Corporation (MPC) </a:t>
            </a:r>
            <a:r>
              <a:rPr lang="en-MY" sz="2000" b="0">
                <a:solidFill>
                  <a:schemeClr val="dk1"/>
                </a:solidFill>
                <a:latin typeface="Calibri"/>
                <a:ea typeface="Calibri"/>
                <a:cs typeface="Calibri"/>
                <a:sym typeface="Calibri"/>
              </a:rPr>
              <a:t>pada tahun 2019 ke atas 230 syarikat yang terlibat dengan projek PPRN mendapati secara puratanya syarikat telah berjaya </a:t>
            </a:r>
            <a:r>
              <a:rPr lang="en-MY" sz="2000" b="1" u="sng">
                <a:solidFill>
                  <a:schemeClr val="dk1"/>
                </a:solidFill>
                <a:latin typeface="Calibri"/>
                <a:ea typeface="Calibri"/>
                <a:cs typeface="Calibri"/>
                <a:sym typeface="Calibri"/>
              </a:rPr>
              <a:t>meningkatkan produktiviti mereka sebanyak 30% selepas pelaksanaan projek:</a:t>
            </a:r>
            <a:endParaRPr/>
          </a:p>
          <a:p>
            <a:pPr marL="742950" marR="0" lvl="1" indent="-285750" algn="just" rtl="0">
              <a:lnSpc>
                <a:spcPct val="150000"/>
              </a:lnSpc>
              <a:spcBef>
                <a:spcPts val="0"/>
              </a:spcBef>
              <a:spcAft>
                <a:spcPts val="0"/>
              </a:spcAft>
              <a:buClr>
                <a:schemeClr val="dk1"/>
              </a:buClr>
              <a:buSzPts val="1600"/>
              <a:buFont typeface="Arial"/>
              <a:buChar char="•"/>
            </a:pPr>
            <a:r>
              <a:rPr lang="en-MY" sz="1600" b="0" i="0" u="none" strike="noStrike" cap="none">
                <a:solidFill>
                  <a:schemeClr val="dk1"/>
                </a:solidFill>
                <a:latin typeface="Calibri"/>
                <a:ea typeface="Calibri"/>
                <a:cs typeface="Calibri"/>
                <a:sym typeface="Calibri"/>
              </a:rPr>
              <a:t>Increase production per hour ranges from 1 unit to 5,000 units; dan</a:t>
            </a:r>
            <a:endParaRPr/>
          </a:p>
          <a:p>
            <a:pPr marL="742950" marR="0" lvl="1" indent="-285750" algn="just" rtl="0">
              <a:lnSpc>
                <a:spcPct val="150000"/>
              </a:lnSpc>
              <a:spcBef>
                <a:spcPts val="0"/>
              </a:spcBef>
              <a:spcAft>
                <a:spcPts val="0"/>
              </a:spcAft>
              <a:buClr>
                <a:schemeClr val="dk1"/>
              </a:buClr>
              <a:buSzPts val="1600"/>
              <a:buFont typeface="Arial"/>
              <a:buChar char="•"/>
            </a:pPr>
            <a:r>
              <a:rPr lang="en-MY" sz="1600" b="0" i="0" u="none" strike="noStrike" cap="none">
                <a:solidFill>
                  <a:schemeClr val="dk1"/>
                </a:solidFill>
                <a:latin typeface="Calibri"/>
                <a:ea typeface="Calibri"/>
                <a:cs typeface="Calibri"/>
                <a:sym typeface="Calibri"/>
              </a:rPr>
              <a:t>Reduce their cost per unit on average from RM1 to RM3,000.</a:t>
            </a:r>
            <a:endParaRPr sz="1600" b="0" i="0" u="none" strike="noStrike" cap="none">
              <a:solidFill>
                <a:schemeClr val="dk1"/>
              </a:solidFill>
              <a:latin typeface="Calibri"/>
              <a:ea typeface="Calibri"/>
              <a:cs typeface="Calibri"/>
              <a:sym typeface="Calibri"/>
            </a:endParaRPr>
          </a:p>
        </p:txBody>
      </p:sp>
      <p:pic>
        <p:nvPicPr>
          <p:cNvPr id="850" name="Google Shape;850;g26588e90b8e_0_204" descr="Related image"/>
          <p:cNvPicPr preferRelativeResize="0"/>
          <p:nvPr/>
        </p:nvPicPr>
        <p:blipFill rotWithShape="1">
          <a:blip r:embed="rId3">
            <a:alphaModFix/>
          </a:blip>
          <a:srcRect l="12587" t="10812" r="12534" b="12991"/>
          <a:stretch/>
        </p:blipFill>
        <p:spPr>
          <a:xfrm>
            <a:off x="585976" y="4389832"/>
            <a:ext cx="1337000" cy="1240448"/>
          </a:xfrm>
          <a:prstGeom prst="rect">
            <a:avLst/>
          </a:prstGeom>
          <a:noFill/>
          <a:ln>
            <a:noFill/>
          </a:ln>
        </p:spPr>
      </p:pic>
      <p:pic>
        <p:nvPicPr>
          <p:cNvPr id="851" name="Google Shape;851;g26588e90b8e_0_204" descr="Image result for reduce cost"/>
          <p:cNvPicPr preferRelativeResize="0"/>
          <p:nvPr/>
        </p:nvPicPr>
        <p:blipFill rotWithShape="1">
          <a:blip r:embed="rId4">
            <a:alphaModFix/>
          </a:blip>
          <a:srcRect l="10783" t="10558" r="13966" b="11347"/>
          <a:stretch/>
        </p:blipFill>
        <p:spPr>
          <a:xfrm rot="10800000">
            <a:off x="558328" y="843553"/>
            <a:ext cx="1392297" cy="1327539"/>
          </a:xfrm>
          <a:prstGeom prst="rect">
            <a:avLst/>
          </a:prstGeom>
          <a:noFill/>
          <a:ln>
            <a:noFill/>
          </a:ln>
        </p:spPr>
      </p:pic>
      <p:grpSp>
        <p:nvGrpSpPr>
          <p:cNvPr id="852" name="Google Shape;852;g26588e90b8e_0_204"/>
          <p:cNvGrpSpPr/>
          <p:nvPr/>
        </p:nvGrpSpPr>
        <p:grpSpPr>
          <a:xfrm>
            <a:off x="2138358" y="807266"/>
            <a:ext cx="5993160" cy="444581"/>
            <a:chOff x="473042" y="209826"/>
            <a:chExt cx="9831300" cy="419100"/>
          </a:xfrm>
        </p:grpSpPr>
        <p:sp>
          <p:nvSpPr>
            <p:cNvPr id="853" name="Google Shape;853;g26588e90b8e_0_204"/>
            <p:cNvSpPr txBox="1"/>
            <p:nvPr/>
          </p:nvSpPr>
          <p:spPr>
            <a:xfrm>
              <a:off x="473042" y="209826"/>
              <a:ext cx="9831300" cy="41910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rgbClr val="000000"/>
                </a:buClr>
                <a:buSzPts val="2400"/>
                <a:buFont typeface="Arial"/>
                <a:buNone/>
              </a:pPr>
              <a:r>
                <a:rPr lang="en-MY" sz="2400" b="1">
                  <a:solidFill>
                    <a:srgbClr val="000000"/>
                  </a:solidFill>
                  <a:latin typeface="Twentieth Century"/>
                  <a:ea typeface="Twentieth Century"/>
                  <a:cs typeface="Twentieth Century"/>
                  <a:sym typeface="Twentieth Century"/>
                </a:rPr>
                <a:t>KAJIAN IMPAK</a:t>
              </a:r>
              <a:endParaRPr/>
            </a:p>
          </p:txBody>
        </p:sp>
        <p:cxnSp>
          <p:nvCxnSpPr>
            <p:cNvPr id="854" name="Google Shape;854;g26588e90b8e_0_204"/>
            <p:cNvCxnSpPr/>
            <p:nvPr/>
          </p:nvCxnSpPr>
          <p:spPr>
            <a:xfrm>
              <a:off x="473042" y="628926"/>
              <a:ext cx="724500" cy="0"/>
            </a:xfrm>
            <a:prstGeom prst="straightConnector1">
              <a:avLst/>
            </a:prstGeom>
            <a:noFill/>
            <a:ln w="57150" cap="flat" cmpd="sng">
              <a:solidFill>
                <a:srgbClr val="22357B"/>
              </a:solidFill>
              <a:prstDash val="solid"/>
              <a:round/>
              <a:headEnd type="none" w="sm" len="sm"/>
              <a:tailEnd type="none" w="sm" len="sm"/>
            </a:ln>
          </p:spPr>
        </p:cxnSp>
      </p:grpSp>
      <p:sp>
        <p:nvSpPr>
          <p:cNvPr id="855" name="Google Shape;855;g26588e90b8e_0_204"/>
          <p:cNvSpPr/>
          <p:nvPr/>
        </p:nvSpPr>
        <p:spPr>
          <a:xfrm>
            <a:off x="2173415" y="4040560"/>
            <a:ext cx="8686800" cy="1938900"/>
          </a:xfrm>
          <a:prstGeom prst="rect">
            <a:avLst/>
          </a:prstGeom>
          <a:noFill/>
          <a:ln>
            <a:noFill/>
          </a:ln>
        </p:spPr>
        <p:txBody>
          <a:bodyPr spcFirstLastPara="1" wrap="square" lIns="91425" tIns="45700" rIns="91425" bIns="45700" anchor="t" anchorCtr="0">
            <a:noAutofit/>
          </a:bodyPr>
          <a:lstStyle/>
          <a:p>
            <a:pPr marL="457200" marR="0" lvl="0" indent="-457200" algn="just" rtl="0">
              <a:lnSpc>
                <a:spcPct val="100000"/>
              </a:lnSpc>
              <a:spcBef>
                <a:spcPts val="0"/>
              </a:spcBef>
              <a:spcAft>
                <a:spcPts val="0"/>
              </a:spcAft>
              <a:buClr>
                <a:schemeClr val="dk1"/>
              </a:buClr>
              <a:buSzPts val="2000"/>
              <a:buFont typeface="Arial"/>
              <a:buAutoNum type="arabicPeriod"/>
            </a:pPr>
            <a:r>
              <a:rPr lang="en-MY" sz="2000" b="0">
                <a:solidFill>
                  <a:schemeClr val="dk1"/>
                </a:solidFill>
                <a:latin typeface="Calibri"/>
                <a:ea typeface="Calibri"/>
                <a:cs typeface="Calibri"/>
                <a:sym typeface="Calibri"/>
              </a:rPr>
              <a:t>Perancangan akan datang ialah usaha untuk meluaskan </a:t>
            </a:r>
            <a:r>
              <a:rPr lang="en-MY" sz="2000" b="1">
                <a:solidFill>
                  <a:schemeClr val="dk1"/>
                </a:solidFill>
                <a:latin typeface="Calibri"/>
                <a:ea typeface="Calibri"/>
                <a:cs typeface="Calibri"/>
                <a:sym typeface="Calibri"/>
              </a:rPr>
              <a:t>pemberian geran kepada persatuan/pertubuhan/koperasi </a:t>
            </a:r>
            <a:r>
              <a:rPr lang="en-MY" sz="2000" b="0">
                <a:solidFill>
                  <a:schemeClr val="dk1"/>
                </a:solidFill>
                <a:latin typeface="Calibri"/>
                <a:ea typeface="Calibri"/>
                <a:cs typeface="Calibri"/>
                <a:sym typeface="Calibri"/>
              </a:rPr>
              <a:t>di mana penyelesaian teknologi PPRN dapat digunakan oleh lebih ramai ahli di dalam organisasi tersebut. Insiatif ini dikenali sebagai </a:t>
            </a:r>
            <a:r>
              <a:rPr lang="en-MY" sz="2000" b="1">
                <a:solidFill>
                  <a:schemeClr val="dk1"/>
                </a:solidFill>
                <a:latin typeface="Calibri"/>
                <a:ea typeface="Calibri"/>
                <a:cs typeface="Calibri"/>
                <a:sym typeface="Calibri"/>
              </a:rPr>
              <a:t>PPRN4IB (PPRN For Industry Bodies)</a:t>
            </a:r>
            <a:endParaRPr/>
          </a:p>
          <a:p>
            <a:pPr marL="457200" marR="0" lvl="0" indent="-330200" algn="just" rtl="0">
              <a:lnSpc>
                <a:spcPct val="100000"/>
              </a:lnSpc>
              <a:spcBef>
                <a:spcPts val="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457200" marR="0" lvl="0" indent="-457200" algn="just" rtl="0">
              <a:lnSpc>
                <a:spcPct val="100000"/>
              </a:lnSpc>
              <a:spcBef>
                <a:spcPts val="0"/>
              </a:spcBef>
              <a:spcAft>
                <a:spcPts val="0"/>
              </a:spcAft>
              <a:buClr>
                <a:schemeClr val="dk1"/>
              </a:buClr>
              <a:buSzPts val="2000"/>
              <a:buFont typeface="Arial"/>
              <a:buAutoNum type="arabicPeriod"/>
            </a:pPr>
            <a:r>
              <a:rPr lang="en-MY" sz="2000" b="1">
                <a:solidFill>
                  <a:schemeClr val="dk1"/>
                </a:solidFill>
                <a:latin typeface="Calibri"/>
                <a:ea typeface="Calibri"/>
                <a:cs typeface="Calibri"/>
                <a:sym typeface="Calibri"/>
              </a:rPr>
              <a:t>Promosi dan publisiti BERTERUSAN</a:t>
            </a:r>
            <a:endParaRPr/>
          </a:p>
        </p:txBody>
      </p:sp>
      <p:grpSp>
        <p:nvGrpSpPr>
          <p:cNvPr id="856" name="Google Shape;856;g26588e90b8e_0_204"/>
          <p:cNvGrpSpPr/>
          <p:nvPr/>
        </p:nvGrpSpPr>
        <p:grpSpPr>
          <a:xfrm>
            <a:off x="2189330" y="3501176"/>
            <a:ext cx="5993160" cy="444581"/>
            <a:chOff x="473042" y="209826"/>
            <a:chExt cx="9831300" cy="419100"/>
          </a:xfrm>
        </p:grpSpPr>
        <p:sp>
          <p:nvSpPr>
            <p:cNvPr id="857" name="Google Shape;857;g26588e90b8e_0_204"/>
            <p:cNvSpPr txBox="1"/>
            <p:nvPr/>
          </p:nvSpPr>
          <p:spPr>
            <a:xfrm>
              <a:off x="473042" y="209826"/>
              <a:ext cx="9831300" cy="41910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rgbClr val="000000"/>
                </a:buClr>
                <a:buSzPts val="2400"/>
                <a:buFont typeface="Arial"/>
                <a:buNone/>
              </a:pPr>
              <a:r>
                <a:rPr lang="en-MY" sz="2400" b="1">
                  <a:solidFill>
                    <a:srgbClr val="000000"/>
                  </a:solidFill>
                  <a:latin typeface="Twentieth Century"/>
                  <a:ea typeface="Twentieth Century"/>
                  <a:cs typeface="Twentieth Century"/>
                  <a:sym typeface="Twentieth Century"/>
                </a:rPr>
                <a:t>STRATEGI MASA HADAPAN</a:t>
              </a:r>
              <a:endParaRPr/>
            </a:p>
          </p:txBody>
        </p:sp>
        <p:cxnSp>
          <p:nvCxnSpPr>
            <p:cNvPr id="858" name="Google Shape;858;g26588e90b8e_0_204"/>
            <p:cNvCxnSpPr/>
            <p:nvPr/>
          </p:nvCxnSpPr>
          <p:spPr>
            <a:xfrm>
              <a:off x="473042" y="628926"/>
              <a:ext cx="724500" cy="0"/>
            </a:xfrm>
            <a:prstGeom prst="straightConnector1">
              <a:avLst/>
            </a:prstGeom>
            <a:noFill/>
            <a:ln w="57150" cap="flat" cmpd="sng">
              <a:solidFill>
                <a:srgbClr val="22357B"/>
              </a:solidFill>
              <a:prstDash val="solid"/>
              <a:round/>
              <a:headEnd type="none" w="sm" len="sm"/>
              <a:tailEnd type="none" w="sm" len="sm"/>
            </a:ln>
          </p:spPr>
        </p:cxnSp>
      </p:grpSp>
      <p:pic>
        <p:nvPicPr>
          <p:cNvPr id="859" name="Google Shape;859;g26588e90b8e_0_204"/>
          <p:cNvPicPr preferRelativeResize="0"/>
          <p:nvPr/>
        </p:nvPicPr>
        <p:blipFill rotWithShape="1">
          <a:blip r:embed="rId5">
            <a:alphaModFix/>
          </a:blip>
          <a:srcRect/>
          <a:stretch/>
        </p:blipFill>
        <p:spPr>
          <a:xfrm>
            <a:off x="526272" y="2332309"/>
            <a:ext cx="1310578" cy="1852526"/>
          </a:xfrm>
          <a:prstGeom prst="rect">
            <a:avLst/>
          </a:prstGeom>
          <a:noFill/>
          <a:ln>
            <a:noFill/>
          </a:ln>
        </p:spPr>
      </p:pic>
      <p:pic>
        <p:nvPicPr>
          <p:cNvPr id="860" name="Google Shape;860;g26588e90b8e_0_204" descr="Logo&#10;&#10;Description automatically generated"/>
          <p:cNvPicPr preferRelativeResize="0"/>
          <p:nvPr/>
        </p:nvPicPr>
        <p:blipFill rotWithShape="1">
          <a:blip r:embed="rId6">
            <a:alphaModFix/>
          </a:blip>
          <a:srcRect/>
          <a:stretch/>
        </p:blipFill>
        <p:spPr>
          <a:xfrm>
            <a:off x="9922765" y="12508"/>
            <a:ext cx="1274472" cy="635537"/>
          </a:xfrm>
          <a:prstGeom prst="rect">
            <a:avLst/>
          </a:prstGeom>
          <a:noFill/>
          <a:ln>
            <a:noFill/>
          </a:ln>
        </p:spPr>
      </p:pic>
      <p:pic>
        <p:nvPicPr>
          <p:cNvPr id="861" name="Google Shape;861;g26588e90b8e_0_204" descr="A blue and yellow logo&#10;&#10;Description automatically generated with low confidence"/>
          <p:cNvPicPr preferRelativeResize="0"/>
          <p:nvPr/>
        </p:nvPicPr>
        <p:blipFill rotWithShape="1">
          <a:blip r:embed="rId7">
            <a:alphaModFix/>
          </a:blip>
          <a:srcRect/>
          <a:stretch/>
        </p:blipFill>
        <p:spPr>
          <a:xfrm>
            <a:off x="11165707" y="147145"/>
            <a:ext cx="924805" cy="521920"/>
          </a:xfrm>
          <a:prstGeom prst="rect">
            <a:avLst/>
          </a:prstGeom>
          <a:noFill/>
          <a:ln>
            <a:noFill/>
          </a:ln>
        </p:spPr>
      </p:pic>
      <p:sp>
        <p:nvSpPr>
          <p:cNvPr id="3" name="Slide Number Placeholder 2">
            <a:extLst>
              <a:ext uri="{FF2B5EF4-FFF2-40B4-BE49-F238E27FC236}">
                <a16:creationId xmlns:a16="http://schemas.microsoft.com/office/drawing/2014/main" id="{7B686EA4-C70A-7B7C-E63B-F7817D5A549A}"/>
              </a:ext>
            </a:extLst>
          </p:cNvPr>
          <p:cNvSpPr>
            <a:spLocks noGrp="1"/>
          </p:cNvSpPr>
          <p:nvPr>
            <p:ph type="sldNum" idx="12"/>
          </p:nvPr>
        </p:nvSpPr>
        <p:spPr/>
        <p:txBody>
          <a:bodyPr/>
          <a:lstStyle/>
          <a:p>
            <a:r>
              <a:rPr lang="en-MY"/>
              <a:t>KPT | </a:t>
            </a:r>
            <a:fld id="{00000000-1234-1234-1234-123412341234}" type="slidenum">
              <a:rPr lang="en-MY" smtClean="0"/>
              <a:pPr/>
              <a:t>35</a:t>
            </a:fld>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6"/>
        <p:cNvGrpSpPr/>
        <p:nvPr/>
      </p:nvGrpSpPr>
      <p:grpSpPr>
        <a:xfrm>
          <a:off x="0" y="0"/>
          <a:ext cx="0" cy="0"/>
          <a:chOff x="0" y="0"/>
          <a:chExt cx="0" cy="0"/>
        </a:xfrm>
      </p:grpSpPr>
      <p:grpSp>
        <p:nvGrpSpPr>
          <p:cNvPr id="867" name="Google Shape;867;p36"/>
          <p:cNvGrpSpPr/>
          <p:nvPr/>
        </p:nvGrpSpPr>
        <p:grpSpPr>
          <a:xfrm>
            <a:off x="1419136" y="1358447"/>
            <a:ext cx="5857595" cy="1203900"/>
            <a:chOff x="7596122" y="-778959"/>
            <a:chExt cx="10050781" cy="1203900"/>
          </a:xfrm>
        </p:grpSpPr>
        <p:sp>
          <p:nvSpPr>
            <p:cNvPr id="868" name="Google Shape;868;p36"/>
            <p:cNvSpPr txBox="1"/>
            <p:nvPr/>
          </p:nvSpPr>
          <p:spPr>
            <a:xfrm>
              <a:off x="7815603" y="-456648"/>
              <a:ext cx="9831300" cy="41880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chemeClr val="dk1"/>
                </a:buClr>
                <a:buSzPts val="4400"/>
                <a:buFont typeface="Arial"/>
                <a:buNone/>
              </a:pPr>
              <a:r>
                <a:rPr lang="en-MY" sz="4400" b="1">
                  <a:solidFill>
                    <a:schemeClr val="dk1"/>
                  </a:solidFill>
                  <a:latin typeface="Twentieth Century"/>
                  <a:ea typeface="Twentieth Century"/>
                  <a:cs typeface="Twentieth Century"/>
                  <a:sym typeface="Twentieth Century"/>
                </a:rPr>
                <a:t>SEKIAN,</a:t>
              </a:r>
              <a:endParaRPr/>
            </a:p>
            <a:p>
              <a:pPr marL="0" marR="0" lvl="0" indent="0" algn="l" rtl="0">
                <a:spcBef>
                  <a:spcPts val="0"/>
                </a:spcBef>
                <a:spcAft>
                  <a:spcPts val="0"/>
                </a:spcAft>
                <a:buClr>
                  <a:schemeClr val="dk1"/>
                </a:buClr>
                <a:buSzPts val="4400"/>
                <a:buFont typeface="Arial"/>
                <a:buNone/>
              </a:pPr>
              <a:r>
                <a:rPr lang="en-MY" sz="4400" b="1">
                  <a:solidFill>
                    <a:schemeClr val="dk1"/>
                  </a:solidFill>
                  <a:latin typeface="Twentieth Century"/>
                  <a:ea typeface="Twentieth Century"/>
                  <a:cs typeface="Twentieth Century"/>
                  <a:sym typeface="Twentieth Century"/>
                </a:rPr>
                <a:t>TERIMA KASIH</a:t>
              </a:r>
              <a:endParaRPr/>
            </a:p>
          </p:txBody>
        </p:sp>
        <p:cxnSp>
          <p:nvCxnSpPr>
            <p:cNvPr id="869" name="Google Shape;869;p36"/>
            <p:cNvCxnSpPr/>
            <p:nvPr/>
          </p:nvCxnSpPr>
          <p:spPr>
            <a:xfrm>
              <a:off x="7596122" y="-778959"/>
              <a:ext cx="0" cy="1203900"/>
            </a:xfrm>
            <a:prstGeom prst="straightConnector1">
              <a:avLst/>
            </a:prstGeom>
            <a:noFill/>
            <a:ln w="57150" cap="flat" cmpd="sng">
              <a:solidFill>
                <a:srgbClr val="22357B"/>
              </a:solidFill>
              <a:prstDash val="solid"/>
              <a:miter lim="800000"/>
              <a:headEnd type="none" w="sm" len="sm"/>
              <a:tailEnd type="none" w="sm" len="sm"/>
            </a:ln>
          </p:spPr>
        </p:cxnSp>
      </p:grpSp>
      <p:sp>
        <p:nvSpPr>
          <p:cNvPr id="871" name="Google Shape;871;p36"/>
          <p:cNvSpPr/>
          <p:nvPr/>
        </p:nvSpPr>
        <p:spPr>
          <a:xfrm>
            <a:off x="1276350" y="3072947"/>
            <a:ext cx="6096000" cy="17235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MY" sz="2000" b="1" dirty="0">
                <a:solidFill>
                  <a:srgbClr val="22357B"/>
                </a:solidFill>
                <a:latin typeface="Century Gothic"/>
                <a:ea typeface="Century Gothic"/>
                <a:cs typeface="Century Gothic"/>
                <a:sym typeface="Century Gothic"/>
              </a:rPr>
              <a:t>HUBUNGI KAMI: </a:t>
            </a:r>
            <a:endParaRPr dirty="0"/>
          </a:p>
          <a:p>
            <a:pPr marL="0" marR="0" lvl="0" indent="0" algn="l" rtl="0">
              <a:spcBef>
                <a:spcPts val="0"/>
              </a:spcBef>
              <a:spcAft>
                <a:spcPts val="0"/>
              </a:spcAft>
              <a:buNone/>
            </a:pPr>
            <a:endParaRPr sz="1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MY" sz="1400" dirty="0" err="1">
                <a:solidFill>
                  <a:schemeClr val="dk1"/>
                </a:solidFill>
                <a:latin typeface="Century Gothic"/>
                <a:ea typeface="Century Gothic"/>
                <a:cs typeface="Century Gothic"/>
                <a:sym typeface="Century Gothic"/>
              </a:rPr>
              <a:t>Sekretariat</a:t>
            </a:r>
            <a:r>
              <a:rPr lang="en-MY" sz="1400" dirty="0">
                <a:solidFill>
                  <a:schemeClr val="dk1"/>
                </a:solidFill>
                <a:latin typeface="Century Gothic"/>
                <a:ea typeface="Century Gothic"/>
                <a:cs typeface="Century Gothic"/>
                <a:sym typeface="Century Gothic"/>
              </a:rPr>
              <a:t> PPRN </a:t>
            </a:r>
            <a:endParaRPr dirty="0"/>
          </a:p>
          <a:p>
            <a:pPr marL="0" marR="0" lvl="0" indent="0" algn="l" rtl="0">
              <a:spcBef>
                <a:spcPts val="0"/>
              </a:spcBef>
              <a:spcAft>
                <a:spcPts val="0"/>
              </a:spcAft>
              <a:buNone/>
            </a:pPr>
            <a:r>
              <a:rPr lang="en-MY" sz="1400" dirty="0" err="1">
                <a:solidFill>
                  <a:schemeClr val="dk1"/>
                </a:solidFill>
                <a:latin typeface="Century Gothic"/>
                <a:ea typeface="Century Gothic"/>
                <a:cs typeface="Century Gothic"/>
                <a:sym typeface="Century Gothic"/>
              </a:rPr>
              <a:t>Seksyen</a:t>
            </a:r>
            <a:r>
              <a:rPr lang="en-MY" sz="1400" dirty="0">
                <a:solidFill>
                  <a:schemeClr val="dk1"/>
                </a:solidFill>
                <a:latin typeface="Century Gothic"/>
                <a:ea typeface="Century Gothic"/>
                <a:cs typeface="Century Gothic"/>
                <a:sym typeface="Century Gothic"/>
              </a:rPr>
              <a:t> </a:t>
            </a:r>
            <a:r>
              <a:rPr lang="en-MY" sz="1400" dirty="0" err="1">
                <a:solidFill>
                  <a:schemeClr val="dk1"/>
                </a:solidFill>
                <a:latin typeface="Century Gothic"/>
                <a:ea typeface="Century Gothic"/>
                <a:cs typeface="Century Gothic"/>
                <a:sym typeface="Century Gothic"/>
              </a:rPr>
              <a:t>Penyelidikan</a:t>
            </a:r>
            <a:r>
              <a:rPr lang="en-MY" sz="1400" dirty="0">
                <a:solidFill>
                  <a:schemeClr val="dk1"/>
                </a:solidFill>
                <a:latin typeface="Century Gothic"/>
                <a:ea typeface="Century Gothic"/>
                <a:cs typeface="Century Gothic"/>
                <a:sym typeface="Century Gothic"/>
              </a:rPr>
              <a:t> &amp; PPRN</a:t>
            </a:r>
          </a:p>
          <a:p>
            <a:pPr marL="0" marR="0" lvl="0" indent="0" algn="l" rtl="0">
              <a:spcBef>
                <a:spcPts val="0"/>
              </a:spcBef>
              <a:spcAft>
                <a:spcPts val="0"/>
              </a:spcAft>
              <a:buNone/>
            </a:pPr>
            <a:r>
              <a:rPr lang="en-MY" dirty="0" err="1">
                <a:solidFill>
                  <a:schemeClr val="dk1"/>
                </a:solidFill>
                <a:latin typeface="Century Gothic"/>
                <a:sym typeface="Century Gothic"/>
              </a:rPr>
              <a:t>Bahagian</a:t>
            </a:r>
            <a:r>
              <a:rPr lang="en-MY" dirty="0">
                <a:solidFill>
                  <a:schemeClr val="dk1"/>
                </a:solidFill>
                <a:latin typeface="Century Gothic"/>
                <a:sym typeface="Century Gothic"/>
              </a:rPr>
              <a:t> Dasar dan </a:t>
            </a:r>
            <a:r>
              <a:rPr lang="en-MY" dirty="0" err="1">
                <a:solidFill>
                  <a:schemeClr val="dk1"/>
                </a:solidFill>
                <a:latin typeface="Century Gothic"/>
                <a:sym typeface="Century Gothic"/>
              </a:rPr>
              <a:t>Penyelidikan</a:t>
            </a:r>
            <a:endParaRPr dirty="0"/>
          </a:p>
          <a:p>
            <a:pPr marL="0" marR="0" lvl="0" indent="0" algn="l" rtl="0">
              <a:spcBef>
                <a:spcPts val="0"/>
              </a:spcBef>
              <a:spcAft>
                <a:spcPts val="0"/>
              </a:spcAft>
              <a:buNone/>
            </a:pPr>
            <a:r>
              <a:rPr lang="en-MY" sz="1400" dirty="0">
                <a:solidFill>
                  <a:schemeClr val="dk1"/>
                </a:solidFill>
                <a:latin typeface="Century Gothic"/>
                <a:ea typeface="Century Gothic"/>
                <a:cs typeface="Century Gothic"/>
                <a:sym typeface="Century Gothic"/>
              </a:rPr>
              <a:t>Kementerian Pendidikan Tinggi</a:t>
            </a:r>
            <a:endParaRPr dirty="0"/>
          </a:p>
          <a:p>
            <a:pPr marL="0" marR="0" lvl="0" indent="0" algn="l" rtl="0">
              <a:spcBef>
                <a:spcPts val="0"/>
              </a:spcBef>
              <a:spcAft>
                <a:spcPts val="0"/>
              </a:spcAft>
              <a:buNone/>
            </a:pPr>
            <a:r>
              <a:rPr lang="en-MY" sz="1400" dirty="0">
                <a:solidFill>
                  <a:schemeClr val="dk1"/>
                </a:solidFill>
                <a:latin typeface="Century Gothic"/>
                <a:ea typeface="Century Gothic"/>
                <a:cs typeface="Century Gothic"/>
                <a:sym typeface="Century Gothic"/>
              </a:rPr>
              <a:t>Email : </a:t>
            </a:r>
            <a:r>
              <a:rPr lang="en-MY" sz="1400" u="sng" dirty="0">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pprn@mohe.gov.my</a:t>
            </a:r>
            <a:endParaRPr sz="1400" dirty="0">
              <a:solidFill>
                <a:schemeClr val="dk1"/>
              </a:solidFill>
              <a:latin typeface="Century Gothic"/>
              <a:ea typeface="Century Gothic"/>
              <a:cs typeface="Century Gothic"/>
              <a:sym typeface="Century Gothic"/>
            </a:endParaRPr>
          </a:p>
        </p:txBody>
      </p:sp>
      <p:sp>
        <p:nvSpPr>
          <p:cNvPr id="4" name="Rectangle 3">
            <a:extLst>
              <a:ext uri="{FF2B5EF4-FFF2-40B4-BE49-F238E27FC236}">
                <a16:creationId xmlns:a16="http://schemas.microsoft.com/office/drawing/2014/main" id="{DA598297-0CDD-3F5D-B18B-B93730F9161C}"/>
              </a:ext>
            </a:extLst>
          </p:cNvPr>
          <p:cNvSpPr/>
          <p:nvPr/>
        </p:nvSpPr>
        <p:spPr>
          <a:xfrm>
            <a:off x="11210925" y="6553200"/>
            <a:ext cx="981075" cy="31919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 name="Slide Number Placeholder 2">
            <a:extLst>
              <a:ext uri="{FF2B5EF4-FFF2-40B4-BE49-F238E27FC236}">
                <a16:creationId xmlns:a16="http://schemas.microsoft.com/office/drawing/2014/main" id="{4185C4FE-880A-5EC4-F2A0-8301F87A98B0}"/>
              </a:ext>
            </a:extLst>
          </p:cNvPr>
          <p:cNvSpPr>
            <a:spLocks noGrp="1"/>
          </p:cNvSpPr>
          <p:nvPr>
            <p:ph type="sldNum" idx="12"/>
          </p:nvPr>
        </p:nvSpPr>
        <p:spPr/>
        <p:txBody>
          <a:bodyPr/>
          <a:lstStyle/>
          <a:p>
            <a:pPr marL="0" lvl="0" indent="0" algn="r" rtl="0">
              <a:spcBef>
                <a:spcPts val="0"/>
              </a:spcBef>
              <a:spcAft>
                <a:spcPts val="0"/>
              </a:spcAft>
              <a:buNone/>
            </a:pPr>
            <a:r>
              <a:rPr lang="en-MY"/>
              <a:t>KPT | </a:t>
            </a:r>
            <a:fld id="{00000000-1234-1234-1234-123412341234}" type="slidenum">
              <a:rPr lang="en-MY" smtClean="0"/>
              <a:pPr marL="0" lvl="0" indent="0" algn="r" rtl="0">
                <a:spcBef>
                  <a:spcPts val="0"/>
                </a:spcBef>
                <a:spcAft>
                  <a:spcPts val="0"/>
                </a:spcAft>
                <a:buNone/>
              </a:pPr>
              <a:t>36</a:t>
            </a:fld>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Google Shape;19;p3">
            <a:extLst>
              <a:ext uri="{FF2B5EF4-FFF2-40B4-BE49-F238E27FC236}">
                <a16:creationId xmlns:a16="http://schemas.microsoft.com/office/drawing/2014/main" id="{8357B8BE-EBDB-4DD8-AA04-5536B507B169}"/>
              </a:ext>
            </a:extLst>
          </p:cNvPr>
          <p:cNvSpPr/>
          <p:nvPr/>
        </p:nvSpPr>
        <p:spPr>
          <a:xfrm>
            <a:off x="4968502" y="2251924"/>
            <a:ext cx="2279922" cy="2279921"/>
          </a:xfrm>
          <a:prstGeom prst="ellipse">
            <a:avLst/>
          </a:prstGeom>
          <a:gradFill>
            <a:gsLst>
              <a:gs pos="0">
                <a:srgbClr val="FFFFFF"/>
              </a:gs>
              <a:gs pos="100000">
                <a:srgbClr val="DADEE3"/>
              </a:gs>
            </a:gsLst>
            <a:lin ang="8100000" scaled="0"/>
          </a:gradFill>
          <a:ln w="25400" cap="flat" cmpd="sng">
            <a:solidFill>
              <a:srgbClr val="FFFFFF"/>
            </a:solidFill>
            <a:prstDash val="solid"/>
            <a:miter lim="8000"/>
            <a:headEnd type="none" w="sm" len="sm"/>
            <a:tailEnd type="none" w="sm" len="sm"/>
          </a:ln>
          <a:effectLst>
            <a:outerShdw blurRad="177800" dist="159554" dir="7673311" rotWithShape="0">
              <a:srgbClr val="000000">
                <a:alpha val="41960"/>
              </a:srgbClr>
            </a:outerShdw>
          </a:effectLst>
        </p:spPr>
        <p:txBody>
          <a:bodyPr spcFirstLastPara="1" wrap="square" lIns="45700" tIns="45700" rIns="45700" bIns="45700" anchor="ctr" anchorCtr="0">
            <a:noAutofit/>
          </a:bodyPr>
          <a:lstStyle/>
          <a:p>
            <a:pPr defTabSz="914446">
              <a:buSzPts val="1800"/>
            </a:pPr>
            <a:endParaRPr sz="1800">
              <a:latin typeface="Calibri"/>
              <a:ea typeface="Calibri"/>
              <a:cs typeface="Calibri"/>
              <a:sym typeface="Calibri"/>
            </a:endParaRPr>
          </a:p>
        </p:txBody>
      </p:sp>
      <p:sp>
        <p:nvSpPr>
          <p:cNvPr id="83" name="Google Shape;20;p3">
            <a:extLst>
              <a:ext uri="{FF2B5EF4-FFF2-40B4-BE49-F238E27FC236}">
                <a16:creationId xmlns:a16="http://schemas.microsoft.com/office/drawing/2014/main" id="{24BAB050-379C-4EB5-A10C-4919223DE755}"/>
              </a:ext>
            </a:extLst>
          </p:cNvPr>
          <p:cNvSpPr/>
          <p:nvPr/>
        </p:nvSpPr>
        <p:spPr>
          <a:xfrm>
            <a:off x="4590205" y="1805351"/>
            <a:ext cx="2958813" cy="2139463"/>
          </a:xfrm>
          <a:custGeom>
            <a:avLst/>
            <a:gdLst/>
            <a:ahLst/>
            <a:cxnLst/>
            <a:rect l="l" t="t" r="r" b="b"/>
            <a:pathLst>
              <a:path w="21367" h="21600" extrusionOk="0">
                <a:moveTo>
                  <a:pt x="452" y="21600"/>
                </a:moveTo>
                <a:cubicBezTo>
                  <a:pt x="-233" y="18479"/>
                  <a:pt x="-137" y="15124"/>
                  <a:pt x="723" y="12089"/>
                </a:cubicBezTo>
                <a:cubicBezTo>
                  <a:pt x="1646" y="8837"/>
                  <a:pt x="3382" y="6166"/>
                  <a:pt x="5610" y="4573"/>
                </a:cubicBezTo>
                <a:lnTo>
                  <a:pt x="2704" y="4323"/>
                </a:lnTo>
                <a:cubicBezTo>
                  <a:pt x="4925" y="1750"/>
                  <a:pt x="7723" y="354"/>
                  <a:pt x="10607" y="380"/>
                </a:cubicBezTo>
                <a:cubicBezTo>
                  <a:pt x="13429" y="405"/>
                  <a:pt x="16158" y="1791"/>
                  <a:pt x="18333" y="4303"/>
                </a:cubicBezTo>
                <a:lnTo>
                  <a:pt x="21367" y="0"/>
                </a:lnTo>
              </a:path>
            </a:pathLst>
          </a:custGeom>
          <a:noFill/>
          <a:ln w="60950" cap="flat" cmpd="sng">
            <a:solidFill>
              <a:srgbClr val="7A4AAA"/>
            </a:solidFill>
            <a:prstDash val="solid"/>
            <a:miter lim="8000"/>
            <a:headEnd type="none" w="sm" len="sm"/>
            <a:tailEnd type="none" w="sm" len="sm"/>
          </a:ln>
        </p:spPr>
        <p:txBody>
          <a:bodyPr spcFirstLastPara="1" wrap="square" lIns="45700" tIns="45700" rIns="45700" bIns="45700" anchor="t" anchorCtr="0">
            <a:noAutofit/>
          </a:bodyPr>
          <a:lstStyle/>
          <a:p>
            <a:pPr defTabSz="914446">
              <a:buSzPts val="1800"/>
            </a:pPr>
            <a:endParaRPr sz="1800">
              <a:latin typeface="Calibri"/>
              <a:ea typeface="Calibri"/>
              <a:cs typeface="Calibri"/>
              <a:sym typeface="Calibri"/>
            </a:endParaRPr>
          </a:p>
        </p:txBody>
      </p:sp>
      <p:sp>
        <p:nvSpPr>
          <p:cNvPr id="84" name="Google Shape;21;p3">
            <a:extLst>
              <a:ext uri="{FF2B5EF4-FFF2-40B4-BE49-F238E27FC236}">
                <a16:creationId xmlns:a16="http://schemas.microsoft.com/office/drawing/2014/main" id="{4386FFC7-94F7-4D71-8892-87017039E222}"/>
              </a:ext>
            </a:extLst>
          </p:cNvPr>
          <p:cNvSpPr/>
          <p:nvPr/>
        </p:nvSpPr>
        <p:spPr>
          <a:xfrm>
            <a:off x="7318724" y="983974"/>
            <a:ext cx="1145715" cy="1141942"/>
          </a:xfrm>
          <a:custGeom>
            <a:avLst/>
            <a:gdLst/>
            <a:ahLst/>
            <a:cxnLst/>
            <a:rect l="l" t="t" r="r" b="b"/>
            <a:pathLst>
              <a:path w="18576" h="18528" extrusionOk="0">
                <a:moveTo>
                  <a:pt x="9314" y="18528"/>
                </a:moveTo>
                <a:cubicBezTo>
                  <a:pt x="17420" y="18529"/>
                  <a:pt x="21600" y="8831"/>
                  <a:pt x="16037" y="2932"/>
                </a:cubicBezTo>
                <a:cubicBezTo>
                  <a:pt x="10376" y="-3071"/>
                  <a:pt x="287" y="738"/>
                  <a:pt x="0" y="8987"/>
                </a:cubicBezTo>
              </a:path>
            </a:pathLst>
          </a:custGeom>
          <a:noFill/>
          <a:ln w="35550" cap="flat" cmpd="sng">
            <a:solidFill>
              <a:srgbClr val="7A4AAA"/>
            </a:solidFill>
            <a:prstDash val="solid"/>
            <a:miter lim="8000"/>
            <a:headEnd type="none" w="sm" len="sm"/>
            <a:tailEnd type="none" w="sm" len="sm"/>
          </a:ln>
        </p:spPr>
        <p:txBody>
          <a:bodyPr spcFirstLastPara="1" wrap="square" lIns="45700" tIns="45700" rIns="45700" bIns="45700" anchor="t" anchorCtr="0">
            <a:noAutofit/>
          </a:bodyPr>
          <a:lstStyle/>
          <a:p>
            <a:pPr defTabSz="914446">
              <a:buSzPts val="1800"/>
            </a:pPr>
            <a:endParaRPr sz="1800">
              <a:latin typeface="Calibri"/>
              <a:ea typeface="Calibri"/>
              <a:cs typeface="Calibri"/>
              <a:sym typeface="Calibri"/>
            </a:endParaRPr>
          </a:p>
        </p:txBody>
      </p:sp>
      <p:grpSp>
        <p:nvGrpSpPr>
          <p:cNvPr id="85" name="Google Shape;22;p3">
            <a:extLst>
              <a:ext uri="{FF2B5EF4-FFF2-40B4-BE49-F238E27FC236}">
                <a16:creationId xmlns:a16="http://schemas.microsoft.com/office/drawing/2014/main" id="{5BDBD6C9-2C28-4103-8310-6800080DD7FC}"/>
              </a:ext>
            </a:extLst>
          </p:cNvPr>
          <p:cNvGrpSpPr/>
          <p:nvPr/>
        </p:nvGrpSpPr>
        <p:grpSpPr>
          <a:xfrm>
            <a:off x="7401124" y="1050481"/>
            <a:ext cx="980917" cy="980917"/>
            <a:chOff x="0" y="0"/>
            <a:chExt cx="980915" cy="980915"/>
          </a:xfrm>
        </p:grpSpPr>
        <p:sp>
          <p:nvSpPr>
            <p:cNvPr id="86" name="Google Shape;23;p3">
              <a:extLst>
                <a:ext uri="{FF2B5EF4-FFF2-40B4-BE49-F238E27FC236}">
                  <a16:creationId xmlns:a16="http://schemas.microsoft.com/office/drawing/2014/main" id="{E53341B7-123A-4C86-AEBF-666A61F409D8}"/>
                </a:ext>
              </a:extLst>
            </p:cNvPr>
            <p:cNvSpPr/>
            <p:nvPr/>
          </p:nvSpPr>
          <p:spPr>
            <a:xfrm>
              <a:off x="0" y="0"/>
              <a:ext cx="980915" cy="980915"/>
            </a:xfrm>
            <a:prstGeom prst="ellipse">
              <a:avLst/>
            </a:prstGeom>
            <a:solidFill>
              <a:srgbClr val="7A4AAA"/>
            </a:solidFill>
            <a:ln>
              <a:noFill/>
            </a:ln>
          </p:spPr>
          <p:txBody>
            <a:bodyPr spcFirstLastPara="1" wrap="square" lIns="45700" tIns="45700" rIns="45700" bIns="45700" anchor="ctr" anchorCtr="0">
              <a:noAutofit/>
            </a:bodyPr>
            <a:lstStyle/>
            <a:p>
              <a:pPr defTabSz="914446">
                <a:buSzPts val="1800"/>
              </a:pPr>
              <a:endParaRPr sz="1800">
                <a:latin typeface="Calibri"/>
                <a:ea typeface="Calibri"/>
                <a:cs typeface="Calibri"/>
                <a:sym typeface="Calibri"/>
              </a:endParaRPr>
            </a:p>
          </p:txBody>
        </p:sp>
        <p:sp>
          <p:nvSpPr>
            <p:cNvPr id="87" name="Google Shape;24;p3">
              <a:extLst>
                <a:ext uri="{FF2B5EF4-FFF2-40B4-BE49-F238E27FC236}">
                  <a16:creationId xmlns:a16="http://schemas.microsoft.com/office/drawing/2014/main" id="{68CD579C-74C7-45CF-B3FE-95346DA8C347}"/>
                </a:ext>
              </a:extLst>
            </p:cNvPr>
            <p:cNvSpPr/>
            <p:nvPr/>
          </p:nvSpPr>
          <p:spPr>
            <a:xfrm>
              <a:off x="79501" y="84448"/>
              <a:ext cx="821914" cy="821913"/>
            </a:xfrm>
            <a:prstGeom prst="ellipse">
              <a:avLst/>
            </a:prstGeom>
            <a:gradFill>
              <a:gsLst>
                <a:gs pos="0">
                  <a:srgbClr val="FFFFFF"/>
                </a:gs>
                <a:gs pos="100000">
                  <a:srgbClr val="DADEE3"/>
                </a:gs>
              </a:gsLst>
              <a:lin ang="16200000" scaled="0"/>
            </a:gradFill>
            <a:ln w="12700" cap="flat" cmpd="sng">
              <a:solidFill>
                <a:srgbClr val="FFFFFF"/>
              </a:solidFill>
              <a:prstDash val="solid"/>
              <a:miter lim="800000"/>
              <a:headEnd type="none" w="sm" len="sm"/>
              <a:tailEnd type="none" w="sm" len="sm"/>
            </a:ln>
            <a:effectLst>
              <a:outerShdw blurRad="38100" dist="64372" dir="7711298" rotWithShape="0">
                <a:srgbClr val="000000">
                  <a:alpha val="31372"/>
                </a:srgbClr>
              </a:outerShdw>
            </a:effectLst>
          </p:spPr>
          <p:txBody>
            <a:bodyPr spcFirstLastPara="1" wrap="square" lIns="45700" tIns="45700" rIns="45700" bIns="45700" anchor="ctr" anchorCtr="0">
              <a:noAutofit/>
            </a:bodyPr>
            <a:lstStyle/>
            <a:p>
              <a:pPr defTabSz="914446">
                <a:buSzPts val="1800"/>
              </a:pPr>
              <a:endParaRPr sz="1800">
                <a:latin typeface="Calibri"/>
                <a:ea typeface="Calibri"/>
                <a:cs typeface="Calibri"/>
                <a:sym typeface="Calibri"/>
              </a:endParaRPr>
            </a:p>
          </p:txBody>
        </p:sp>
        <p:sp>
          <p:nvSpPr>
            <p:cNvPr id="88" name="Google Shape;25;p3">
              <a:extLst>
                <a:ext uri="{FF2B5EF4-FFF2-40B4-BE49-F238E27FC236}">
                  <a16:creationId xmlns:a16="http://schemas.microsoft.com/office/drawing/2014/main" id="{036945DA-C159-4A5D-AC5A-0DDADD310F4F}"/>
                </a:ext>
              </a:extLst>
            </p:cNvPr>
            <p:cNvSpPr/>
            <p:nvPr/>
          </p:nvSpPr>
          <p:spPr>
            <a:xfrm>
              <a:off x="232580" y="237527"/>
              <a:ext cx="515755" cy="515755"/>
            </a:xfrm>
            <a:prstGeom prst="ellipse">
              <a:avLst/>
            </a:prstGeom>
            <a:gradFill>
              <a:gsLst>
                <a:gs pos="0">
                  <a:srgbClr val="DADEE3"/>
                </a:gs>
                <a:gs pos="100000">
                  <a:srgbClr val="FFFFFF"/>
                </a:gs>
              </a:gsLst>
              <a:lin ang="18900000" scaled="0"/>
            </a:gradFill>
            <a:ln w="9525" cap="flat" cmpd="sng">
              <a:solidFill>
                <a:srgbClr val="FFFFFF"/>
              </a:solidFill>
              <a:prstDash val="solid"/>
              <a:miter lim="800000"/>
              <a:headEnd type="none" w="sm" len="sm"/>
              <a:tailEnd type="none" w="sm" len="sm"/>
            </a:ln>
            <a:effectLst>
              <a:outerShdw blurRad="25400" dist="48360" dir="7673311" rotWithShape="0">
                <a:srgbClr val="000000">
                  <a:alpha val="26666"/>
                </a:srgbClr>
              </a:outerShdw>
            </a:effectLst>
          </p:spPr>
          <p:txBody>
            <a:bodyPr spcFirstLastPara="1" wrap="square" lIns="45700" tIns="45700" rIns="45700" bIns="45700" anchor="ctr" anchorCtr="0">
              <a:noAutofit/>
            </a:bodyPr>
            <a:lstStyle/>
            <a:p>
              <a:pPr defTabSz="914446">
                <a:buSzPts val="1800"/>
              </a:pPr>
              <a:endParaRPr sz="1800">
                <a:latin typeface="Calibri"/>
                <a:ea typeface="Calibri"/>
                <a:cs typeface="Calibri"/>
                <a:sym typeface="Calibri"/>
              </a:endParaRPr>
            </a:p>
          </p:txBody>
        </p:sp>
      </p:grpSp>
      <p:sp>
        <p:nvSpPr>
          <p:cNvPr id="91" name="Google Shape;28;p3">
            <a:extLst>
              <a:ext uri="{FF2B5EF4-FFF2-40B4-BE49-F238E27FC236}">
                <a16:creationId xmlns:a16="http://schemas.microsoft.com/office/drawing/2014/main" id="{33FD4BAA-B393-4BA1-A8D7-854ABD4861FF}"/>
              </a:ext>
            </a:extLst>
          </p:cNvPr>
          <p:cNvSpPr txBox="1"/>
          <p:nvPr/>
        </p:nvSpPr>
        <p:spPr>
          <a:xfrm>
            <a:off x="4840983" y="2505324"/>
            <a:ext cx="2595291" cy="1614193"/>
          </a:xfrm>
          <a:prstGeom prst="rect">
            <a:avLst/>
          </a:prstGeom>
          <a:noFill/>
          <a:ln>
            <a:noFill/>
          </a:ln>
        </p:spPr>
        <p:txBody>
          <a:bodyPr spcFirstLastPara="1" wrap="square" lIns="45700" tIns="45700" rIns="45700" bIns="45700" anchor="t" anchorCtr="0">
            <a:noAutofit/>
          </a:bodyPr>
          <a:lstStyle/>
          <a:p>
            <a:pPr algn="ctr" defTabSz="914446">
              <a:buClr>
                <a:srgbClr val="535353"/>
              </a:buClr>
              <a:buSzPts val="2600"/>
            </a:pPr>
            <a:r>
              <a:rPr lang="en-US" sz="2933" b="1" dirty="0">
                <a:solidFill>
                  <a:prstClr val="black"/>
                </a:solidFill>
                <a:latin typeface="Avenir"/>
                <a:sym typeface="Avenir"/>
              </a:rPr>
              <a:t>LATAR BELAKANG &amp; OBJEKTIF PPRN </a:t>
            </a:r>
            <a:endParaRPr sz="2933" dirty="0">
              <a:solidFill>
                <a:prstClr val="black"/>
              </a:solidFill>
              <a:latin typeface="Calibri" panose="020F0502020204030204"/>
            </a:endParaRPr>
          </a:p>
        </p:txBody>
      </p:sp>
      <p:sp>
        <p:nvSpPr>
          <p:cNvPr id="97" name="Google Shape;34;p3">
            <a:extLst>
              <a:ext uri="{FF2B5EF4-FFF2-40B4-BE49-F238E27FC236}">
                <a16:creationId xmlns:a16="http://schemas.microsoft.com/office/drawing/2014/main" id="{2725EEB5-05E6-472D-9C50-25A8D916E630}"/>
              </a:ext>
            </a:extLst>
          </p:cNvPr>
          <p:cNvSpPr/>
          <p:nvPr/>
        </p:nvSpPr>
        <p:spPr>
          <a:xfrm rot="5385000">
            <a:off x="5282748" y="2394383"/>
            <a:ext cx="2958813" cy="2139463"/>
          </a:xfrm>
          <a:custGeom>
            <a:avLst/>
            <a:gdLst/>
            <a:ahLst/>
            <a:cxnLst/>
            <a:rect l="l" t="t" r="r" b="b"/>
            <a:pathLst>
              <a:path w="21367" h="21600" extrusionOk="0">
                <a:moveTo>
                  <a:pt x="452" y="21600"/>
                </a:moveTo>
                <a:cubicBezTo>
                  <a:pt x="-233" y="18479"/>
                  <a:pt x="-137" y="15124"/>
                  <a:pt x="723" y="12089"/>
                </a:cubicBezTo>
                <a:cubicBezTo>
                  <a:pt x="1646" y="8837"/>
                  <a:pt x="3382" y="6166"/>
                  <a:pt x="5610" y="4573"/>
                </a:cubicBezTo>
                <a:lnTo>
                  <a:pt x="2704" y="4323"/>
                </a:lnTo>
                <a:cubicBezTo>
                  <a:pt x="4925" y="1750"/>
                  <a:pt x="7723" y="354"/>
                  <a:pt x="10607" y="380"/>
                </a:cubicBezTo>
                <a:cubicBezTo>
                  <a:pt x="13429" y="405"/>
                  <a:pt x="16158" y="1791"/>
                  <a:pt x="18333" y="4303"/>
                </a:cubicBezTo>
                <a:lnTo>
                  <a:pt x="21367" y="0"/>
                </a:lnTo>
              </a:path>
            </a:pathLst>
          </a:custGeom>
          <a:noFill/>
          <a:ln w="60950" cap="flat" cmpd="sng">
            <a:solidFill>
              <a:srgbClr val="00ACFF"/>
            </a:solidFill>
            <a:prstDash val="solid"/>
            <a:miter lim="8000"/>
            <a:headEnd type="none" w="sm" len="sm"/>
            <a:tailEnd type="none" w="sm" len="sm"/>
          </a:ln>
        </p:spPr>
        <p:txBody>
          <a:bodyPr spcFirstLastPara="1" wrap="square" lIns="45700" tIns="45700" rIns="45700" bIns="45700" anchor="t" anchorCtr="0">
            <a:noAutofit/>
          </a:bodyPr>
          <a:lstStyle/>
          <a:p>
            <a:pPr defTabSz="914446">
              <a:buSzPts val="1800"/>
            </a:pPr>
            <a:endParaRPr sz="1800">
              <a:latin typeface="Calibri"/>
              <a:ea typeface="Calibri"/>
              <a:cs typeface="Calibri"/>
              <a:sym typeface="Calibri"/>
            </a:endParaRPr>
          </a:p>
        </p:txBody>
      </p:sp>
      <p:sp>
        <p:nvSpPr>
          <p:cNvPr id="98" name="Google Shape;35;p3">
            <a:extLst>
              <a:ext uri="{FF2B5EF4-FFF2-40B4-BE49-F238E27FC236}">
                <a16:creationId xmlns:a16="http://schemas.microsoft.com/office/drawing/2014/main" id="{769C6A9A-D30D-4527-A62D-400A6BD96FC3}"/>
              </a:ext>
            </a:extLst>
          </p:cNvPr>
          <p:cNvSpPr/>
          <p:nvPr/>
        </p:nvSpPr>
        <p:spPr>
          <a:xfrm rot="5348284">
            <a:off x="7806548" y="4156440"/>
            <a:ext cx="1145714" cy="1141942"/>
          </a:xfrm>
          <a:custGeom>
            <a:avLst/>
            <a:gdLst/>
            <a:ahLst/>
            <a:cxnLst/>
            <a:rect l="l" t="t" r="r" b="b"/>
            <a:pathLst>
              <a:path w="18576" h="18528" extrusionOk="0">
                <a:moveTo>
                  <a:pt x="9314" y="18528"/>
                </a:moveTo>
                <a:cubicBezTo>
                  <a:pt x="17420" y="18529"/>
                  <a:pt x="21600" y="8831"/>
                  <a:pt x="16037" y="2932"/>
                </a:cubicBezTo>
                <a:cubicBezTo>
                  <a:pt x="10376" y="-3071"/>
                  <a:pt x="287" y="738"/>
                  <a:pt x="0" y="8987"/>
                </a:cubicBezTo>
              </a:path>
            </a:pathLst>
          </a:custGeom>
          <a:noFill/>
          <a:ln w="35550" cap="flat" cmpd="sng">
            <a:solidFill>
              <a:srgbClr val="00ACFF"/>
            </a:solidFill>
            <a:prstDash val="solid"/>
            <a:miter lim="8000"/>
            <a:headEnd type="none" w="sm" len="sm"/>
            <a:tailEnd type="none" w="sm" len="sm"/>
          </a:ln>
        </p:spPr>
        <p:txBody>
          <a:bodyPr spcFirstLastPara="1" wrap="square" lIns="45700" tIns="45700" rIns="45700" bIns="45700" anchor="t" anchorCtr="0">
            <a:noAutofit/>
          </a:bodyPr>
          <a:lstStyle/>
          <a:p>
            <a:pPr defTabSz="914446">
              <a:buSzPts val="1800"/>
            </a:pPr>
            <a:endParaRPr sz="1800">
              <a:latin typeface="Calibri"/>
              <a:ea typeface="Calibri"/>
              <a:cs typeface="Calibri"/>
              <a:sym typeface="Calibri"/>
            </a:endParaRPr>
          </a:p>
        </p:txBody>
      </p:sp>
      <p:grpSp>
        <p:nvGrpSpPr>
          <p:cNvPr id="99" name="Google Shape;36;p3">
            <a:extLst>
              <a:ext uri="{FF2B5EF4-FFF2-40B4-BE49-F238E27FC236}">
                <a16:creationId xmlns:a16="http://schemas.microsoft.com/office/drawing/2014/main" id="{9A988E69-3F86-4CF1-BED7-31344E337EC9}"/>
              </a:ext>
            </a:extLst>
          </p:cNvPr>
          <p:cNvGrpSpPr/>
          <p:nvPr/>
        </p:nvGrpSpPr>
        <p:grpSpPr>
          <a:xfrm>
            <a:off x="7891585" y="4237544"/>
            <a:ext cx="980917" cy="980917"/>
            <a:chOff x="0" y="0"/>
            <a:chExt cx="980915" cy="980915"/>
          </a:xfrm>
          <a:solidFill>
            <a:schemeClr val="tx2">
              <a:lumMod val="20000"/>
              <a:lumOff val="80000"/>
            </a:schemeClr>
          </a:solidFill>
        </p:grpSpPr>
        <p:sp>
          <p:nvSpPr>
            <p:cNvPr id="100" name="Google Shape;37;p3">
              <a:extLst>
                <a:ext uri="{FF2B5EF4-FFF2-40B4-BE49-F238E27FC236}">
                  <a16:creationId xmlns:a16="http://schemas.microsoft.com/office/drawing/2014/main" id="{5A264CB8-ADFD-43E9-BCA5-CCF7B71ADF83}"/>
                </a:ext>
              </a:extLst>
            </p:cNvPr>
            <p:cNvSpPr/>
            <p:nvPr/>
          </p:nvSpPr>
          <p:spPr>
            <a:xfrm>
              <a:off x="0" y="0"/>
              <a:ext cx="980915" cy="980915"/>
            </a:xfrm>
            <a:prstGeom prst="ellipse">
              <a:avLst/>
            </a:prstGeom>
            <a:grpFill/>
            <a:ln>
              <a:noFill/>
            </a:ln>
          </p:spPr>
          <p:txBody>
            <a:bodyPr spcFirstLastPara="1" wrap="square" lIns="45700" tIns="45700" rIns="45700" bIns="45700" anchor="ctr" anchorCtr="0">
              <a:noAutofit/>
            </a:bodyPr>
            <a:lstStyle/>
            <a:p>
              <a:pPr defTabSz="914446">
                <a:buSzPts val="1800"/>
              </a:pPr>
              <a:endParaRPr sz="1800">
                <a:latin typeface="Calibri"/>
                <a:ea typeface="Calibri"/>
                <a:cs typeface="Calibri"/>
                <a:sym typeface="Calibri"/>
              </a:endParaRPr>
            </a:p>
          </p:txBody>
        </p:sp>
        <p:sp>
          <p:nvSpPr>
            <p:cNvPr id="101" name="Google Shape;38;p3">
              <a:extLst>
                <a:ext uri="{FF2B5EF4-FFF2-40B4-BE49-F238E27FC236}">
                  <a16:creationId xmlns:a16="http://schemas.microsoft.com/office/drawing/2014/main" id="{AB1A19F3-22E8-4F9B-ADAC-8ADB7C0B7357}"/>
                </a:ext>
              </a:extLst>
            </p:cNvPr>
            <p:cNvSpPr/>
            <p:nvPr/>
          </p:nvSpPr>
          <p:spPr>
            <a:xfrm>
              <a:off x="79501" y="84448"/>
              <a:ext cx="821914" cy="821913"/>
            </a:xfrm>
            <a:prstGeom prst="ellipse">
              <a:avLst/>
            </a:prstGeom>
            <a:grpFill/>
            <a:ln w="12700" cap="flat" cmpd="sng">
              <a:solidFill>
                <a:srgbClr val="FFFFFF"/>
              </a:solidFill>
              <a:prstDash val="solid"/>
              <a:miter lim="800000"/>
              <a:headEnd type="none" w="sm" len="sm"/>
              <a:tailEnd type="none" w="sm" len="sm"/>
            </a:ln>
            <a:effectLst>
              <a:outerShdw blurRad="38100" dist="64372" dir="7711298" rotWithShape="0">
                <a:srgbClr val="000000">
                  <a:alpha val="31372"/>
                </a:srgbClr>
              </a:outerShdw>
            </a:effectLst>
          </p:spPr>
          <p:txBody>
            <a:bodyPr spcFirstLastPara="1" wrap="square" lIns="45700" tIns="45700" rIns="45700" bIns="45700" anchor="ctr" anchorCtr="0">
              <a:noAutofit/>
            </a:bodyPr>
            <a:lstStyle/>
            <a:p>
              <a:pPr defTabSz="914446">
                <a:buSzPts val="1800"/>
              </a:pPr>
              <a:endParaRPr sz="1800">
                <a:latin typeface="Calibri"/>
                <a:ea typeface="Calibri"/>
                <a:cs typeface="Calibri"/>
                <a:sym typeface="Calibri"/>
              </a:endParaRPr>
            </a:p>
          </p:txBody>
        </p:sp>
      </p:grpSp>
      <p:sp>
        <p:nvSpPr>
          <p:cNvPr id="106" name="Google Shape;43;p3">
            <a:extLst>
              <a:ext uri="{FF2B5EF4-FFF2-40B4-BE49-F238E27FC236}">
                <a16:creationId xmlns:a16="http://schemas.microsoft.com/office/drawing/2014/main" id="{CAA559B5-008D-4AAF-A560-BDFBB6CB0BC3}"/>
              </a:ext>
            </a:extLst>
          </p:cNvPr>
          <p:cNvSpPr/>
          <p:nvPr/>
        </p:nvSpPr>
        <p:spPr>
          <a:xfrm rot="10759785">
            <a:off x="4577792" y="3013812"/>
            <a:ext cx="2958813" cy="2139462"/>
          </a:xfrm>
          <a:custGeom>
            <a:avLst/>
            <a:gdLst/>
            <a:ahLst/>
            <a:cxnLst/>
            <a:rect l="l" t="t" r="r" b="b"/>
            <a:pathLst>
              <a:path w="21367" h="21600" extrusionOk="0">
                <a:moveTo>
                  <a:pt x="452" y="21600"/>
                </a:moveTo>
                <a:cubicBezTo>
                  <a:pt x="-233" y="18479"/>
                  <a:pt x="-137" y="15124"/>
                  <a:pt x="723" y="12089"/>
                </a:cubicBezTo>
                <a:cubicBezTo>
                  <a:pt x="1646" y="8837"/>
                  <a:pt x="3382" y="6166"/>
                  <a:pt x="5610" y="4573"/>
                </a:cubicBezTo>
                <a:lnTo>
                  <a:pt x="2704" y="4323"/>
                </a:lnTo>
                <a:cubicBezTo>
                  <a:pt x="4925" y="1750"/>
                  <a:pt x="7723" y="354"/>
                  <a:pt x="10607" y="380"/>
                </a:cubicBezTo>
                <a:cubicBezTo>
                  <a:pt x="13429" y="405"/>
                  <a:pt x="16158" y="1791"/>
                  <a:pt x="18333" y="4303"/>
                </a:cubicBezTo>
                <a:lnTo>
                  <a:pt x="21367" y="0"/>
                </a:lnTo>
              </a:path>
            </a:pathLst>
          </a:custGeom>
          <a:noFill/>
          <a:ln w="60950" cap="flat" cmpd="sng">
            <a:solidFill>
              <a:srgbClr val="FED100"/>
            </a:solidFill>
            <a:prstDash val="solid"/>
            <a:miter lim="8000"/>
            <a:headEnd type="none" w="sm" len="sm"/>
            <a:tailEnd type="none" w="sm" len="sm"/>
          </a:ln>
        </p:spPr>
        <p:txBody>
          <a:bodyPr spcFirstLastPara="1" wrap="square" lIns="45700" tIns="45700" rIns="45700" bIns="45700" anchor="t" anchorCtr="0">
            <a:noAutofit/>
          </a:bodyPr>
          <a:lstStyle/>
          <a:p>
            <a:pPr defTabSz="914446">
              <a:buSzPts val="1800"/>
            </a:pPr>
            <a:endParaRPr sz="1800">
              <a:latin typeface="Calibri"/>
              <a:ea typeface="Calibri"/>
              <a:cs typeface="Calibri"/>
              <a:sym typeface="Calibri"/>
            </a:endParaRPr>
          </a:p>
        </p:txBody>
      </p:sp>
      <p:sp>
        <p:nvSpPr>
          <p:cNvPr id="107" name="Google Shape;44;p3">
            <a:extLst>
              <a:ext uri="{FF2B5EF4-FFF2-40B4-BE49-F238E27FC236}">
                <a16:creationId xmlns:a16="http://schemas.microsoft.com/office/drawing/2014/main" id="{FB4C4378-7E73-4F87-A345-020E68A3DF3C}"/>
              </a:ext>
            </a:extLst>
          </p:cNvPr>
          <p:cNvSpPr/>
          <p:nvPr/>
        </p:nvSpPr>
        <p:spPr>
          <a:xfrm rot="10677944">
            <a:off x="3355244" y="4372880"/>
            <a:ext cx="1145714" cy="1141942"/>
          </a:xfrm>
          <a:custGeom>
            <a:avLst/>
            <a:gdLst/>
            <a:ahLst/>
            <a:cxnLst/>
            <a:rect l="l" t="t" r="r" b="b"/>
            <a:pathLst>
              <a:path w="18576" h="18528" extrusionOk="0">
                <a:moveTo>
                  <a:pt x="9314" y="18528"/>
                </a:moveTo>
                <a:cubicBezTo>
                  <a:pt x="17420" y="18529"/>
                  <a:pt x="21600" y="8831"/>
                  <a:pt x="16037" y="2932"/>
                </a:cubicBezTo>
                <a:cubicBezTo>
                  <a:pt x="10376" y="-3071"/>
                  <a:pt x="287" y="738"/>
                  <a:pt x="0" y="8987"/>
                </a:cubicBezTo>
              </a:path>
            </a:pathLst>
          </a:custGeom>
          <a:noFill/>
          <a:ln w="35550" cap="flat" cmpd="sng">
            <a:solidFill>
              <a:srgbClr val="FED100"/>
            </a:solidFill>
            <a:prstDash val="solid"/>
            <a:miter lim="8000"/>
            <a:headEnd type="none" w="sm" len="sm"/>
            <a:tailEnd type="none" w="sm" len="sm"/>
          </a:ln>
        </p:spPr>
        <p:txBody>
          <a:bodyPr spcFirstLastPara="1" wrap="square" lIns="45700" tIns="45700" rIns="45700" bIns="45700" anchor="t" anchorCtr="0">
            <a:noAutofit/>
          </a:bodyPr>
          <a:lstStyle/>
          <a:p>
            <a:pPr defTabSz="914446">
              <a:buSzPts val="1800"/>
            </a:pPr>
            <a:endParaRPr sz="1800">
              <a:latin typeface="Calibri"/>
              <a:ea typeface="Calibri"/>
              <a:cs typeface="Calibri"/>
              <a:sym typeface="Calibri"/>
            </a:endParaRPr>
          </a:p>
        </p:txBody>
      </p:sp>
      <p:grpSp>
        <p:nvGrpSpPr>
          <p:cNvPr id="108" name="Google Shape;45;p3">
            <a:extLst>
              <a:ext uri="{FF2B5EF4-FFF2-40B4-BE49-F238E27FC236}">
                <a16:creationId xmlns:a16="http://schemas.microsoft.com/office/drawing/2014/main" id="{85E10E2E-5649-48A0-9108-CAD68663B59B}"/>
              </a:ext>
            </a:extLst>
          </p:cNvPr>
          <p:cNvGrpSpPr/>
          <p:nvPr/>
        </p:nvGrpSpPr>
        <p:grpSpPr>
          <a:xfrm>
            <a:off x="3458307" y="4445863"/>
            <a:ext cx="980917" cy="980917"/>
            <a:chOff x="0" y="0"/>
            <a:chExt cx="980915" cy="980915"/>
          </a:xfrm>
        </p:grpSpPr>
        <p:sp>
          <p:nvSpPr>
            <p:cNvPr id="109" name="Google Shape;46;p3">
              <a:extLst>
                <a:ext uri="{FF2B5EF4-FFF2-40B4-BE49-F238E27FC236}">
                  <a16:creationId xmlns:a16="http://schemas.microsoft.com/office/drawing/2014/main" id="{1B8389D7-CABC-42F2-A35B-DE9A19EEBD82}"/>
                </a:ext>
              </a:extLst>
            </p:cNvPr>
            <p:cNvSpPr/>
            <p:nvPr/>
          </p:nvSpPr>
          <p:spPr>
            <a:xfrm>
              <a:off x="0" y="0"/>
              <a:ext cx="980915" cy="980915"/>
            </a:xfrm>
            <a:prstGeom prst="ellipse">
              <a:avLst/>
            </a:prstGeom>
            <a:solidFill>
              <a:srgbClr val="FED100"/>
            </a:solidFill>
            <a:ln>
              <a:noFill/>
            </a:ln>
          </p:spPr>
          <p:txBody>
            <a:bodyPr spcFirstLastPara="1" wrap="square" lIns="45700" tIns="45700" rIns="45700" bIns="45700" anchor="ctr" anchorCtr="0">
              <a:noAutofit/>
            </a:bodyPr>
            <a:lstStyle/>
            <a:p>
              <a:pPr defTabSz="914446">
                <a:buSzPts val="1800"/>
              </a:pPr>
              <a:endParaRPr sz="1800">
                <a:latin typeface="Calibri"/>
                <a:ea typeface="Calibri"/>
                <a:cs typeface="Calibri"/>
                <a:sym typeface="Calibri"/>
              </a:endParaRPr>
            </a:p>
          </p:txBody>
        </p:sp>
        <p:sp>
          <p:nvSpPr>
            <p:cNvPr id="110" name="Google Shape;47;p3">
              <a:extLst>
                <a:ext uri="{FF2B5EF4-FFF2-40B4-BE49-F238E27FC236}">
                  <a16:creationId xmlns:a16="http://schemas.microsoft.com/office/drawing/2014/main" id="{5C124BF6-2529-437D-B172-54AE1D3A05E0}"/>
                </a:ext>
              </a:extLst>
            </p:cNvPr>
            <p:cNvSpPr/>
            <p:nvPr/>
          </p:nvSpPr>
          <p:spPr>
            <a:xfrm>
              <a:off x="79501" y="84448"/>
              <a:ext cx="821914" cy="821913"/>
            </a:xfrm>
            <a:prstGeom prst="ellipse">
              <a:avLst/>
            </a:prstGeom>
            <a:gradFill>
              <a:gsLst>
                <a:gs pos="0">
                  <a:srgbClr val="FFFFFF"/>
                </a:gs>
                <a:gs pos="100000">
                  <a:srgbClr val="DADEE3"/>
                </a:gs>
              </a:gsLst>
              <a:lin ang="16200000" scaled="0"/>
            </a:gradFill>
            <a:ln w="12700" cap="flat" cmpd="sng">
              <a:solidFill>
                <a:srgbClr val="FFFFFF"/>
              </a:solidFill>
              <a:prstDash val="solid"/>
              <a:miter lim="800000"/>
              <a:headEnd type="none" w="sm" len="sm"/>
              <a:tailEnd type="none" w="sm" len="sm"/>
            </a:ln>
            <a:effectLst>
              <a:outerShdw blurRad="38100" dist="64372" dir="7711298" rotWithShape="0">
                <a:srgbClr val="000000">
                  <a:alpha val="31372"/>
                </a:srgbClr>
              </a:outerShdw>
            </a:effectLst>
          </p:spPr>
          <p:txBody>
            <a:bodyPr spcFirstLastPara="1" wrap="square" lIns="45700" tIns="45700" rIns="45700" bIns="45700" anchor="ctr" anchorCtr="0">
              <a:noAutofit/>
            </a:bodyPr>
            <a:lstStyle/>
            <a:p>
              <a:pPr defTabSz="914446">
                <a:buSzPts val="1800"/>
              </a:pPr>
              <a:endParaRPr sz="1800">
                <a:latin typeface="Calibri"/>
                <a:ea typeface="Calibri"/>
                <a:cs typeface="Calibri"/>
                <a:sym typeface="Calibri"/>
              </a:endParaRPr>
            </a:p>
          </p:txBody>
        </p:sp>
        <p:sp>
          <p:nvSpPr>
            <p:cNvPr id="111" name="Google Shape;48;p3">
              <a:extLst>
                <a:ext uri="{FF2B5EF4-FFF2-40B4-BE49-F238E27FC236}">
                  <a16:creationId xmlns:a16="http://schemas.microsoft.com/office/drawing/2014/main" id="{ABA5AB70-4CDA-44A0-AE28-AB5B0FC85ADA}"/>
                </a:ext>
              </a:extLst>
            </p:cNvPr>
            <p:cNvSpPr/>
            <p:nvPr/>
          </p:nvSpPr>
          <p:spPr>
            <a:xfrm>
              <a:off x="232580" y="237527"/>
              <a:ext cx="515755" cy="515755"/>
            </a:xfrm>
            <a:prstGeom prst="ellipse">
              <a:avLst/>
            </a:prstGeom>
            <a:gradFill>
              <a:gsLst>
                <a:gs pos="0">
                  <a:srgbClr val="DADEE3"/>
                </a:gs>
                <a:gs pos="100000">
                  <a:srgbClr val="FFFFFF"/>
                </a:gs>
              </a:gsLst>
              <a:lin ang="18900000" scaled="0"/>
            </a:gradFill>
            <a:ln w="9525" cap="flat" cmpd="sng">
              <a:solidFill>
                <a:srgbClr val="FFFFFF"/>
              </a:solidFill>
              <a:prstDash val="solid"/>
              <a:miter lim="800000"/>
              <a:headEnd type="none" w="sm" len="sm"/>
              <a:tailEnd type="none" w="sm" len="sm"/>
            </a:ln>
            <a:effectLst>
              <a:outerShdw blurRad="25400" dist="48360" dir="7673311" rotWithShape="0">
                <a:srgbClr val="000000">
                  <a:alpha val="26666"/>
                </a:srgbClr>
              </a:outerShdw>
            </a:effectLst>
          </p:spPr>
          <p:txBody>
            <a:bodyPr spcFirstLastPara="1" wrap="square" lIns="45700" tIns="45700" rIns="45700" bIns="45700" anchor="ctr" anchorCtr="0">
              <a:noAutofit/>
            </a:bodyPr>
            <a:lstStyle/>
            <a:p>
              <a:pPr defTabSz="914446">
                <a:buSzPts val="1800"/>
              </a:pPr>
              <a:endParaRPr sz="1800">
                <a:latin typeface="Calibri"/>
                <a:ea typeface="Calibri"/>
                <a:cs typeface="Calibri"/>
                <a:sym typeface="Calibri"/>
              </a:endParaRPr>
            </a:p>
          </p:txBody>
        </p:sp>
      </p:grpSp>
      <p:sp>
        <p:nvSpPr>
          <p:cNvPr id="115" name="Google Shape;52;p3">
            <a:extLst>
              <a:ext uri="{FF2B5EF4-FFF2-40B4-BE49-F238E27FC236}">
                <a16:creationId xmlns:a16="http://schemas.microsoft.com/office/drawing/2014/main" id="{1EA15991-F6AE-47BC-9510-6B46F5E7A431}"/>
              </a:ext>
            </a:extLst>
          </p:cNvPr>
          <p:cNvSpPr/>
          <p:nvPr/>
        </p:nvSpPr>
        <p:spPr>
          <a:xfrm rot="-5406755">
            <a:off x="3967884" y="2338482"/>
            <a:ext cx="2958813" cy="2139462"/>
          </a:xfrm>
          <a:custGeom>
            <a:avLst/>
            <a:gdLst/>
            <a:ahLst/>
            <a:cxnLst/>
            <a:rect l="l" t="t" r="r" b="b"/>
            <a:pathLst>
              <a:path w="21367" h="21600" extrusionOk="0">
                <a:moveTo>
                  <a:pt x="452" y="21600"/>
                </a:moveTo>
                <a:cubicBezTo>
                  <a:pt x="-233" y="18479"/>
                  <a:pt x="-137" y="15124"/>
                  <a:pt x="723" y="12089"/>
                </a:cubicBezTo>
                <a:cubicBezTo>
                  <a:pt x="1646" y="8837"/>
                  <a:pt x="3382" y="6166"/>
                  <a:pt x="5610" y="4573"/>
                </a:cubicBezTo>
                <a:lnTo>
                  <a:pt x="2704" y="4323"/>
                </a:lnTo>
                <a:cubicBezTo>
                  <a:pt x="4925" y="1750"/>
                  <a:pt x="7723" y="354"/>
                  <a:pt x="10607" y="380"/>
                </a:cubicBezTo>
                <a:cubicBezTo>
                  <a:pt x="13429" y="405"/>
                  <a:pt x="16158" y="1791"/>
                  <a:pt x="18333" y="4303"/>
                </a:cubicBezTo>
                <a:lnTo>
                  <a:pt x="21367" y="0"/>
                </a:lnTo>
              </a:path>
            </a:pathLst>
          </a:custGeom>
          <a:noFill/>
          <a:ln w="60950" cap="flat" cmpd="sng">
            <a:solidFill>
              <a:srgbClr val="FF4D41"/>
            </a:solidFill>
            <a:prstDash val="solid"/>
            <a:miter lim="8000"/>
            <a:headEnd type="none" w="sm" len="sm"/>
            <a:tailEnd type="none" w="sm" len="sm"/>
          </a:ln>
        </p:spPr>
        <p:txBody>
          <a:bodyPr spcFirstLastPara="1" wrap="square" lIns="45700" tIns="45700" rIns="45700" bIns="45700" anchor="t" anchorCtr="0">
            <a:noAutofit/>
          </a:bodyPr>
          <a:lstStyle/>
          <a:p>
            <a:pPr defTabSz="914446">
              <a:buSzPts val="1800"/>
            </a:pPr>
            <a:endParaRPr sz="1800">
              <a:latin typeface="Calibri"/>
              <a:ea typeface="Calibri"/>
              <a:cs typeface="Calibri"/>
              <a:sym typeface="Calibri"/>
            </a:endParaRPr>
          </a:p>
        </p:txBody>
      </p:sp>
      <p:sp>
        <p:nvSpPr>
          <p:cNvPr id="116" name="Google Shape;53;p3">
            <a:extLst>
              <a:ext uri="{FF2B5EF4-FFF2-40B4-BE49-F238E27FC236}">
                <a16:creationId xmlns:a16="http://schemas.microsoft.com/office/drawing/2014/main" id="{9B66E4AD-D2FB-4C66-A25B-1A065F71DA40}"/>
              </a:ext>
            </a:extLst>
          </p:cNvPr>
          <p:cNvSpPr/>
          <p:nvPr/>
        </p:nvSpPr>
        <p:spPr>
          <a:xfrm rot="-5264172">
            <a:off x="3303962" y="934252"/>
            <a:ext cx="1145714" cy="1141942"/>
          </a:xfrm>
          <a:custGeom>
            <a:avLst/>
            <a:gdLst/>
            <a:ahLst/>
            <a:cxnLst/>
            <a:rect l="l" t="t" r="r" b="b"/>
            <a:pathLst>
              <a:path w="18576" h="18528" extrusionOk="0">
                <a:moveTo>
                  <a:pt x="9314" y="18528"/>
                </a:moveTo>
                <a:cubicBezTo>
                  <a:pt x="17420" y="18529"/>
                  <a:pt x="21600" y="8831"/>
                  <a:pt x="16037" y="2932"/>
                </a:cubicBezTo>
                <a:cubicBezTo>
                  <a:pt x="10376" y="-3071"/>
                  <a:pt x="287" y="738"/>
                  <a:pt x="0" y="8987"/>
                </a:cubicBezTo>
              </a:path>
            </a:pathLst>
          </a:custGeom>
          <a:noFill/>
          <a:ln w="35550" cap="flat" cmpd="sng">
            <a:solidFill>
              <a:srgbClr val="FF4D41"/>
            </a:solidFill>
            <a:prstDash val="solid"/>
            <a:miter lim="8000"/>
            <a:headEnd type="none" w="sm" len="sm"/>
            <a:tailEnd type="none" w="sm" len="sm"/>
          </a:ln>
        </p:spPr>
        <p:txBody>
          <a:bodyPr spcFirstLastPara="1" wrap="square" lIns="45700" tIns="45700" rIns="45700" bIns="45700" anchor="t" anchorCtr="0">
            <a:noAutofit/>
          </a:bodyPr>
          <a:lstStyle/>
          <a:p>
            <a:pPr defTabSz="914446">
              <a:buSzPts val="1800"/>
            </a:pPr>
            <a:endParaRPr sz="1800">
              <a:latin typeface="Calibri"/>
              <a:ea typeface="Calibri"/>
              <a:cs typeface="Calibri"/>
              <a:sym typeface="Calibri"/>
            </a:endParaRPr>
          </a:p>
        </p:txBody>
      </p:sp>
      <p:grpSp>
        <p:nvGrpSpPr>
          <p:cNvPr id="117" name="Google Shape;54;p3">
            <a:extLst>
              <a:ext uri="{FF2B5EF4-FFF2-40B4-BE49-F238E27FC236}">
                <a16:creationId xmlns:a16="http://schemas.microsoft.com/office/drawing/2014/main" id="{2B19D5F7-FA58-4442-9859-0DED501E1F1C}"/>
              </a:ext>
            </a:extLst>
          </p:cNvPr>
          <p:cNvGrpSpPr/>
          <p:nvPr/>
        </p:nvGrpSpPr>
        <p:grpSpPr>
          <a:xfrm>
            <a:off x="3390802" y="1014765"/>
            <a:ext cx="980917" cy="980917"/>
            <a:chOff x="0" y="0"/>
            <a:chExt cx="980915" cy="980915"/>
          </a:xfrm>
        </p:grpSpPr>
        <p:sp>
          <p:nvSpPr>
            <p:cNvPr id="118" name="Google Shape;55;p3">
              <a:extLst>
                <a:ext uri="{FF2B5EF4-FFF2-40B4-BE49-F238E27FC236}">
                  <a16:creationId xmlns:a16="http://schemas.microsoft.com/office/drawing/2014/main" id="{72520472-9662-4C8C-B0F6-56891E0CCAB6}"/>
                </a:ext>
              </a:extLst>
            </p:cNvPr>
            <p:cNvSpPr/>
            <p:nvPr/>
          </p:nvSpPr>
          <p:spPr>
            <a:xfrm>
              <a:off x="0" y="0"/>
              <a:ext cx="980915" cy="980915"/>
            </a:xfrm>
            <a:prstGeom prst="ellipse">
              <a:avLst/>
            </a:prstGeom>
            <a:solidFill>
              <a:srgbClr val="FF4D41"/>
            </a:solidFill>
            <a:ln>
              <a:noFill/>
            </a:ln>
          </p:spPr>
          <p:txBody>
            <a:bodyPr spcFirstLastPara="1" wrap="square" lIns="45700" tIns="45700" rIns="45700" bIns="45700" anchor="ctr" anchorCtr="0">
              <a:noAutofit/>
            </a:bodyPr>
            <a:lstStyle/>
            <a:p>
              <a:pPr defTabSz="914446">
                <a:buSzPts val="1800"/>
              </a:pPr>
              <a:endParaRPr sz="1800">
                <a:latin typeface="Calibri"/>
                <a:ea typeface="Calibri"/>
                <a:cs typeface="Calibri"/>
                <a:sym typeface="Calibri"/>
              </a:endParaRPr>
            </a:p>
          </p:txBody>
        </p:sp>
        <p:sp>
          <p:nvSpPr>
            <p:cNvPr id="119" name="Google Shape;56;p3">
              <a:extLst>
                <a:ext uri="{FF2B5EF4-FFF2-40B4-BE49-F238E27FC236}">
                  <a16:creationId xmlns:a16="http://schemas.microsoft.com/office/drawing/2014/main" id="{A1BC966F-4515-4D71-B78D-A69E51B151AE}"/>
                </a:ext>
              </a:extLst>
            </p:cNvPr>
            <p:cNvSpPr/>
            <p:nvPr/>
          </p:nvSpPr>
          <p:spPr>
            <a:xfrm>
              <a:off x="79501" y="84448"/>
              <a:ext cx="821914" cy="821913"/>
            </a:xfrm>
            <a:prstGeom prst="ellipse">
              <a:avLst/>
            </a:prstGeom>
            <a:gradFill>
              <a:gsLst>
                <a:gs pos="0">
                  <a:srgbClr val="FFFFFF"/>
                </a:gs>
                <a:gs pos="100000">
                  <a:srgbClr val="DADEE3"/>
                </a:gs>
              </a:gsLst>
              <a:lin ang="13500000" scaled="0"/>
            </a:gradFill>
            <a:ln w="12700" cap="flat" cmpd="sng">
              <a:solidFill>
                <a:srgbClr val="FFFFFF"/>
              </a:solidFill>
              <a:prstDash val="solid"/>
              <a:miter lim="800000"/>
              <a:headEnd type="none" w="sm" len="sm"/>
              <a:tailEnd type="none" w="sm" len="sm"/>
            </a:ln>
            <a:effectLst>
              <a:outerShdw blurRad="38100" dist="64372" dir="7711298" rotWithShape="0">
                <a:srgbClr val="000000">
                  <a:alpha val="31372"/>
                </a:srgbClr>
              </a:outerShdw>
            </a:effectLst>
          </p:spPr>
          <p:txBody>
            <a:bodyPr spcFirstLastPara="1" wrap="square" lIns="45700" tIns="45700" rIns="45700" bIns="45700" anchor="ctr" anchorCtr="0">
              <a:noAutofit/>
            </a:bodyPr>
            <a:lstStyle/>
            <a:p>
              <a:pPr defTabSz="914446">
                <a:buSzPts val="1800"/>
              </a:pPr>
              <a:endParaRPr sz="1800">
                <a:latin typeface="Calibri"/>
                <a:ea typeface="Calibri"/>
                <a:cs typeface="Calibri"/>
                <a:sym typeface="Calibri"/>
              </a:endParaRPr>
            </a:p>
          </p:txBody>
        </p:sp>
        <p:sp>
          <p:nvSpPr>
            <p:cNvPr id="120" name="Google Shape;57;p3">
              <a:extLst>
                <a:ext uri="{FF2B5EF4-FFF2-40B4-BE49-F238E27FC236}">
                  <a16:creationId xmlns:a16="http://schemas.microsoft.com/office/drawing/2014/main" id="{90AA3296-7D74-480F-88D8-92C461F63E4B}"/>
                </a:ext>
              </a:extLst>
            </p:cNvPr>
            <p:cNvSpPr/>
            <p:nvPr/>
          </p:nvSpPr>
          <p:spPr>
            <a:xfrm>
              <a:off x="232580" y="237527"/>
              <a:ext cx="515755" cy="515755"/>
            </a:xfrm>
            <a:prstGeom prst="ellipse">
              <a:avLst/>
            </a:prstGeom>
            <a:gradFill>
              <a:gsLst>
                <a:gs pos="0">
                  <a:srgbClr val="DADEE3"/>
                </a:gs>
                <a:gs pos="100000">
                  <a:srgbClr val="FFFFFF"/>
                </a:gs>
              </a:gsLst>
              <a:lin ang="18900000" scaled="0"/>
            </a:gradFill>
            <a:ln w="9525" cap="flat" cmpd="sng">
              <a:solidFill>
                <a:srgbClr val="FFFFFF"/>
              </a:solidFill>
              <a:prstDash val="solid"/>
              <a:miter lim="800000"/>
              <a:headEnd type="none" w="sm" len="sm"/>
              <a:tailEnd type="none" w="sm" len="sm"/>
            </a:ln>
            <a:effectLst>
              <a:outerShdw blurRad="25400" dist="48360" dir="7673311" rotWithShape="0">
                <a:srgbClr val="000000">
                  <a:alpha val="26666"/>
                </a:srgbClr>
              </a:outerShdw>
            </a:effectLst>
          </p:spPr>
          <p:txBody>
            <a:bodyPr spcFirstLastPara="1" wrap="square" lIns="45700" tIns="45700" rIns="45700" bIns="45700" anchor="ctr" anchorCtr="0">
              <a:noAutofit/>
            </a:bodyPr>
            <a:lstStyle/>
            <a:p>
              <a:pPr defTabSz="914446">
                <a:buSzPts val="1800"/>
              </a:pPr>
              <a:endParaRPr sz="1800">
                <a:latin typeface="Calibri"/>
                <a:ea typeface="Calibri"/>
                <a:cs typeface="Calibri"/>
                <a:sym typeface="Calibri"/>
              </a:endParaRPr>
            </a:p>
          </p:txBody>
        </p:sp>
      </p:grpSp>
      <p:sp>
        <p:nvSpPr>
          <p:cNvPr id="140" name="TextBox 139">
            <a:extLst>
              <a:ext uri="{FF2B5EF4-FFF2-40B4-BE49-F238E27FC236}">
                <a16:creationId xmlns:a16="http://schemas.microsoft.com/office/drawing/2014/main" id="{4A3D6191-4D7F-4C6D-9661-86C759F9DABE}"/>
              </a:ext>
            </a:extLst>
          </p:cNvPr>
          <p:cNvSpPr txBox="1"/>
          <p:nvPr/>
        </p:nvSpPr>
        <p:spPr>
          <a:xfrm>
            <a:off x="8592699" y="872985"/>
            <a:ext cx="2192777" cy="1323439"/>
          </a:xfrm>
          <a:prstGeom prst="rect">
            <a:avLst/>
          </a:prstGeom>
          <a:noFill/>
        </p:spPr>
        <p:txBody>
          <a:bodyPr wrap="square">
            <a:spAutoFit/>
          </a:bodyPr>
          <a:lstStyle/>
          <a:p>
            <a:pPr defTabSz="914446"/>
            <a:r>
              <a:rPr lang="en-GB" sz="1600" b="1" i="1" dirty="0">
                <a:solidFill>
                  <a:prstClr val="black"/>
                </a:solidFill>
                <a:cs typeface="Arial" panose="020B0604020202020204" pitchFamily="34" charset="0"/>
              </a:rPr>
              <a:t>Quadruple Helix Model </a:t>
            </a:r>
            <a:r>
              <a:rPr lang="en-GB" sz="1600" dirty="0" err="1">
                <a:solidFill>
                  <a:prstClr val="black"/>
                </a:solidFill>
                <a:cs typeface="Arial" panose="020B0604020202020204" pitchFamily="34" charset="0"/>
              </a:rPr>
              <a:t>melibatkan</a:t>
            </a:r>
            <a:r>
              <a:rPr lang="en-GB" sz="1600" dirty="0">
                <a:solidFill>
                  <a:prstClr val="black"/>
                </a:solidFill>
                <a:cs typeface="Arial" panose="020B0604020202020204" pitchFamily="34" charset="0"/>
              </a:rPr>
              <a:t> KPT, </a:t>
            </a:r>
            <a:r>
              <a:rPr lang="en-GB" sz="1600" dirty="0" err="1">
                <a:solidFill>
                  <a:prstClr val="black"/>
                </a:solidFill>
                <a:cs typeface="Arial" panose="020B0604020202020204" pitchFamily="34" charset="0"/>
              </a:rPr>
              <a:t>Penyelidik</a:t>
            </a:r>
            <a:r>
              <a:rPr lang="en-GB" sz="1600" dirty="0">
                <a:solidFill>
                  <a:prstClr val="black"/>
                </a:solidFill>
                <a:cs typeface="Arial" panose="020B0604020202020204" pitchFamily="34" charset="0"/>
              </a:rPr>
              <a:t>, </a:t>
            </a:r>
            <a:r>
              <a:rPr lang="en-GB" sz="1600" dirty="0" err="1">
                <a:solidFill>
                  <a:prstClr val="black"/>
                </a:solidFill>
                <a:cs typeface="Arial" panose="020B0604020202020204" pitchFamily="34" charset="0"/>
              </a:rPr>
              <a:t>Pelajar</a:t>
            </a:r>
            <a:r>
              <a:rPr lang="en-GB" sz="1600" dirty="0">
                <a:solidFill>
                  <a:prstClr val="black"/>
                </a:solidFill>
                <a:cs typeface="Arial" panose="020B0604020202020204" pitchFamily="34" charset="0"/>
              </a:rPr>
              <a:t> dan Rakan Industri</a:t>
            </a:r>
            <a:endParaRPr lang="en-MY" sz="1600" dirty="0">
              <a:solidFill>
                <a:prstClr val="black"/>
              </a:solidFill>
              <a:cs typeface="Arial" panose="020B0604020202020204" pitchFamily="34" charset="0"/>
            </a:endParaRPr>
          </a:p>
        </p:txBody>
      </p:sp>
      <p:sp>
        <p:nvSpPr>
          <p:cNvPr id="2" name="Freeform 9">
            <a:extLst>
              <a:ext uri="{FF2B5EF4-FFF2-40B4-BE49-F238E27FC236}">
                <a16:creationId xmlns:a16="http://schemas.microsoft.com/office/drawing/2014/main" id="{84F330C8-76A5-BA91-5B23-994B03E51D66}"/>
              </a:ext>
            </a:extLst>
          </p:cNvPr>
          <p:cNvSpPr/>
          <p:nvPr/>
        </p:nvSpPr>
        <p:spPr>
          <a:xfrm>
            <a:off x="10830438" y="-21585"/>
            <a:ext cx="1265613" cy="894570"/>
          </a:xfrm>
          <a:custGeom>
            <a:avLst/>
            <a:gdLst/>
            <a:ahLst/>
            <a:cxnLst/>
            <a:rect l="l" t="t" r="r" b="b"/>
            <a:pathLst>
              <a:path w="1898419" h="1341855">
                <a:moveTo>
                  <a:pt x="0" y="0"/>
                </a:moveTo>
                <a:lnTo>
                  <a:pt x="1898420" y="0"/>
                </a:lnTo>
                <a:lnTo>
                  <a:pt x="1898420" y="1341855"/>
                </a:lnTo>
                <a:lnTo>
                  <a:pt x="0" y="1341855"/>
                </a:lnTo>
                <a:lnTo>
                  <a:pt x="0" y="0"/>
                </a:lnTo>
                <a:close/>
              </a:path>
            </a:pathLst>
          </a:custGeom>
          <a:blipFill>
            <a:blip r:embed="rId2"/>
            <a:stretch>
              <a:fillRect/>
            </a:stretch>
          </a:blipFill>
        </p:spPr>
        <p:txBody>
          <a:bodyPr/>
          <a:lstStyle/>
          <a:p>
            <a:endParaRPr lang="en-MY" sz="933"/>
          </a:p>
        </p:txBody>
      </p:sp>
      <p:pic>
        <p:nvPicPr>
          <p:cNvPr id="4" name="Google Shape;199;p2">
            <a:extLst>
              <a:ext uri="{FF2B5EF4-FFF2-40B4-BE49-F238E27FC236}">
                <a16:creationId xmlns:a16="http://schemas.microsoft.com/office/drawing/2014/main" id="{50BC5D86-25A4-2FEA-5D0D-06EE1BA3A213}"/>
              </a:ext>
            </a:extLst>
          </p:cNvPr>
          <p:cNvPicPr preferRelativeResize="0"/>
          <p:nvPr/>
        </p:nvPicPr>
        <p:blipFill rotWithShape="1">
          <a:blip r:embed="rId3">
            <a:alphaModFix/>
          </a:blip>
          <a:srcRect/>
          <a:stretch/>
        </p:blipFill>
        <p:spPr>
          <a:xfrm>
            <a:off x="3613659" y="4593675"/>
            <a:ext cx="587667" cy="587667"/>
          </a:xfrm>
          <a:prstGeom prst="rect">
            <a:avLst/>
          </a:prstGeom>
          <a:noFill/>
          <a:ln>
            <a:noFill/>
          </a:ln>
        </p:spPr>
      </p:pic>
      <p:sp>
        <p:nvSpPr>
          <p:cNvPr id="6" name="Google Shape;194;p2">
            <a:extLst>
              <a:ext uri="{FF2B5EF4-FFF2-40B4-BE49-F238E27FC236}">
                <a16:creationId xmlns:a16="http://schemas.microsoft.com/office/drawing/2014/main" id="{2EF18670-EEF6-4839-F6BF-0CC79F9AAE16}"/>
              </a:ext>
            </a:extLst>
          </p:cNvPr>
          <p:cNvSpPr/>
          <p:nvPr/>
        </p:nvSpPr>
        <p:spPr>
          <a:xfrm>
            <a:off x="789218" y="799602"/>
            <a:ext cx="2446219" cy="1292635"/>
          </a:xfrm>
          <a:prstGeom prst="rect">
            <a:avLst/>
          </a:prstGeom>
          <a:noFill/>
          <a:ln>
            <a:noFill/>
          </a:ln>
        </p:spPr>
        <p:txBody>
          <a:bodyPr spcFirstLastPara="1" wrap="square" lIns="60950" tIns="30467" rIns="60950" bIns="30467" anchor="t" anchorCtr="0">
            <a:spAutoFit/>
          </a:bodyPr>
          <a:lstStyle/>
          <a:p>
            <a:pPr>
              <a:buClr>
                <a:schemeClr val="dk1"/>
              </a:buClr>
              <a:buSzPts val="1400"/>
            </a:pPr>
            <a:r>
              <a:rPr lang="en-MY" sz="1600" dirty="0" err="1">
                <a:solidFill>
                  <a:schemeClr val="dk1"/>
                </a:solidFill>
                <a:ea typeface="Twentieth Century"/>
                <a:cs typeface="Twentieth Century"/>
                <a:sym typeface="Twentieth Century"/>
              </a:rPr>
              <a:t>Inisiatif</a:t>
            </a:r>
            <a:r>
              <a:rPr lang="en-MY" sz="1600" dirty="0">
                <a:solidFill>
                  <a:schemeClr val="dk1"/>
                </a:solidFill>
                <a:ea typeface="Twentieth Century"/>
                <a:cs typeface="Twentieth Century"/>
                <a:sym typeface="Twentieth Century"/>
              </a:rPr>
              <a:t> </a:t>
            </a:r>
            <a:r>
              <a:rPr lang="en-MY" sz="1600" dirty="0" err="1">
                <a:solidFill>
                  <a:schemeClr val="dk1"/>
                </a:solidFill>
                <a:ea typeface="Twentieth Century"/>
                <a:cs typeface="Twentieth Century"/>
                <a:sym typeface="Twentieth Century"/>
              </a:rPr>
              <a:t>inovatif</a:t>
            </a:r>
            <a:r>
              <a:rPr lang="en-MY" sz="1600" dirty="0">
                <a:solidFill>
                  <a:schemeClr val="dk1"/>
                </a:solidFill>
                <a:ea typeface="Twentieth Century"/>
                <a:cs typeface="Twentieth Century"/>
                <a:sym typeface="Twentieth Century"/>
              </a:rPr>
              <a:t> KPT yang </a:t>
            </a:r>
            <a:r>
              <a:rPr lang="en-MY" sz="1600" dirty="0" err="1">
                <a:solidFill>
                  <a:schemeClr val="dk1"/>
                </a:solidFill>
                <a:ea typeface="Twentieth Century"/>
                <a:cs typeface="Twentieth Century"/>
                <a:sym typeface="Twentieth Century"/>
              </a:rPr>
              <a:t>mengetengahkan</a:t>
            </a:r>
            <a:r>
              <a:rPr lang="en-MY" sz="1600" dirty="0">
                <a:solidFill>
                  <a:schemeClr val="dk1"/>
                </a:solidFill>
                <a:ea typeface="Twentieth Century"/>
                <a:cs typeface="Twentieth Century"/>
                <a:sym typeface="Twentieth Century"/>
              </a:rPr>
              <a:t> model </a:t>
            </a:r>
            <a:r>
              <a:rPr lang="en-MY" sz="1600" b="1" dirty="0" err="1">
                <a:solidFill>
                  <a:schemeClr val="dk1"/>
                </a:solidFill>
                <a:ea typeface="Twentieth Century"/>
                <a:cs typeface="Twentieth Century"/>
                <a:sym typeface="Twentieth Century"/>
              </a:rPr>
              <a:t>kerjasama</a:t>
            </a:r>
            <a:r>
              <a:rPr lang="en-MY" sz="1600" b="1" dirty="0">
                <a:solidFill>
                  <a:schemeClr val="dk1"/>
                </a:solidFill>
                <a:ea typeface="Twentieth Century"/>
                <a:cs typeface="Twentieth Century"/>
                <a:sym typeface="Twentieth Century"/>
              </a:rPr>
              <a:t> </a:t>
            </a:r>
            <a:r>
              <a:rPr lang="en-MY" sz="1600" b="1" dirty="0" err="1">
                <a:solidFill>
                  <a:schemeClr val="dk1"/>
                </a:solidFill>
                <a:ea typeface="Twentieth Century"/>
                <a:cs typeface="Twentieth Century"/>
                <a:sym typeface="Twentieth Century"/>
              </a:rPr>
              <a:t>strategik</a:t>
            </a:r>
            <a:r>
              <a:rPr lang="en-MY" sz="1600" b="1" dirty="0">
                <a:solidFill>
                  <a:schemeClr val="dk1"/>
                </a:solidFill>
                <a:ea typeface="Twentieth Century"/>
                <a:cs typeface="Twentieth Century"/>
                <a:sym typeface="Twentieth Century"/>
              </a:rPr>
              <a:t> </a:t>
            </a:r>
            <a:r>
              <a:rPr lang="en-MY" sz="1600" b="1" dirty="0" err="1">
                <a:solidFill>
                  <a:schemeClr val="dk1"/>
                </a:solidFill>
                <a:ea typeface="Twentieth Century"/>
                <a:cs typeface="Twentieth Century"/>
                <a:sym typeface="Twentieth Century"/>
              </a:rPr>
              <a:t>antara</a:t>
            </a:r>
            <a:r>
              <a:rPr lang="en-MY" sz="1600" b="1" dirty="0">
                <a:solidFill>
                  <a:schemeClr val="dk1"/>
                </a:solidFill>
                <a:ea typeface="Twentieth Century"/>
                <a:cs typeface="Twentieth Century"/>
                <a:sym typeface="Twentieth Century"/>
              </a:rPr>
              <a:t> </a:t>
            </a:r>
            <a:r>
              <a:rPr lang="en-MY" sz="1600" b="1" dirty="0" err="1">
                <a:solidFill>
                  <a:schemeClr val="dk1"/>
                </a:solidFill>
                <a:ea typeface="Twentieth Century"/>
                <a:cs typeface="Twentieth Century"/>
                <a:sym typeface="Twentieth Century"/>
              </a:rPr>
              <a:t>industri</a:t>
            </a:r>
            <a:r>
              <a:rPr lang="en-MY" sz="1600" b="1" dirty="0">
                <a:solidFill>
                  <a:schemeClr val="dk1"/>
                </a:solidFill>
                <a:ea typeface="Twentieth Century"/>
                <a:cs typeface="Twentieth Century"/>
                <a:sym typeface="Twentieth Century"/>
              </a:rPr>
              <a:t> dan </a:t>
            </a:r>
            <a:r>
              <a:rPr lang="en-MY" sz="1600" b="1" dirty="0" err="1">
                <a:solidFill>
                  <a:schemeClr val="dk1"/>
                </a:solidFill>
                <a:ea typeface="Twentieth Century"/>
                <a:cs typeface="Twentieth Century"/>
                <a:sym typeface="Twentieth Century"/>
              </a:rPr>
              <a:t>akademia</a:t>
            </a:r>
            <a:r>
              <a:rPr lang="en-MY" sz="1600" dirty="0">
                <a:solidFill>
                  <a:schemeClr val="dk1"/>
                </a:solidFill>
                <a:ea typeface="Twentieth Century"/>
                <a:cs typeface="Twentieth Century"/>
                <a:sym typeface="Twentieth Century"/>
              </a:rPr>
              <a:t> </a:t>
            </a:r>
            <a:endParaRPr sz="1600" dirty="0">
              <a:solidFill>
                <a:schemeClr val="dk1"/>
              </a:solidFill>
              <a:ea typeface="Twentieth Century"/>
              <a:cs typeface="Twentieth Century"/>
              <a:sym typeface="Twentieth Century"/>
            </a:endParaRPr>
          </a:p>
        </p:txBody>
      </p:sp>
      <p:sp>
        <p:nvSpPr>
          <p:cNvPr id="8" name="TextBox 7">
            <a:extLst>
              <a:ext uri="{FF2B5EF4-FFF2-40B4-BE49-F238E27FC236}">
                <a16:creationId xmlns:a16="http://schemas.microsoft.com/office/drawing/2014/main" id="{96EC9466-0729-60DC-02E4-9D11E930DAF2}"/>
              </a:ext>
            </a:extLst>
          </p:cNvPr>
          <p:cNvSpPr txBox="1"/>
          <p:nvPr/>
        </p:nvSpPr>
        <p:spPr>
          <a:xfrm>
            <a:off x="789218" y="4083543"/>
            <a:ext cx="2592549" cy="1815882"/>
          </a:xfrm>
          <a:prstGeom prst="rect">
            <a:avLst/>
          </a:prstGeom>
          <a:noFill/>
        </p:spPr>
        <p:txBody>
          <a:bodyPr wrap="square">
            <a:spAutoFit/>
          </a:bodyPr>
          <a:lstStyle/>
          <a:p>
            <a:r>
              <a:rPr lang="en-MY" sz="1600" b="1" kern="1200" dirty="0" err="1">
                <a:solidFill>
                  <a:prstClr val="black"/>
                </a:solidFill>
                <a:ea typeface="Twentieth Century"/>
                <a:cs typeface="Twentieth Century"/>
                <a:sym typeface="Twentieth Century"/>
              </a:rPr>
              <a:t>Meningkatkan</a:t>
            </a:r>
            <a:r>
              <a:rPr lang="en-MY" sz="1600" b="1" kern="1200" dirty="0">
                <a:solidFill>
                  <a:prstClr val="black"/>
                </a:solidFill>
                <a:ea typeface="Twentieth Century"/>
                <a:cs typeface="Twentieth Century"/>
                <a:sym typeface="Twentieth Century"/>
              </a:rPr>
              <a:t> </a:t>
            </a:r>
            <a:r>
              <a:rPr lang="en-MY" sz="1600" b="1" kern="1200" dirty="0" err="1">
                <a:solidFill>
                  <a:prstClr val="black"/>
                </a:solidFill>
                <a:ea typeface="Twentieth Century"/>
                <a:cs typeface="Twentieth Century"/>
                <a:sym typeface="Twentieth Century"/>
              </a:rPr>
              <a:t>produktiviti</a:t>
            </a:r>
            <a:r>
              <a:rPr lang="en-MY" sz="1600" kern="1200" dirty="0">
                <a:solidFill>
                  <a:prstClr val="black"/>
                </a:solidFill>
                <a:ea typeface="Twentieth Century"/>
                <a:cs typeface="Twentieth Century"/>
                <a:sym typeface="Twentieth Century"/>
              </a:rPr>
              <a:t> dan </a:t>
            </a:r>
            <a:r>
              <a:rPr lang="en-MY" sz="1600" kern="1200" dirty="0" err="1">
                <a:solidFill>
                  <a:prstClr val="black"/>
                </a:solidFill>
                <a:ea typeface="Twentieth Century"/>
                <a:cs typeface="Twentieth Century"/>
                <a:sym typeface="Twentieth Century"/>
              </a:rPr>
              <a:t>mengukuhkan</a:t>
            </a:r>
            <a:r>
              <a:rPr lang="en-MY" sz="1600" kern="1200" dirty="0">
                <a:solidFill>
                  <a:prstClr val="black"/>
                </a:solidFill>
                <a:ea typeface="Twentieth Century"/>
                <a:cs typeface="Twentieth Century"/>
                <a:sym typeface="Twentieth Century"/>
              </a:rPr>
              <a:t> </a:t>
            </a:r>
            <a:r>
              <a:rPr lang="en-MY" sz="1600" b="1" kern="1200" dirty="0" err="1">
                <a:solidFill>
                  <a:prstClr val="black"/>
                </a:solidFill>
                <a:ea typeface="Twentieth Century"/>
                <a:cs typeface="Twentieth Century"/>
                <a:sym typeface="Twentieth Century"/>
              </a:rPr>
              <a:t>pertumbuhan</a:t>
            </a:r>
            <a:r>
              <a:rPr lang="en-MY" sz="1600" b="1" kern="1200" dirty="0">
                <a:solidFill>
                  <a:prstClr val="black"/>
                </a:solidFill>
                <a:ea typeface="Twentieth Century"/>
                <a:cs typeface="Twentieth Century"/>
                <a:sym typeface="Twentieth Century"/>
              </a:rPr>
              <a:t> </a:t>
            </a:r>
            <a:r>
              <a:rPr lang="en-MY" sz="1600" b="1" kern="1200" dirty="0" err="1">
                <a:solidFill>
                  <a:prstClr val="black"/>
                </a:solidFill>
                <a:ea typeface="Twentieth Century"/>
                <a:cs typeface="Twentieth Century"/>
                <a:sym typeface="Twentieth Century"/>
              </a:rPr>
              <a:t>ekonomi</a:t>
            </a:r>
            <a:r>
              <a:rPr lang="en-MY" sz="1600" b="1" kern="1200" dirty="0">
                <a:solidFill>
                  <a:prstClr val="black"/>
                </a:solidFill>
                <a:ea typeface="Twentieth Century"/>
                <a:cs typeface="Twentieth Century"/>
                <a:sym typeface="Twentieth Century"/>
              </a:rPr>
              <a:t> Malaysia </a:t>
            </a:r>
            <a:r>
              <a:rPr lang="en-MY" sz="1600" b="1" kern="1200" dirty="0" err="1">
                <a:solidFill>
                  <a:prstClr val="black"/>
                </a:solidFill>
                <a:ea typeface="Twentieth Century"/>
                <a:cs typeface="Twentieth Century"/>
                <a:sym typeface="Twentieth Century"/>
              </a:rPr>
              <a:t>melalui</a:t>
            </a:r>
            <a:r>
              <a:rPr lang="en-MY" sz="1600" b="1" kern="1200" dirty="0">
                <a:solidFill>
                  <a:prstClr val="black"/>
                </a:solidFill>
                <a:ea typeface="Twentieth Century"/>
                <a:cs typeface="Twentieth Century"/>
                <a:sym typeface="Twentieth Century"/>
              </a:rPr>
              <a:t> </a:t>
            </a:r>
            <a:r>
              <a:rPr lang="en-MY" sz="1600" b="1" kern="1200" dirty="0" err="1">
                <a:solidFill>
                  <a:prstClr val="black"/>
                </a:solidFill>
                <a:ea typeface="Twentieth Century"/>
                <a:cs typeface="Twentieth Century"/>
                <a:sym typeface="Twentieth Century"/>
              </a:rPr>
              <a:t>inovasi</a:t>
            </a:r>
            <a:r>
              <a:rPr lang="en-MY" sz="1600" b="1" kern="1200" dirty="0">
                <a:solidFill>
                  <a:prstClr val="black"/>
                </a:solidFill>
                <a:ea typeface="Twentieth Century"/>
                <a:cs typeface="Twentieth Century"/>
                <a:sym typeface="Twentieth Century"/>
              </a:rPr>
              <a:t>/</a:t>
            </a:r>
            <a:r>
              <a:rPr lang="en-MY" sz="1600" b="1" kern="1200" dirty="0" err="1">
                <a:solidFill>
                  <a:prstClr val="black"/>
                </a:solidFill>
                <a:ea typeface="Twentieth Century"/>
                <a:cs typeface="Twentieth Century"/>
                <a:sym typeface="Twentieth Century"/>
              </a:rPr>
              <a:t>teknologi</a:t>
            </a:r>
            <a:r>
              <a:rPr lang="en-MY" sz="1600" b="1" kern="1200" dirty="0">
                <a:solidFill>
                  <a:prstClr val="black"/>
                </a:solidFill>
                <a:ea typeface="Twentieth Century"/>
                <a:cs typeface="Twentieth Century"/>
                <a:sym typeface="Twentieth Century"/>
              </a:rPr>
              <a:t> yang </a:t>
            </a:r>
            <a:r>
              <a:rPr lang="en-MY" sz="1600" b="1" kern="1200" dirty="0" err="1">
                <a:solidFill>
                  <a:prstClr val="black"/>
                </a:solidFill>
                <a:ea typeface="Twentieth Century"/>
                <a:cs typeface="Twentieth Century"/>
                <a:sym typeface="Twentieth Century"/>
              </a:rPr>
              <a:t>bersesuaian</a:t>
            </a:r>
            <a:r>
              <a:rPr lang="en-MY" sz="1600" b="1" kern="1200" dirty="0">
                <a:solidFill>
                  <a:prstClr val="black"/>
                </a:solidFill>
                <a:ea typeface="Twentieth Century"/>
                <a:cs typeface="Twentieth Century"/>
                <a:sym typeface="Twentieth Century"/>
              </a:rPr>
              <a:t> </a:t>
            </a:r>
            <a:endParaRPr lang="en-GB" sz="1600" dirty="0"/>
          </a:p>
        </p:txBody>
      </p:sp>
      <p:pic>
        <p:nvPicPr>
          <p:cNvPr id="9" name="Google Shape;258;p4">
            <a:extLst>
              <a:ext uri="{FF2B5EF4-FFF2-40B4-BE49-F238E27FC236}">
                <a16:creationId xmlns:a16="http://schemas.microsoft.com/office/drawing/2014/main" id="{61BD99C7-6DE8-4C51-1CEF-C30E0637EAA5}"/>
              </a:ext>
            </a:extLst>
          </p:cNvPr>
          <p:cNvPicPr preferRelativeResize="0"/>
          <p:nvPr/>
        </p:nvPicPr>
        <p:blipFill rotWithShape="1">
          <a:blip r:embed="rId4">
            <a:alphaModFix/>
          </a:blip>
          <a:srcRect/>
          <a:stretch/>
        </p:blipFill>
        <p:spPr>
          <a:xfrm>
            <a:off x="3657523" y="1252292"/>
            <a:ext cx="524045" cy="524045"/>
          </a:xfrm>
          <a:prstGeom prst="rect">
            <a:avLst/>
          </a:prstGeom>
          <a:noFill/>
          <a:ln>
            <a:noFill/>
          </a:ln>
        </p:spPr>
      </p:pic>
      <p:pic>
        <p:nvPicPr>
          <p:cNvPr id="13" name="Google Shape;200;p2">
            <a:extLst>
              <a:ext uri="{FF2B5EF4-FFF2-40B4-BE49-F238E27FC236}">
                <a16:creationId xmlns:a16="http://schemas.microsoft.com/office/drawing/2014/main" id="{A6207E22-5B9C-1BEF-CC54-16EC066A2816}"/>
              </a:ext>
            </a:extLst>
          </p:cNvPr>
          <p:cNvPicPr preferRelativeResize="0"/>
          <p:nvPr/>
        </p:nvPicPr>
        <p:blipFill rotWithShape="1">
          <a:blip r:embed="rId5">
            <a:alphaModFix/>
          </a:blip>
          <a:srcRect/>
          <a:stretch/>
        </p:blipFill>
        <p:spPr>
          <a:xfrm>
            <a:off x="8089194" y="4390304"/>
            <a:ext cx="674213" cy="674213"/>
          </a:xfrm>
          <a:prstGeom prst="rect">
            <a:avLst/>
          </a:prstGeom>
          <a:noFill/>
          <a:ln>
            <a:noFill/>
          </a:ln>
        </p:spPr>
      </p:pic>
      <p:sp>
        <p:nvSpPr>
          <p:cNvPr id="19" name="Google Shape;182;p2">
            <a:extLst>
              <a:ext uri="{FF2B5EF4-FFF2-40B4-BE49-F238E27FC236}">
                <a16:creationId xmlns:a16="http://schemas.microsoft.com/office/drawing/2014/main" id="{6C30F596-21C8-CD68-87CE-6831441AA505}"/>
              </a:ext>
            </a:extLst>
          </p:cNvPr>
          <p:cNvSpPr/>
          <p:nvPr/>
        </p:nvSpPr>
        <p:spPr>
          <a:xfrm>
            <a:off x="9216588" y="2521790"/>
            <a:ext cx="2569012" cy="1292635"/>
          </a:xfrm>
          <a:prstGeom prst="rect">
            <a:avLst/>
          </a:prstGeom>
          <a:noFill/>
          <a:ln>
            <a:noFill/>
          </a:ln>
        </p:spPr>
        <p:txBody>
          <a:bodyPr spcFirstLastPara="1" wrap="square" lIns="60950" tIns="30467" rIns="60950" bIns="30467" anchor="t" anchorCtr="0">
            <a:spAutoFit/>
          </a:bodyPr>
          <a:lstStyle/>
          <a:p>
            <a:pPr>
              <a:buClr>
                <a:schemeClr val="dk1"/>
              </a:buClr>
              <a:buSzPts val="1200"/>
            </a:pPr>
            <a:r>
              <a:rPr lang="en-MY" sz="1600" dirty="0" err="1">
                <a:solidFill>
                  <a:schemeClr val="dk1"/>
                </a:solidFill>
                <a:ea typeface="Twentieth Century"/>
                <a:cs typeface="Twentieth Century"/>
                <a:sym typeface="Twentieth Century"/>
              </a:rPr>
              <a:t>Memperkasa</a:t>
            </a:r>
            <a:r>
              <a:rPr lang="en-MY" sz="1600" dirty="0">
                <a:solidFill>
                  <a:schemeClr val="dk1"/>
                </a:solidFill>
                <a:ea typeface="Twentieth Century"/>
                <a:cs typeface="Twentieth Century"/>
                <a:sym typeface="Twentieth Century"/>
              </a:rPr>
              <a:t> </a:t>
            </a:r>
            <a:r>
              <a:rPr lang="en-MY" sz="1600" b="1" dirty="0" err="1">
                <a:solidFill>
                  <a:schemeClr val="dk1"/>
                </a:solidFill>
                <a:ea typeface="Twentieth Century"/>
                <a:cs typeface="Twentieth Century"/>
                <a:sym typeface="Twentieth Century"/>
              </a:rPr>
              <a:t>hubungan</a:t>
            </a:r>
            <a:r>
              <a:rPr lang="en-MY" sz="1600" b="1" dirty="0">
                <a:solidFill>
                  <a:schemeClr val="dk1"/>
                </a:solidFill>
                <a:ea typeface="Twentieth Century"/>
                <a:cs typeface="Twentieth Century"/>
                <a:sym typeface="Twentieth Century"/>
              </a:rPr>
              <a:t> </a:t>
            </a:r>
            <a:r>
              <a:rPr lang="en-MY" sz="1600" b="1" dirty="0" err="1">
                <a:solidFill>
                  <a:schemeClr val="dk1"/>
                </a:solidFill>
                <a:ea typeface="Twentieth Century"/>
                <a:cs typeface="Twentieth Century"/>
                <a:sym typeface="Twentieth Century"/>
              </a:rPr>
              <a:t>jaringan</a:t>
            </a:r>
            <a:r>
              <a:rPr lang="en-MY" sz="1600" b="1" dirty="0">
                <a:solidFill>
                  <a:schemeClr val="dk1"/>
                </a:solidFill>
                <a:ea typeface="Twentieth Century"/>
                <a:cs typeface="Twentieth Century"/>
                <a:sym typeface="Twentieth Century"/>
              </a:rPr>
              <a:t> </a:t>
            </a:r>
            <a:r>
              <a:rPr lang="en-MY" sz="1600" b="1" dirty="0" err="1">
                <a:solidFill>
                  <a:schemeClr val="dk1"/>
                </a:solidFill>
                <a:ea typeface="Twentieth Century"/>
                <a:cs typeface="Twentieth Century"/>
                <a:sym typeface="Twentieth Century"/>
              </a:rPr>
              <a:t>awam-swasta</a:t>
            </a:r>
            <a:r>
              <a:rPr lang="en-MY" sz="1600" b="1" dirty="0">
                <a:solidFill>
                  <a:schemeClr val="dk1"/>
                </a:solidFill>
                <a:ea typeface="Twentieth Century"/>
                <a:cs typeface="Twentieth Century"/>
                <a:sym typeface="Twentieth Century"/>
              </a:rPr>
              <a:t> </a:t>
            </a:r>
            <a:r>
              <a:rPr lang="en-MY" sz="1600" b="1" dirty="0" err="1">
                <a:solidFill>
                  <a:schemeClr val="dk1"/>
                </a:solidFill>
                <a:ea typeface="Twentieth Century"/>
                <a:cs typeface="Twentieth Century"/>
                <a:sym typeface="Twentieth Century"/>
              </a:rPr>
              <a:t>melalui</a:t>
            </a:r>
            <a:r>
              <a:rPr lang="en-MY" sz="1600" b="1" dirty="0">
                <a:solidFill>
                  <a:schemeClr val="dk1"/>
                </a:solidFill>
                <a:ea typeface="Twentieth Century"/>
                <a:cs typeface="Twentieth Century"/>
                <a:sym typeface="Twentieth Century"/>
              </a:rPr>
              <a:t> </a:t>
            </a:r>
            <a:r>
              <a:rPr lang="en-MY" sz="1600" b="1" dirty="0" err="1">
                <a:solidFill>
                  <a:schemeClr val="dk1"/>
                </a:solidFill>
                <a:ea typeface="Twentieth Century"/>
                <a:cs typeface="Twentieth Century"/>
                <a:sym typeface="Twentieth Century"/>
              </a:rPr>
              <a:t>penyediaan</a:t>
            </a:r>
            <a:r>
              <a:rPr lang="en-MY" sz="1600" b="1" dirty="0">
                <a:solidFill>
                  <a:schemeClr val="dk1"/>
                </a:solidFill>
                <a:ea typeface="Twentieth Century"/>
                <a:cs typeface="Twentieth Century"/>
                <a:sym typeface="Twentieth Century"/>
              </a:rPr>
              <a:t> </a:t>
            </a:r>
            <a:r>
              <a:rPr lang="en-MY" sz="1600" b="1" dirty="0" err="1">
                <a:solidFill>
                  <a:schemeClr val="dk1"/>
                </a:solidFill>
                <a:ea typeface="Twentieth Century"/>
                <a:cs typeface="Twentieth Century"/>
                <a:sym typeface="Twentieth Century"/>
              </a:rPr>
              <a:t>penyelesaian</a:t>
            </a:r>
            <a:r>
              <a:rPr lang="en-MY" sz="1600" b="1" dirty="0">
                <a:solidFill>
                  <a:schemeClr val="dk1"/>
                </a:solidFill>
                <a:ea typeface="Twentieth Century"/>
                <a:cs typeface="Twentieth Century"/>
                <a:sym typeface="Twentieth Century"/>
              </a:rPr>
              <a:t> </a:t>
            </a:r>
            <a:r>
              <a:rPr lang="en-MY" sz="1600" b="1" dirty="0" err="1">
                <a:solidFill>
                  <a:schemeClr val="dk1"/>
                </a:solidFill>
                <a:ea typeface="Twentieth Century"/>
                <a:cs typeface="Twentieth Century"/>
                <a:sym typeface="Twentieth Century"/>
              </a:rPr>
              <a:t>daripada</a:t>
            </a:r>
            <a:r>
              <a:rPr lang="en-MY" sz="1600" b="1" dirty="0">
                <a:solidFill>
                  <a:schemeClr val="dk1"/>
                </a:solidFill>
                <a:ea typeface="Twentieth Century"/>
                <a:cs typeface="Twentieth Century"/>
                <a:sym typeface="Twentieth Century"/>
              </a:rPr>
              <a:t> IPT &amp; PRI</a:t>
            </a:r>
            <a:r>
              <a:rPr lang="en-MY" sz="1600" dirty="0">
                <a:solidFill>
                  <a:schemeClr val="dk1"/>
                </a:solidFill>
                <a:ea typeface="Twentieth Century"/>
                <a:cs typeface="Twentieth Century"/>
                <a:sym typeface="Twentieth Century"/>
              </a:rPr>
              <a:t> </a:t>
            </a:r>
            <a:r>
              <a:rPr lang="en-MY" sz="1600" dirty="0" err="1">
                <a:solidFill>
                  <a:schemeClr val="dk1"/>
                </a:solidFill>
                <a:ea typeface="Twentieth Century"/>
                <a:cs typeface="Twentieth Century"/>
                <a:sym typeface="Twentieth Century"/>
              </a:rPr>
              <a:t>kepada</a:t>
            </a:r>
            <a:r>
              <a:rPr lang="en-MY" sz="1600" dirty="0">
                <a:solidFill>
                  <a:schemeClr val="dk1"/>
                </a:solidFill>
                <a:ea typeface="Twentieth Century"/>
                <a:cs typeface="Twentieth Century"/>
                <a:sym typeface="Twentieth Century"/>
              </a:rPr>
              <a:t> </a:t>
            </a:r>
            <a:r>
              <a:rPr lang="en-MY" sz="1600" dirty="0" err="1">
                <a:solidFill>
                  <a:schemeClr val="dk1"/>
                </a:solidFill>
                <a:ea typeface="Twentieth Century"/>
                <a:cs typeface="Twentieth Century"/>
                <a:sym typeface="Twentieth Century"/>
              </a:rPr>
              <a:t>industri</a:t>
            </a:r>
            <a:r>
              <a:rPr lang="en-MY" sz="1600" dirty="0">
                <a:solidFill>
                  <a:schemeClr val="dk1"/>
                </a:solidFill>
                <a:ea typeface="Twentieth Century"/>
                <a:cs typeface="Twentieth Century"/>
                <a:sym typeface="Twentieth Century"/>
              </a:rPr>
              <a:t>.</a:t>
            </a:r>
            <a:endParaRPr sz="1600" dirty="0"/>
          </a:p>
        </p:txBody>
      </p:sp>
      <p:pic>
        <p:nvPicPr>
          <p:cNvPr id="20" name="Google Shape;183;p2">
            <a:extLst>
              <a:ext uri="{FF2B5EF4-FFF2-40B4-BE49-F238E27FC236}">
                <a16:creationId xmlns:a16="http://schemas.microsoft.com/office/drawing/2014/main" id="{3E6CFBB0-06A0-E7A3-9A93-7C561BA3CC47}"/>
              </a:ext>
            </a:extLst>
          </p:cNvPr>
          <p:cNvPicPr preferRelativeResize="0"/>
          <p:nvPr/>
        </p:nvPicPr>
        <p:blipFill rotWithShape="1">
          <a:blip r:embed="rId6">
            <a:alphaModFix/>
          </a:blip>
          <a:srcRect t="6573" b="78962"/>
          <a:stretch/>
        </p:blipFill>
        <p:spPr>
          <a:xfrm>
            <a:off x="8737741" y="2484751"/>
            <a:ext cx="644789" cy="388599"/>
          </a:xfrm>
          <a:prstGeom prst="rect">
            <a:avLst/>
          </a:prstGeom>
          <a:noFill/>
          <a:ln>
            <a:noFill/>
          </a:ln>
        </p:spPr>
      </p:pic>
      <p:pic>
        <p:nvPicPr>
          <p:cNvPr id="21" name="Google Shape;197;p2">
            <a:extLst>
              <a:ext uri="{FF2B5EF4-FFF2-40B4-BE49-F238E27FC236}">
                <a16:creationId xmlns:a16="http://schemas.microsoft.com/office/drawing/2014/main" id="{1767E5DF-B3BA-0D21-9255-E69DF31C2870}"/>
              </a:ext>
            </a:extLst>
          </p:cNvPr>
          <p:cNvPicPr preferRelativeResize="0"/>
          <p:nvPr/>
        </p:nvPicPr>
        <p:blipFill rotWithShape="1">
          <a:blip r:embed="rId6">
            <a:alphaModFix/>
          </a:blip>
          <a:srcRect t="24255" b="60992"/>
          <a:stretch/>
        </p:blipFill>
        <p:spPr>
          <a:xfrm>
            <a:off x="8789800" y="4612113"/>
            <a:ext cx="562965" cy="344847"/>
          </a:xfrm>
          <a:prstGeom prst="rect">
            <a:avLst/>
          </a:prstGeom>
          <a:noFill/>
          <a:ln>
            <a:noFill/>
          </a:ln>
        </p:spPr>
      </p:pic>
      <p:sp>
        <p:nvSpPr>
          <p:cNvPr id="23" name="Google Shape;179;p2">
            <a:extLst>
              <a:ext uri="{FF2B5EF4-FFF2-40B4-BE49-F238E27FC236}">
                <a16:creationId xmlns:a16="http://schemas.microsoft.com/office/drawing/2014/main" id="{10B23A5E-58A7-4F38-7663-8CBAC6D59041}"/>
              </a:ext>
            </a:extLst>
          </p:cNvPr>
          <p:cNvSpPr/>
          <p:nvPr/>
        </p:nvSpPr>
        <p:spPr>
          <a:xfrm>
            <a:off x="9271850" y="4589900"/>
            <a:ext cx="2592549" cy="1292635"/>
          </a:xfrm>
          <a:prstGeom prst="rect">
            <a:avLst/>
          </a:prstGeom>
          <a:noFill/>
          <a:ln>
            <a:noFill/>
          </a:ln>
        </p:spPr>
        <p:txBody>
          <a:bodyPr spcFirstLastPara="1" wrap="square" lIns="60950" tIns="30467" rIns="60950" bIns="30467" anchor="t" anchorCtr="0">
            <a:spAutoFit/>
          </a:bodyPr>
          <a:lstStyle/>
          <a:p>
            <a:pPr>
              <a:buClr>
                <a:schemeClr val="dk1"/>
              </a:buClr>
              <a:buSzPts val="1200"/>
            </a:pPr>
            <a:r>
              <a:rPr lang="en-MY" sz="1600" b="1" dirty="0" err="1">
                <a:solidFill>
                  <a:schemeClr val="tx1"/>
                </a:solidFill>
                <a:ea typeface="Twentieth Century"/>
                <a:cs typeface="Twentieth Century"/>
                <a:sym typeface="Twentieth Century"/>
              </a:rPr>
              <a:t>Menggalakkan</a:t>
            </a:r>
            <a:r>
              <a:rPr lang="en-MY" sz="1600" b="1" dirty="0">
                <a:solidFill>
                  <a:schemeClr val="tx1"/>
                </a:solidFill>
                <a:ea typeface="Twentieth Century"/>
                <a:cs typeface="Twentieth Century"/>
                <a:sym typeface="Twentieth Century"/>
              </a:rPr>
              <a:t> </a:t>
            </a:r>
            <a:r>
              <a:rPr lang="en-MY" sz="1600" b="1" dirty="0" err="1">
                <a:solidFill>
                  <a:schemeClr val="tx1"/>
                </a:solidFill>
                <a:ea typeface="Twentieth Century"/>
                <a:cs typeface="Twentieth Century"/>
                <a:sym typeface="Twentieth Century"/>
              </a:rPr>
              <a:t>penyertaan</a:t>
            </a:r>
            <a:r>
              <a:rPr lang="en-MY" sz="1600" b="1" dirty="0">
                <a:solidFill>
                  <a:schemeClr val="tx1"/>
                </a:solidFill>
                <a:ea typeface="Twentieth Century"/>
                <a:cs typeface="Twentieth Century"/>
                <a:sym typeface="Twentieth Century"/>
              </a:rPr>
              <a:t> </a:t>
            </a:r>
            <a:r>
              <a:rPr lang="en-MY" sz="1600" b="1" dirty="0" err="1">
                <a:solidFill>
                  <a:schemeClr val="tx1"/>
                </a:solidFill>
                <a:ea typeface="Twentieth Century"/>
                <a:cs typeface="Twentieth Century"/>
                <a:sym typeface="Twentieth Century"/>
              </a:rPr>
              <a:t>penyelidik</a:t>
            </a:r>
            <a:r>
              <a:rPr lang="en-MY" sz="1600" b="1" dirty="0">
                <a:solidFill>
                  <a:schemeClr val="tx1"/>
                </a:solidFill>
                <a:ea typeface="Twentieth Century"/>
                <a:cs typeface="Twentieth Century"/>
                <a:sym typeface="Twentieth Century"/>
              </a:rPr>
              <a:t> </a:t>
            </a:r>
            <a:r>
              <a:rPr lang="en-MY" sz="1600" b="1" dirty="0" err="1">
                <a:solidFill>
                  <a:schemeClr val="tx1"/>
                </a:solidFill>
                <a:ea typeface="Twentieth Century"/>
                <a:cs typeface="Twentieth Century"/>
                <a:sym typeface="Twentieth Century"/>
              </a:rPr>
              <a:t>untuk</a:t>
            </a:r>
            <a:r>
              <a:rPr lang="en-MY" sz="1600" b="1" dirty="0">
                <a:solidFill>
                  <a:schemeClr val="tx1"/>
                </a:solidFill>
                <a:ea typeface="Twentieth Century"/>
                <a:cs typeface="Twentieth Century"/>
                <a:sym typeface="Twentieth Century"/>
              </a:rPr>
              <a:t> </a:t>
            </a:r>
            <a:r>
              <a:rPr lang="en-MY" sz="1600" b="1" dirty="0" err="1">
                <a:solidFill>
                  <a:schemeClr val="tx1"/>
                </a:solidFill>
                <a:ea typeface="Twentieth Century"/>
                <a:cs typeface="Twentieth Century"/>
                <a:sym typeface="Twentieth Century"/>
              </a:rPr>
              <a:t>memberikan</a:t>
            </a:r>
            <a:r>
              <a:rPr lang="en-MY" sz="1600" b="1" dirty="0">
                <a:solidFill>
                  <a:schemeClr val="tx1"/>
                </a:solidFill>
                <a:ea typeface="Twentieth Century"/>
                <a:cs typeface="Twentieth Century"/>
                <a:sym typeface="Twentieth Century"/>
              </a:rPr>
              <a:t> </a:t>
            </a:r>
            <a:r>
              <a:rPr lang="en-MY" sz="1600" b="1" dirty="0" err="1">
                <a:solidFill>
                  <a:schemeClr val="tx1"/>
                </a:solidFill>
                <a:ea typeface="Twentieth Century"/>
                <a:cs typeface="Twentieth Century"/>
                <a:sym typeface="Twentieth Century"/>
              </a:rPr>
              <a:t>penyelesaian</a:t>
            </a:r>
            <a:r>
              <a:rPr lang="en-MY" sz="1600" b="1" dirty="0">
                <a:solidFill>
                  <a:schemeClr val="tx1"/>
                </a:solidFill>
                <a:ea typeface="Twentieth Century"/>
                <a:cs typeface="Twentieth Century"/>
                <a:sym typeface="Twentieth Century"/>
              </a:rPr>
              <a:t>  </a:t>
            </a:r>
            <a:r>
              <a:rPr lang="en-MY" sz="1600" dirty="0" err="1">
                <a:solidFill>
                  <a:schemeClr val="dk1"/>
                </a:solidFill>
                <a:ea typeface="Twentieth Century"/>
                <a:cs typeface="Twentieth Century"/>
                <a:sym typeface="Twentieth Century"/>
              </a:rPr>
              <a:t>berasaskan</a:t>
            </a:r>
            <a:r>
              <a:rPr lang="en-MY" sz="1600" dirty="0">
                <a:solidFill>
                  <a:schemeClr val="dk1"/>
                </a:solidFill>
                <a:ea typeface="Twentieth Century"/>
                <a:cs typeface="Twentieth Century"/>
                <a:sym typeface="Twentieth Century"/>
              </a:rPr>
              <a:t> </a:t>
            </a:r>
            <a:r>
              <a:rPr lang="en-MY" sz="1600" dirty="0" err="1">
                <a:solidFill>
                  <a:schemeClr val="dk1"/>
                </a:solidFill>
                <a:ea typeface="Twentieth Century"/>
                <a:cs typeface="Twentieth Century"/>
                <a:sym typeface="Twentieth Century"/>
              </a:rPr>
              <a:t>permintaan</a:t>
            </a:r>
            <a:r>
              <a:rPr lang="en-MY" sz="1600" dirty="0">
                <a:solidFill>
                  <a:schemeClr val="dk1"/>
                </a:solidFill>
                <a:ea typeface="Twentieth Century"/>
                <a:cs typeface="Twentieth Century"/>
                <a:sym typeface="Twentieth Century"/>
              </a:rPr>
              <a:t> </a:t>
            </a:r>
            <a:r>
              <a:rPr lang="en-MY" sz="1600" dirty="0" err="1">
                <a:solidFill>
                  <a:schemeClr val="dk1"/>
                </a:solidFill>
                <a:ea typeface="Twentieth Century"/>
                <a:cs typeface="Twentieth Century"/>
                <a:sym typeface="Twentieth Century"/>
              </a:rPr>
              <a:t>industri</a:t>
            </a:r>
            <a:r>
              <a:rPr lang="en-MY" sz="1600" dirty="0">
                <a:solidFill>
                  <a:schemeClr val="dk1"/>
                </a:solidFill>
                <a:ea typeface="Twentieth Century"/>
                <a:cs typeface="Twentieth Century"/>
                <a:sym typeface="Twentieth Century"/>
              </a:rPr>
              <a:t>.</a:t>
            </a:r>
            <a:endParaRPr sz="1600" dirty="0"/>
          </a:p>
        </p:txBody>
      </p:sp>
      <p:sp>
        <p:nvSpPr>
          <p:cNvPr id="14" name="Oval 13">
            <a:extLst>
              <a:ext uri="{FF2B5EF4-FFF2-40B4-BE49-F238E27FC236}">
                <a16:creationId xmlns:a16="http://schemas.microsoft.com/office/drawing/2014/main" id="{92E30525-72EA-4DC1-5999-44A786BF1565}"/>
              </a:ext>
            </a:extLst>
          </p:cNvPr>
          <p:cNvSpPr/>
          <p:nvPr/>
        </p:nvSpPr>
        <p:spPr>
          <a:xfrm>
            <a:off x="7159955" y="776718"/>
            <a:ext cx="1410007" cy="14100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 name="Oval 4" descr="Government">
            <a:extLst>
              <a:ext uri="{FF2B5EF4-FFF2-40B4-BE49-F238E27FC236}">
                <a16:creationId xmlns:a16="http://schemas.microsoft.com/office/drawing/2014/main" id="{C4CC6D6F-A7ED-2069-9401-F7B879C76A67}"/>
              </a:ext>
            </a:extLst>
          </p:cNvPr>
          <p:cNvSpPr/>
          <p:nvPr/>
        </p:nvSpPr>
        <p:spPr>
          <a:xfrm>
            <a:off x="7160635" y="1102302"/>
            <a:ext cx="821850" cy="82433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MY" sz="1050" dirty="0">
                <a:solidFill>
                  <a:schemeClr val="tx1"/>
                </a:solidFill>
              </a:rPr>
              <a:t>Industry</a:t>
            </a:r>
          </a:p>
        </p:txBody>
      </p:sp>
      <p:sp>
        <p:nvSpPr>
          <p:cNvPr id="3" name="Oval 2" descr="Government">
            <a:extLst>
              <a:ext uri="{FF2B5EF4-FFF2-40B4-BE49-F238E27FC236}">
                <a16:creationId xmlns:a16="http://schemas.microsoft.com/office/drawing/2014/main" id="{69EE06E5-8F97-7B97-6319-15FA5F281782}"/>
              </a:ext>
            </a:extLst>
          </p:cNvPr>
          <p:cNvSpPr/>
          <p:nvPr/>
        </p:nvSpPr>
        <p:spPr>
          <a:xfrm>
            <a:off x="7484509" y="780824"/>
            <a:ext cx="821850" cy="82433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MY" sz="1050" dirty="0">
                <a:solidFill>
                  <a:schemeClr val="tx1"/>
                </a:solidFill>
              </a:rPr>
              <a:t>Government</a:t>
            </a:r>
          </a:p>
        </p:txBody>
      </p:sp>
      <p:sp>
        <p:nvSpPr>
          <p:cNvPr id="7" name="Oval 6" descr="Government">
            <a:extLst>
              <a:ext uri="{FF2B5EF4-FFF2-40B4-BE49-F238E27FC236}">
                <a16:creationId xmlns:a16="http://schemas.microsoft.com/office/drawing/2014/main" id="{9244E19A-0537-1F11-1879-C9E4F95E5C56}"/>
              </a:ext>
            </a:extLst>
          </p:cNvPr>
          <p:cNvSpPr/>
          <p:nvPr/>
        </p:nvSpPr>
        <p:spPr>
          <a:xfrm>
            <a:off x="7764569" y="1109169"/>
            <a:ext cx="821850" cy="82433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MY" sz="1050" dirty="0">
                <a:solidFill>
                  <a:schemeClr val="tx1"/>
                </a:solidFill>
              </a:rPr>
              <a:t>Researcher</a:t>
            </a:r>
          </a:p>
        </p:txBody>
      </p:sp>
      <p:sp>
        <p:nvSpPr>
          <p:cNvPr id="10" name="Oval 9" descr="Government">
            <a:extLst>
              <a:ext uri="{FF2B5EF4-FFF2-40B4-BE49-F238E27FC236}">
                <a16:creationId xmlns:a16="http://schemas.microsoft.com/office/drawing/2014/main" id="{7A590883-467D-0733-15E2-AD5FA5D2D411}"/>
              </a:ext>
            </a:extLst>
          </p:cNvPr>
          <p:cNvSpPr/>
          <p:nvPr/>
        </p:nvSpPr>
        <p:spPr>
          <a:xfrm>
            <a:off x="7475067" y="1369880"/>
            <a:ext cx="821850" cy="82433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wrap="none" bIns="0" rtlCol="0" anchor="ctr"/>
          <a:lstStyle/>
          <a:p>
            <a:pPr algn="ctr"/>
            <a:r>
              <a:rPr lang="en-MY" sz="1050" dirty="0">
                <a:solidFill>
                  <a:schemeClr val="tx1"/>
                </a:solidFill>
              </a:rPr>
              <a:t>Student</a:t>
            </a:r>
          </a:p>
        </p:txBody>
      </p:sp>
      <p:sp>
        <p:nvSpPr>
          <p:cNvPr id="15" name="Slide Number Placeholder 14">
            <a:extLst>
              <a:ext uri="{FF2B5EF4-FFF2-40B4-BE49-F238E27FC236}">
                <a16:creationId xmlns:a16="http://schemas.microsoft.com/office/drawing/2014/main" id="{90B95E9C-E8AD-D611-0701-6F72850DAD0A}"/>
              </a:ext>
            </a:extLst>
          </p:cNvPr>
          <p:cNvSpPr>
            <a:spLocks noGrp="1"/>
          </p:cNvSpPr>
          <p:nvPr>
            <p:ph type="sldNum" idx="12"/>
          </p:nvPr>
        </p:nvSpPr>
        <p:spPr/>
        <p:txBody>
          <a:bodyPr/>
          <a:lstStyle/>
          <a:p>
            <a:r>
              <a:rPr lang="en-MY"/>
              <a:t>KPT | </a:t>
            </a:r>
            <a:fld id="{00000000-1234-1234-1234-123412341234}" type="slidenum">
              <a:rPr lang="en-MY" smtClean="0"/>
              <a:pPr/>
              <a:t>3</a:t>
            </a:fld>
            <a:endParaRPr dirty="0"/>
          </a:p>
        </p:txBody>
      </p:sp>
    </p:spTree>
    <p:extLst>
      <p:ext uri="{BB962C8B-B14F-4D97-AF65-F5344CB8AC3E}">
        <p14:creationId xmlns:p14="http://schemas.microsoft.com/office/powerpoint/2010/main" val="1866159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
          <p:cNvSpPr/>
          <p:nvPr/>
        </p:nvSpPr>
        <p:spPr>
          <a:xfrm>
            <a:off x="8761972" y="1700383"/>
            <a:ext cx="850847" cy="816540"/>
          </a:xfrm>
          <a:custGeom>
            <a:avLst/>
            <a:gdLst/>
            <a:ahLst/>
            <a:cxnLst/>
            <a:rect l="l" t="t" r="r" b="b"/>
            <a:pathLst>
              <a:path w="850847" h="816540" extrusionOk="0">
                <a:moveTo>
                  <a:pt x="850847" y="0"/>
                </a:moveTo>
                <a:lnTo>
                  <a:pt x="850847" y="816540"/>
                </a:lnTo>
                <a:lnTo>
                  <a:pt x="0" y="816540"/>
                </a:lnTo>
                <a:cubicBezTo>
                  <a:pt x="0" y="365577"/>
                  <a:pt x="380937" y="0"/>
                  <a:pt x="850847" y="0"/>
                </a:cubicBezTo>
                <a:close/>
              </a:path>
            </a:pathLst>
          </a:custGeom>
          <a:noFill/>
          <a:ln w="76200" cap="flat" cmpd="sng">
            <a:solidFill>
              <a:srgbClr val="22357B"/>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06" name="Google Shape;206;p3"/>
          <p:cNvSpPr/>
          <p:nvPr/>
        </p:nvSpPr>
        <p:spPr>
          <a:xfrm>
            <a:off x="2866816" y="1670167"/>
            <a:ext cx="769112" cy="808631"/>
          </a:xfrm>
          <a:custGeom>
            <a:avLst/>
            <a:gdLst/>
            <a:ahLst/>
            <a:cxnLst/>
            <a:rect l="l" t="t" r="r" b="b"/>
            <a:pathLst>
              <a:path w="769112" h="808631" extrusionOk="0">
                <a:moveTo>
                  <a:pt x="0" y="0"/>
                </a:moveTo>
                <a:lnTo>
                  <a:pt x="89741" y="8681"/>
                </a:lnTo>
                <a:cubicBezTo>
                  <a:pt x="428993" y="75303"/>
                  <a:pt x="694698" y="335689"/>
                  <a:pt x="755823" y="664091"/>
                </a:cubicBezTo>
                <a:lnTo>
                  <a:pt x="769112" y="808631"/>
                </a:lnTo>
                <a:lnTo>
                  <a:pt x="0" y="808631"/>
                </a:lnTo>
                <a:close/>
              </a:path>
            </a:pathLst>
          </a:custGeom>
          <a:noFill/>
          <a:ln w="76200" cap="flat" cmpd="sng">
            <a:solidFill>
              <a:srgbClr val="FBB03A"/>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07" name="Google Shape;207;p3"/>
          <p:cNvSpPr/>
          <p:nvPr/>
        </p:nvSpPr>
        <p:spPr>
          <a:xfrm>
            <a:off x="1902058" y="1695205"/>
            <a:ext cx="1701694" cy="1633079"/>
          </a:xfrm>
          <a:prstGeom prst="ellipse">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08" name="Google Shape;208;p3"/>
          <p:cNvSpPr/>
          <p:nvPr/>
        </p:nvSpPr>
        <p:spPr>
          <a:xfrm rot="-1800000">
            <a:off x="8788800" y="1734964"/>
            <a:ext cx="1701694" cy="1633079"/>
          </a:xfrm>
          <a:prstGeom prst="ellipse">
            <a:avLst/>
          </a:prstGeom>
          <a:solidFill>
            <a:schemeClr val="lt1"/>
          </a:solidFill>
          <a:ln>
            <a:noFill/>
          </a:ln>
          <a:effectLst>
            <a:outerShdw blurRad="50800" dist="38100" dir="2700000" algn="tl" rotWithShape="0">
              <a:schemeClr val="dk1">
                <a:alpha val="40000"/>
              </a:scheme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11" name="Google Shape;211;p3"/>
          <p:cNvSpPr txBox="1"/>
          <p:nvPr/>
        </p:nvSpPr>
        <p:spPr>
          <a:xfrm>
            <a:off x="3231294" y="458281"/>
            <a:ext cx="5729412" cy="418824"/>
          </a:xfrm>
          <a:prstGeom prst="rect">
            <a:avLst/>
          </a:prstGeom>
          <a:noFill/>
          <a:ln>
            <a:noFill/>
          </a:ln>
        </p:spPr>
        <p:txBody>
          <a:bodyPr spcFirstLastPara="1" wrap="square" lIns="0" tIns="45700" rIns="0" bIns="45700" anchor="ctr" anchorCtr="0">
            <a:noAutofit/>
          </a:bodyPr>
          <a:lstStyle/>
          <a:p>
            <a:pPr algn="ctr">
              <a:buClr>
                <a:schemeClr val="dk1"/>
              </a:buClr>
              <a:buSzPts val="2400"/>
            </a:pPr>
            <a:r>
              <a:rPr lang="en-MY" sz="4000" b="1" dirty="0">
                <a:solidFill>
                  <a:schemeClr val="dk1"/>
                </a:solidFill>
                <a:latin typeface="Twentieth Century"/>
                <a:ea typeface="Twentieth Century"/>
                <a:cs typeface="Twentieth Century"/>
                <a:sym typeface="Twentieth Century"/>
              </a:rPr>
              <a:t>SKOP PPRN </a:t>
            </a:r>
            <a:endParaRPr sz="2933" dirty="0"/>
          </a:p>
        </p:txBody>
      </p:sp>
      <p:sp>
        <p:nvSpPr>
          <p:cNvPr id="213" name="Google Shape;213;p3"/>
          <p:cNvSpPr/>
          <p:nvPr/>
        </p:nvSpPr>
        <p:spPr>
          <a:xfrm>
            <a:off x="1189897" y="3910695"/>
            <a:ext cx="3126000" cy="1323399"/>
          </a:xfrm>
          <a:prstGeom prst="rect">
            <a:avLst/>
          </a:prstGeom>
          <a:noFill/>
          <a:ln>
            <a:noFill/>
          </a:ln>
        </p:spPr>
        <p:txBody>
          <a:bodyPr spcFirstLastPara="1" wrap="square" lIns="91425" tIns="45700" rIns="91425" bIns="45700" anchor="t" anchorCtr="0">
            <a:spAutoFit/>
          </a:bodyPr>
          <a:lstStyle/>
          <a:p>
            <a:pPr algn="just">
              <a:buClr>
                <a:srgbClr val="000000"/>
              </a:buClr>
              <a:buSzPts val="1800"/>
            </a:pPr>
            <a:r>
              <a:rPr lang="en-MY" sz="1600" b="1" dirty="0" err="1">
                <a:ea typeface="Twentieth Century"/>
                <a:cs typeface="Twentieth Century"/>
                <a:sym typeface="Twentieth Century"/>
              </a:rPr>
              <a:t>Menambah</a:t>
            </a:r>
            <a:r>
              <a:rPr lang="en-MY" sz="1600" b="1" dirty="0">
                <a:ea typeface="Twentieth Century"/>
                <a:cs typeface="Twentieth Century"/>
                <a:sym typeface="Twentieth Century"/>
              </a:rPr>
              <a:t> </a:t>
            </a:r>
            <a:r>
              <a:rPr lang="en-MY" sz="1600" b="1" dirty="0" err="1">
                <a:ea typeface="Twentieth Century"/>
                <a:cs typeface="Twentieth Century"/>
                <a:sym typeface="Twentieth Century"/>
              </a:rPr>
              <a:t>baik</a:t>
            </a:r>
            <a:r>
              <a:rPr lang="en-MY" sz="1600" b="1" dirty="0">
                <a:ea typeface="Twentieth Century"/>
                <a:cs typeface="Twentieth Century"/>
                <a:sym typeface="Twentieth Century"/>
              </a:rPr>
              <a:t> </a:t>
            </a:r>
            <a:r>
              <a:rPr lang="en-MY" sz="1600" b="1" dirty="0" err="1">
                <a:ea typeface="Twentieth Century"/>
                <a:cs typeface="Twentieth Century"/>
                <a:sym typeface="Twentieth Century"/>
              </a:rPr>
              <a:t>atau</a:t>
            </a:r>
            <a:r>
              <a:rPr lang="en-MY" sz="1600" b="1" dirty="0">
                <a:ea typeface="Twentieth Century"/>
                <a:cs typeface="Twentieth Century"/>
                <a:sym typeface="Twentieth Century"/>
              </a:rPr>
              <a:t> </a:t>
            </a:r>
            <a:r>
              <a:rPr lang="en-MY" sz="1600" b="1" dirty="0" err="1">
                <a:ea typeface="Twentieth Century"/>
                <a:cs typeface="Twentieth Century"/>
                <a:sym typeface="Twentieth Century"/>
              </a:rPr>
              <a:t>menambah</a:t>
            </a:r>
            <a:r>
              <a:rPr lang="en-MY" sz="1600" b="1" dirty="0">
                <a:ea typeface="Twentieth Century"/>
                <a:cs typeface="Twentieth Century"/>
                <a:sym typeface="Twentieth Century"/>
              </a:rPr>
              <a:t> </a:t>
            </a:r>
            <a:r>
              <a:rPr lang="en-MY" sz="1600" b="1" dirty="0" err="1">
                <a:ea typeface="Twentieth Century"/>
                <a:cs typeface="Twentieth Century"/>
                <a:sym typeface="Twentieth Century"/>
              </a:rPr>
              <a:t>nilai</a:t>
            </a:r>
            <a:r>
              <a:rPr lang="en-MY" sz="1600" dirty="0">
                <a:ea typeface="Twentieth Century"/>
                <a:cs typeface="Twentieth Century"/>
                <a:sym typeface="Twentieth Century"/>
              </a:rPr>
              <a:t> </a:t>
            </a:r>
            <a:r>
              <a:rPr lang="en-MY" sz="1600" b="1" dirty="0" err="1">
                <a:ea typeface="Twentieth Century"/>
                <a:cs typeface="Twentieth Century"/>
                <a:sym typeface="Twentieth Century"/>
              </a:rPr>
              <a:t>produk</a:t>
            </a:r>
            <a:r>
              <a:rPr lang="en-MY" sz="1600" b="1" dirty="0">
                <a:ea typeface="Twentieth Century"/>
                <a:cs typeface="Twentieth Century"/>
                <a:sym typeface="Twentieth Century"/>
              </a:rPr>
              <a:t> </a:t>
            </a:r>
            <a:r>
              <a:rPr lang="en-MY" sz="1600" b="1" dirty="0" err="1">
                <a:ea typeface="Twentieth Century"/>
                <a:cs typeface="Twentieth Century"/>
                <a:sym typeface="Twentieth Century"/>
              </a:rPr>
              <a:t>sedia</a:t>
            </a:r>
            <a:r>
              <a:rPr lang="en-MY" sz="1600" b="1" dirty="0">
                <a:ea typeface="Twentieth Century"/>
                <a:cs typeface="Twentieth Century"/>
                <a:sym typeface="Twentieth Century"/>
              </a:rPr>
              <a:t> </a:t>
            </a:r>
            <a:r>
              <a:rPr lang="en-MY" sz="1600" b="1" dirty="0" err="1">
                <a:ea typeface="Twentieth Century"/>
                <a:cs typeface="Twentieth Century"/>
                <a:sym typeface="Twentieth Century"/>
              </a:rPr>
              <a:t>ada</a:t>
            </a:r>
            <a:r>
              <a:rPr lang="en-MY" sz="1600" b="1" dirty="0">
                <a:ea typeface="Twentieth Century"/>
                <a:cs typeface="Twentieth Century"/>
                <a:sym typeface="Twentieth Century"/>
              </a:rPr>
              <a:t> </a:t>
            </a:r>
            <a:r>
              <a:rPr lang="en-MY" sz="1600" dirty="0" err="1">
                <a:ea typeface="Twentieth Century"/>
                <a:cs typeface="Twentieth Century"/>
                <a:sym typeface="Twentieth Century"/>
              </a:rPr>
              <a:t>industri</a:t>
            </a:r>
            <a:r>
              <a:rPr lang="en-MY" sz="1600" dirty="0">
                <a:ea typeface="Twentieth Century"/>
                <a:cs typeface="Twentieth Century"/>
                <a:sym typeface="Twentieth Century"/>
              </a:rPr>
              <a:t> </a:t>
            </a:r>
            <a:r>
              <a:rPr lang="en-MY" sz="1600" dirty="0" err="1">
                <a:ea typeface="Twentieth Century"/>
                <a:cs typeface="Twentieth Century"/>
                <a:sym typeface="Twentieth Century"/>
              </a:rPr>
              <a:t>terutama</a:t>
            </a:r>
            <a:r>
              <a:rPr lang="en-MY" sz="1600" dirty="0">
                <a:ea typeface="Twentieth Century"/>
                <a:cs typeface="Twentieth Century"/>
                <a:sym typeface="Twentieth Century"/>
              </a:rPr>
              <a:t> yang </a:t>
            </a:r>
            <a:r>
              <a:rPr lang="en-MY" sz="1600" dirty="0" err="1">
                <a:ea typeface="Twentieth Century"/>
                <a:cs typeface="Twentieth Century"/>
                <a:sym typeface="Twentieth Century"/>
              </a:rPr>
              <a:t>berasaskan</a:t>
            </a:r>
            <a:r>
              <a:rPr lang="en-MY" sz="1600" dirty="0">
                <a:ea typeface="Twentieth Century"/>
                <a:cs typeface="Twentieth Century"/>
                <a:sym typeface="Twentieth Century"/>
              </a:rPr>
              <a:t> </a:t>
            </a:r>
            <a:r>
              <a:rPr lang="en-MY" sz="1600" dirty="0" err="1">
                <a:ea typeface="Twentieth Century"/>
                <a:cs typeface="Twentieth Century"/>
                <a:sym typeface="Twentieth Century"/>
              </a:rPr>
              <a:t>teknologi</a:t>
            </a:r>
            <a:r>
              <a:rPr lang="en-MY" sz="1600" dirty="0">
                <a:ea typeface="Twentieth Century"/>
                <a:cs typeface="Twentieth Century"/>
                <a:sym typeface="Twentieth Century"/>
              </a:rPr>
              <a:t> </a:t>
            </a:r>
            <a:r>
              <a:rPr lang="en-MY" sz="1600" dirty="0" err="1">
                <a:ea typeface="Twentieth Century"/>
                <a:cs typeface="Twentieth Century"/>
                <a:sym typeface="Twentieth Century"/>
              </a:rPr>
              <a:t>atau</a:t>
            </a:r>
            <a:r>
              <a:rPr lang="en-MY" sz="1600" dirty="0">
                <a:ea typeface="Twentieth Century"/>
                <a:cs typeface="Twentieth Century"/>
                <a:sym typeface="Twentieth Century"/>
              </a:rPr>
              <a:t> </a:t>
            </a:r>
            <a:r>
              <a:rPr lang="en-MY" sz="1600" dirty="0" err="1">
                <a:ea typeface="Twentieth Century"/>
                <a:cs typeface="Twentieth Century"/>
                <a:sym typeface="Twentieth Century"/>
              </a:rPr>
              <a:t>ke</a:t>
            </a:r>
            <a:r>
              <a:rPr lang="en-MY" sz="1600" dirty="0">
                <a:ea typeface="Twentieth Century"/>
                <a:cs typeface="Twentieth Century"/>
                <a:sym typeface="Twentieth Century"/>
              </a:rPr>
              <a:t> </a:t>
            </a:r>
            <a:r>
              <a:rPr lang="en-MY" sz="1600" dirty="0" err="1">
                <a:ea typeface="Twentieth Century"/>
                <a:cs typeface="Twentieth Century"/>
                <a:sym typeface="Twentieth Century"/>
              </a:rPr>
              <a:t>arah</a:t>
            </a:r>
            <a:r>
              <a:rPr lang="en-MY" sz="1600" dirty="0">
                <a:ea typeface="Twentieth Century"/>
                <a:cs typeface="Twentieth Century"/>
                <a:sym typeface="Twentieth Century"/>
              </a:rPr>
              <a:t> </a:t>
            </a:r>
            <a:r>
              <a:rPr lang="en-MY" sz="1600" dirty="0" err="1">
                <a:ea typeface="Twentieth Century"/>
                <a:cs typeface="Twentieth Century"/>
                <a:sym typeface="Twentieth Century"/>
              </a:rPr>
              <a:t>pensijilan</a:t>
            </a:r>
            <a:endParaRPr sz="1600" dirty="0">
              <a:ea typeface="Twentieth Century"/>
              <a:cs typeface="Twentieth Century"/>
              <a:sym typeface="Twentieth Century"/>
            </a:endParaRPr>
          </a:p>
        </p:txBody>
      </p:sp>
      <p:sp>
        <p:nvSpPr>
          <p:cNvPr id="214" name="Google Shape;214;p3"/>
          <p:cNvSpPr/>
          <p:nvPr/>
        </p:nvSpPr>
        <p:spPr>
          <a:xfrm>
            <a:off x="7853694" y="3879249"/>
            <a:ext cx="3569050" cy="1323399"/>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MY" sz="1600" b="1" dirty="0" err="1">
                <a:latin typeface="Twentieth Century"/>
                <a:ea typeface="Twentieth Century"/>
                <a:cs typeface="Twentieth Century"/>
                <a:sym typeface="Twentieth Century"/>
              </a:rPr>
              <a:t>Menambah</a:t>
            </a:r>
            <a:r>
              <a:rPr lang="en-MY" sz="1600" b="1" dirty="0">
                <a:latin typeface="Twentieth Century"/>
                <a:ea typeface="Twentieth Century"/>
                <a:cs typeface="Twentieth Century"/>
                <a:sym typeface="Twentieth Century"/>
              </a:rPr>
              <a:t> </a:t>
            </a:r>
            <a:r>
              <a:rPr lang="en-MY" sz="1600" b="1" dirty="0" err="1">
                <a:latin typeface="Twentieth Century"/>
                <a:ea typeface="Twentieth Century"/>
                <a:cs typeface="Twentieth Century"/>
                <a:sym typeface="Twentieth Century"/>
              </a:rPr>
              <a:t>baik</a:t>
            </a:r>
            <a:r>
              <a:rPr lang="en-MY" sz="1600" b="1" dirty="0">
                <a:latin typeface="Twentieth Century"/>
                <a:ea typeface="Twentieth Century"/>
                <a:cs typeface="Twentieth Century"/>
                <a:sym typeface="Twentieth Century"/>
              </a:rPr>
              <a:t> proses </a:t>
            </a:r>
            <a:r>
              <a:rPr lang="en-MY" sz="1600" b="1" dirty="0" err="1">
                <a:latin typeface="Twentieth Century"/>
                <a:ea typeface="Twentieth Century"/>
                <a:cs typeface="Twentieth Century"/>
                <a:sym typeface="Twentieth Century"/>
              </a:rPr>
              <a:t>pengeluaran</a:t>
            </a:r>
            <a:r>
              <a:rPr lang="en-MY" sz="1600" b="1" dirty="0">
                <a:latin typeface="Twentieth Century"/>
                <a:ea typeface="Twentieth Century"/>
                <a:cs typeface="Twentieth Century"/>
                <a:sym typeface="Twentieth Century"/>
              </a:rPr>
              <a:t> </a:t>
            </a:r>
            <a:r>
              <a:rPr lang="en-MY" sz="1600" b="1" dirty="0" err="1">
                <a:latin typeface="Twentieth Century"/>
                <a:ea typeface="Twentieth Century"/>
                <a:cs typeface="Twentieth Century"/>
                <a:sym typeface="Twentieth Century"/>
              </a:rPr>
              <a:t>produk</a:t>
            </a:r>
            <a:r>
              <a:rPr lang="en-MY" sz="1600" b="1" dirty="0">
                <a:latin typeface="Twentieth Century"/>
                <a:ea typeface="Twentieth Century"/>
                <a:cs typeface="Twentieth Century"/>
                <a:sym typeface="Twentieth Century"/>
              </a:rPr>
              <a:t>, </a:t>
            </a:r>
            <a:r>
              <a:rPr lang="en-MY" sz="1600" b="1" dirty="0" err="1">
                <a:latin typeface="Twentieth Century"/>
                <a:ea typeface="Twentieth Century"/>
                <a:cs typeface="Twentieth Century"/>
                <a:sym typeface="Twentieth Century"/>
              </a:rPr>
              <a:t>komponen</a:t>
            </a:r>
            <a:r>
              <a:rPr lang="en-MY" sz="1600" b="1" dirty="0">
                <a:latin typeface="Twentieth Century"/>
                <a:ea typeface="Twentieth Century"/>
                <a:cs typeface="Twentieth Century"/>
                <a:sym typeface="Twentieth Century"/>
              </a:rPr>
              <a:t> </a:t>
            </a:r>
            <a:r>
              <a:rPr lang="en-MY" sz="1600" b="1" dirty="0" err="1">
                <a:latin typeface="Twentieth Century"/>
                <a:ea typeface="Twentieth Century"/>
                <a:cs typeface="Twentieth Century"/>
                <a:sym typeface="Twentieth Century"/>
              </a:rPr>
              <a:t>sumber</a:t>
            </a:r>
            <a:r>
              <a:rPr lang="en-MY" sz="1600" b="1" dirty="0">
                <a:latin typeface="Twentieth Century"/>
                <a:ea typeface="Twentieth Century"/>
                <a:cs typeface="Twentieth Century"/>
                <a:sym typeface="Twentieth Century"/>
              </a:rPr>
              <a:t>, </a:t>
            </a:r>
            <a:r>
              <a:rPr lang="en-MY" sz="1600" b="1" dirty="0" err="1">
                <a:latin typeface="Twentieth Century"/>
                <a:ea typeface="Twentieth Century"/>
                <a:cs typeface="Twentieth Century"/>
                <a:sym typeface="Twentieth Century"/>
              </a:rPr>
              <a:t>gudang</a:t>
            </a:r>
            <a:r>
              <a:rPr lang="en-MY" sz="1600" b="1" dirty="0">
                <a:latin typeface="Twentieth Century"/>
                <a:ea typeface="Twentieth Century"/>
                <a:cs typeface="Twentieth Century"/>
                <a:sym typeface="Twentieth Century"/>
              </a:rPr>
              <a:t>, </a:t>
            </a:r>
            <a:r>
              <a:rPr lang="en-MY" sz="1600" b="1" dirty="0" err="1">
                <a:latin typeface="Twentieth Century"/>
                <a:ea typeface="Twentieth Century"/>
                <a:cs typeface="Twentieth Century"/>
                <a:sym typeface="Twentieth Century"/>
              </a:rPr>
              <a:t>logistik</a:t>
            </a:r>
            <a:r>
              <a:rPr lang="en-MY" sz="1600" b="1" dirty="0">
                <a:latin typeface="Twentieth Century"/>
                <a:ea typeface="Twentieth Century"/>
                <a:cs typeface="Twentieth Century"/>
                <a:sym typeface="Twentieth Century"/>
              </a:rPr>
              <a:t>, </a:t>
            </a:r>
            <a:r>
              <a:rPr lang="en-MY" sz="1600" b="1" dirty="0" err="1">
                <a:latin typeface="Twentieth Century"/>
                <a:ea typeface="Twentieth Century"/>
                <a:cs typeface="Twentieth Century"/>
                <a:sym typeface="Twentieth Century"/>
              </a:rPr>
              <a:t>kaedah</a:t>
            </a:r>
            <a:r>
              <a:rPr lang="en-MY" sz="1600" b="1" dirty="0">
                <a:latin typeface="Twentieth Century"/>
                <a:ea typeface="Twentieth Century"/>
                <a:cs typeface="Twentieth Century"/>
                <a:sym typeface="Twentieth Century"/>
              </a:rPr>
              <a:t> </a:t>
            </a:r>
            <a:r>
              <a:rPr lang="en-MY" sz="1600" b="1" dirty="0" err="1">
                <a:latin typeface="Twentieth Century"/>
                <a:ea typeface="Twentieth Century"/>
                <a:cs typeface="Twentieth Century"/>
                <a:sym typeface="Twentieth Century"/>
              </a:rPr>
              <a:t>penghantaran</a:t>
            </a:r>
            <a:r>
              <a:rPr lang="en-MY" sz="1600" b="1" dirty="0">
                <a:latin typeface="Twentieth Century"/>
                <a:ea typeface="Twentieth Century"/>
                <a:cs typeface="Twentieth Century"/>
                <a:sym typeface="Twentieth Century"/>
              </a:rPr>
              <a:t> </a:t>
            </a:r>
            <a:r>
              <a:rPr lang="en-MY" sz="1600" b="1" dirty="0" err="1">
                <a:latin typeface="Twentieth Century"/>
                <a:ea typeface="Twentieth Century"/>
                <a:cs typeface="Twentieth Century"/>
                <a:sym typeface="Twentieth Century"/>
              </a:rPr>
              <a:t>atau</a:t>
            </a:r>
            <a:r>
              <a:rPr lang="en-MY" sz="1600" b="1" dirty="0">
                <a:latin typeface="Twentieth Century"/>
                <a:ea typeface="Twentieth Century"/>
                <a:cs typeface="Twentieth Century"/>
                <a:sym typeface="Twentieth Century"/>
              </a:rPr>
              <a:t> </a:t>
            </a:r>
            <a:r>
              <a:rPr lang="en-MY" sz="1600" b="1" dirty="0" err="1">
                <a:latin typeface="Twentieth Century"/>
                <a:ea typeface="Twentieth Century"/>
                <a:cs typeface="Twentieth Century"/>
                <a:sym typeface="Twentieth Century"/>
              </a:rPr>
              <a:t>perkhidmatan</a:t>
            </a:r>
            <a:r>
              <a:rPr lang="en-MY" sz="1600" dirty="0">
                <a:latin typeface="Twentieth Century"/>
                <a:ea typeface="Twentieth Century"/>
                <a:cs typeface="Twentieth Century"/>
                <a:sym typeface="Twentieth Century"/>
              </a:rPr>
              <a:t>; </a:t>
            </a:r>
            <a:r>
              <a:rPr lang="en-MY" sz="1600" dirty="0" err="1">
                <a:latin typeface="Twentieth Century"/>
                <a:ea typeface="Twentieth Century"/>
                <a:cs typeface="Twentieth Century"/>
                <a:sym typeface="Twentieth Century"/>
              </a:rPr>
              <a:t>serta</a:t>
            </a:r>
            <a:r>
              <a:rPr lang="en-MY" sz="1600" dirty="0">
                <a:latin typeface="Twentieth Century"/>
                <a:ea typeface="Twentieth Century"/>
                <a:cs typeface="Twentieth Century"/>
                <a:sym typeface="Twentieth Century"/>
              </a:rPr>
              <a:t> </a:t>
            </a:r>
            <a:r>
              <a:rPr lang="en-MY" sz="1600" dirty="0" err="1">
                <a:latin typeface="Twentieth Century"/>
                <a:ea typeface="Twentieth Century"/>
                <a:cs typeface="Twentieth Century"/>
                <a:sym typeface="Twentieth Century"/>
              </a:rPr>
              <a:t>menjadikannya</a:t>
            </a:r>
            <a:r>
              <a:rPr lang="en-MY" sz="1600" dirty="0">
                <a:latin typeface="Twentieth Century"/>
                <a:ea typeface="Twentieth Century"/>
                <a:cs typeface="Twentieth Century"/>
                <a:sym typeface="Twentieth Century"/>
              </a:rPr>
              <a:t> </a:t>
            </a:r>
            <a:r>
              <a:rPr lang="en-MY" sz="1600" dirty="0" err="1">
                <a:latin typeface="Twentieth Century"/>
                <a:ea typeface="Twentieth Century"/>
                <a:cs typeface="Twentieth Century"/>
                <a:sym typeface="Twentieth Century"/>
              </a:rPr>
              <a:t>lebih</a:t>
            </a:r>
            <a:r>
              <a:rPr lang="en-MY" sz="1600" dirty="0">
                <a:latin typeface="Twentieth Century"/>
                <a:ea typeface="Twentieth Century"/>
                <a:cs typeface="Twentieth Century"/>
                <a:sym typeface="Twentieth Century"/>
              </a:rPr>
              <a:t> </a:t>
            </a:r>
            <a:r>
              <a:rPr lang="en-MY" sz="1600" dirty="0" err="1">
                <a:latin typeface="Twentieth Century"/>
                <a:ea typeface="Twentieth Century"/>
                <a:cs typeface="Twentieth Century"/>
                <a:sym typeface="Twentieth Century"/>
              </a:rPr>
              <a:t>cekap</a:t>
            </a:r>
            <a:r>
              <a:rPr lang="en-MY" sz="1600" dirty="0">
                <a:latin typeface="Twentieth Century"/>
                <a:ea typeface="Twentieth Century"/>
                <a:cs typeface="Twentieth Century"/>
                <a:sym typeface="Twentieth Century"/>
              </a:rPr>
              <a:t> dan </a:t>
            </a:r>
            <a:r>
              <a:rPr lang="en-MY" sz="1600" dirty="0" err="1">
                <a:latin typeface="Twentieth Century"/>
                <a:ea typeface="Twentieth Century"/>
                <a:cs typeface="Twentieth Century"/>
                <a:sym typeface="Twentieth Century"/>
              </a:rPr>
              <a:t>efisien</a:t>
            </a:r>
            <a:endParaRPr sz="1600" dirty="0"/>
          </a:p>
        </p:txBody>
      </p:sp>
      <p:grpSp>
        <p:nvGrpSpPr>
          <p:cNvPr id="215" name="Google Shape;215;p3"/>
          <p:cNvGrpSpPr/>
          <p:nvPr/>
        </p:nvGrpSpPr>
        <p:grpSpPr>
          <a:xfrm>
            <a:off x="4657497" y="1122158"/>
            <a:ext cx="2876532" cy="2757091"/>
            <a:chOff x="4657497" y="1169787"/>
            <a:chExt cx="2876532" cy="2757091"/>
          </a:xfrm>
        </p:grpSpPr>
        <p:sp>
          <p:nvSpPr>
            <p:cNvPr id="216" name="Google Shape;216;p3"/>
            <p:cNvSpPr/>
            <p:nvPr/>
          </p:nvSpPr>
          <p:spPr>
            <a:xfrm>
              <a:off x="4657497" y="2555429"/>
              <a:ext cx="2832471" cy="1371449"/>
            </a:xfrm>
            <a:custGeom>
              <a:avLst/>
              <a:gdLst/>
              <a:ahLst/>
              <a:cxnLst/>
              <a:rect l="l" t="t" r="r" b="b"/>
              <a:pathLst>
                <a:path w="2832471" h="1371449" extrusionOk="0">
                  <a:moveTo>
                    <a:pt x="0" y="0"/>
                  </a:moveTo>
                  <a:lnTo>
                    <a:pt x="2832471" y="300890"/>
                  </a:lnTo>
                  <a:lnTo>
                    <a:pt x="2804860" y="403944"/>
                  </a:lnTo>
                  <a:cubicBezTo>
                    <a:pt x="2623194" y="964468"/>
                    <a:pt x="2078391" y="1371449"/>
                    <a:pt x="1434538" y="1371449"/>
                  </a:cubicBezTo>
                  <a:cubicBezTo>
                    <a:pt x="691631" y="1371449"/>
                    <a:pt x="80595" y="829610"/>
                    <a:pt x="7117" y="135262"/>
                  </a:cubicBezTo>
                  <a:close/>
                </a:path>
              </a:pathLst>
            </a:custGeom>
            <a:noFill/>
            <a:ln w="76200" cap="flat" cmpd="sng">
              <a:solidFill>
                <a:srgbClr val="FBB03A"/>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17" name="Google Shape;217;p3"/>
            <p:cNvSpPr/>
            <p:nvPr/>
          </p:nvSpPr>
          <p:spPr>
            <a:xfrm>
              <a:off x="4696743" y="1169787"/>
              <a:ext cx="2837286" cy="1388781"/>
            </a:xfrm>
            <a:custGeom>
              <a:avLst/>
              <a:gdLst/>
              <a:ahLst/>
              <a:cxnLst/>
              <a:rect l="l" t="t" r="r" b="b"/>
              <a:pathLst>
                <a:path w="2837286" h="1388781" extrusionOk="0">
                  <a:moveTo>
                    <a:pt x="1402457" y="0"/>
                  </a:moveTo>
                  <a:cubicBezTo>
                    <a:pt x="2194891" y="0"/>
                    <a:pt x="2837286" y="616493"/>
                    <a:pt x="2837286" y="1376975"/>
                  </a:cubicBezTo>
                  <a:lnTo>
                    <a:pt x="2836665" y="1388781"/>
                  </a:lnTo>
                  <a:lnTo>
                    <a:pt x="0" y="1087445"/>
                  </a:lnTo>
                  <a:lnTo>
                    <a:pt x="32135" y="967505"/>
                  </a:lnTo>
                  <a:cubicBezTo>
                    <a:pt x="213801" y="406982"/>
                    <a:pt x="758605" y="0"/>
                    <a:pt x="1402457" y="0"/>
                  </a:cubicBezTo>
                  <a:close/>
                </a:path>
              </a:pathLst>
            </a:custGeom>
            <a:solidFill>
              <a:schemeClr val="lt1"/>
            </a:solidFill>
            <a:ln w="76200" cap="flat" cmpd="sng">
              <a:solidFill>
                <a:srgbClr val="22357B"/>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18" name="Google Shape;218;p3"/>
            <p:cNvSpPr/>
            <p:nvPr/>
          </p:nvSpPr>
          <p:spPr>
            <a:xfrm>
              <a:off x="4701505" y="1232726"/>
              <a:ext cx="2793225" cy="2606668"/>
            </a:xfrm>
            <a:prstGeom prst="ellipse">
              <a:avLst/>
            </a:prstGeom>
            <a:solidFill>
              <a:schemeClr val="lt1"/>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pic>
          <p:nvPicPr>
            <p:cNvPr id="219" name="Google Shape;219;p3"/>
            <p:cNvPicPr preferRelativeResize="0"/>
            <p:nvPr/>
          </p:nvPicPr>
          <p:blipFill rotWithShape="1">
            <a:blip r:embed="rId3">
              <a:alphaModFix/>
            </a:blip>
            <a:srcRect/>
            <a:stretch/>
          </p:blipFill>
          <p:spPr>
            <a:xfrm>
              <a:off x="4859941" y="1995170"/>
              <a:ext cx="2472117" cy="1103185"/>
            </a:xfrm>
            <a:prstGeom prst="rect">
              <a:avLst/>
            </a:prstGeom>
            <a:noFill/>
            <a:ln>
              <a:noFill/>
            </a:ln>
          </p:spPr>
        </p:pic>
      </p:grpSp>
      <p:sp>
        <p:nvSpPr>
          <p:cNvPr id="220" name="Google Shape;220;p3"/>
          <p:cNvSpPr txBox="1"/>
          <p:nvPr/>
        </p:nvSpPr>
        <p:spPr>
          <a:xfrm>
            <a:off x="1189898" y="3439344"/>
            <a:ext cx="3126014" cy="400069"/>
          </a:xfrm>
          <a:prstGeom prst="rect">
            <a:avLst/>
          </a:prstGeom>
          <a:noFill/>
          <a:ln>
            <a:noFill/>
          </a:ln>
        </p:spPr>
        <p:txBody>
          <a:bodyPr spcFirstLastPara="1" wrap="square" lIns="91425" tIns="45700" rIns="91425" bIns="45700" anchor="t" anchorCtr="0">
            <a:spAutoFit/>
          </a:bodyPr>
          <a:lstStyle/>
          <a:p>
            <a:pPr algn="ctr">
              <a:buClr>
                <a:schemeClr val="dk1"/>
              </a:buClr>
              <a:buSzPts val="2000"/>
            </a:pPr>
            <a:r>
              <a:rPr lang="en-MY" sz="2000" b="1" dirty="0">
                <a:solidFill>
                  <a:schemeClr val="dk1"/>
                </a:solidFill>
                <a:latin typeface="Twentieth Century"/>
                <a:ea typeface="Twentieth Century"/>
                <a:cs typeface="Twentieth Century"/>
                <a:sym typeface="Twentieth Century"/>
              </a:rPr>
              <a:t>INOVASI PRODUK</a:t>
            </a:r>
            <a:endParaRPr sz="2000" b="1" dirty="0">
              <a:solidFill>
                <a:schemeClr val="dk1"/>
              </a:solidFill>
              <a:latin typeface="Twentieth Century"/>
              <a:ea typeface="Twentieth Century"/>
              <a:cs typeface="Twentieth Century"/>
              <a:sym typeface="Twentieth Century"/>
            </a:endParaRPr>
          </a:p>
        </p:txBody>
      </p:sp>
      <p:sp>
        <p:nvSpPr>
          <p:cNvPr id="221" name="Google Shape;221;p3"/>
          <p:cNvSpPr txBox="1"/>
          <p:nvPr/>
        </p:nvSpPr>
        <p:spPr>
          <a:xfrm>
            <a:off x="7853693" y="3439344"/>
            <a:ext cx="3735968" cy="400069"/>
          </a:xfrm>
          <a:prstGeom prst="rect">
            <a:avLst/>
          </a:prstGeom>
          <a:noFill/>
          <a:ln>
            <a:noFill/>
          </a:ln>
        </p:spPr>
        <p:txBody>
          <a:bodyPr spcFirstLastPara="1" wrap="square" lIns="91425" tIns="45700" rIns="91425" bIns="45700" anchor="t" anchorCtr="0">
            <a:spAutoFit/>
          </a:bodyPr>
          <a:lstStyle/>
          <a:p>
            <a:pPr algn="ctr">
              <a:buClr>
                <a:schemeClr val="dk1"/>
              </a:buClr>
              <a:buSzPts val="2000"/>
            </a:pPr>
            <a:r>
              <a:rPr lang="en-MY" sz="2000" b="1">
                <a:solidFill>
                  <a:schemeClr val="dk1"/>
                </a:solidFill>
                <a:latin typeface="Twentieth Century"/>
                <a:ea typeface="Twentieth Century"/>
                <a:cs typeface="Twentieth Century"/>
                <a:sym typeface="Twentieth Century"/>
              </a:rPr>
              <a:t>INOVASI PROSES</a:t>
            </a:r>
            <a:endParaRPr sz="2000" b="1">
              <a:solidFill>
                <a:schemeClr val="dk1"/>
              </a:solidFill>
              <a:latin typeface="Twentieth Century"/>
              <a:ea typeface="Twentieth Century"/>
              <a:cs typeface="Twentieth Century"/>
              <a:sym typeface="Twentieth Century"/>
            </a:endParaRPr>
          </a:p>
        </p:txBody>
      </p:sp>
      <p:pic>
        <p:nvPicPr>
          <p:cNvPr id="222" name="Google Shape;222;p3"/>
          <p:cNvPicPr preferRelativeResize="0"/>
          <p:nvPr/>
        </p:nvPicPr>
        <p:blipFill rotWithShape="1">
          <a:blip r:embed="rId4">
            <a:alphaModFix/>
          </a:blip>
          <a:srcRect/>
          <a:stretch/>
        </p:blipFill>
        <p:spPr>
          <a:xfrm>
            <a:off x="9085944" y="1988220"/>
            <a:ext cx="1047050" cy="1047050"/>
          </a:xfrm>
          <a:prstGeom prst="rect">
            <a:avLst/>
          </a:prstGeom>
          <a:noFill/>
          <a:ln>
            <a:noFill/>
          </a:ln>
        </p:spPr>
      </p:pic>
      <p:pic>
        <p:nvPicPr>
          <p:cNvPr id="223" name="Google Shape;223;p3"/>
          <p:cNvPicPr preferRelativeResize="0"/>
          <p:nvPr/>
        </p:nvPicPr>
        <p:blipFill rotWithShape="1">
          <a:blip r:embed="rId5">
            <a:alphaModFix/>
          </a:blip>
          <a:srcRect/>
          <a:stretch/>
        </p:blipFill>
        <p:spPr>
          <a:xfrm>
            <a:off x="2286110" y="1988220"/>
            <a:ext cx="1117090" cy="1117090"/>
          </a:xfrm>
          <a:prstGeom prst="rect">
            <a:avLst/>
          </a:prstGeom>
          <a:noFill/>
          <a:ln>
            <a:noFill/>
          </a:ln>
        </p:spPr>
      </p:pic>
      <p:cxnSp>
        <p:nvCxnSpPr>
          <p:cNvPr id="224" name="Google Shape;224;p3"/>
          <p:cNvCxnSpPr/>
          <p:nvPr/>
        </p:nvCxnSpPr>
        <p:spPr>
          <a:xfrm flipH="1">
            <a:off x="3603752" y="2504306"/>
            <a:ext cx="1097754" cy="13790"/>
          </a:xfrm>
          <a:prstGeom prst="straightConnector1">
            <a:avLst/>
          </a:prstGeom>
          <a:noFill/>
          <a:ln w="76200" cap="flat" cmpd="sng">
            <a:solidFill>
              <a:srgbClr val="FBB03A"/>
            </a:solidFill>
            <a:prstDash val="solid"/>
            <a:miter lim="800000"/>
            <a:headEnd type="none" w="sm" len="sm"/>
            <a:tailEnd type="none" w="sm" len="sm"/>
          </a:ln>
        </p:spPr>
      </p:cxnSp>
      <p:cxnSp>
        <p:nvCxnSpPr>
          <p:cNvPr id="225" name="Google Shape;225;p3"/>
          <p:cNvCxnSpPr/>
          <p:nvPr/>
        </p:nvCxnSpPr>
        <p:spPr>
          <a:xfrm flipH="1">
            <a:off x="7495018" y="2508858"/>
            <a:ext cx="1284258" cy="16133"/>
          </a:xfrm>
          <a:prstGeom prst="straightConnector1">
            <a:avLst/>
          </a:prstGeom>
          <a:noFill/>
          <a:ln w="76200" cap="flat" cmpd="sng">
            <a:solidFill>
              <a:srgbClr val="22357B"/>
            </a:solidFill>
            <a:prstDash val="solid"/>
            <a:miter lim="800000"/>
            <a:headEnd type="none" w="sm" len="sm"/>
            <a:tailEnd type="none" w="sm" len="sm"/>
          </a:ln>
        </p:spPr>
      </p:cxnSp>
      <p:sp>
        <p:nvSpPr>
          <p:cNvPr id="2" name="Freeform 9">
            <a:extLst>
              <a:ext uri="{FF2B5EF4-FFF2-40B4-BE49-F238E27FC236}">
                <a16:creationId xmlns:a16="http://schemas.microsoft.com/office/drawing/2014/main" id="{9B298BA9-4E83-7399-77C4-FEB67C65ABC8}"/>
              </a:ext>
            </a:extLst>
          </p:cNvPr>
          <p:cNvSpPr/>
          <p:nvPr/>
        </p:nvSpPr>
        <p:spPr>
          <a:xfrm>
            <a:off x="10926388" y="-147240"/>
            <a:ext cx="1265613" cy="894570"/>
          </a:xfrm>
          <a:custGeom>
            <a:avLst/>
            <a:gdLst/>
            <a:ahLst/>
            <a:cxnLst/>
            <a:rect l="l" t="t" r="r" b="b"/>
            <a:pathLst>
              <a:path w="1898419" h="1341855">
                <a:moveTo>
                  <a:pt x="0" y="0"/>
                </a:moveTo>
                <a:lnTo>
                  <a:pt x="1898420" y="0"/>
                </a:lnTo>
                <a:lnTo>
                  <a:pt x="1898420" y="1341855"/>
                </a:lnTo>
                <a:lnTo>
                  <a:pt x="0" y="1341855"/>
                </a:lnTo>
                <a:lnTo>
                  <a:pt x="0" y="0"/>
                </a:lnTo>
                <a:close/>
              </a:path>
            </a:pathLst>
          </a:custGeom>
          <a:blipFill>
            <a:blip r:embed="rId6"/>
            <a:stretch>
              <a:fillRect/>
            </a:stretch>
          </a:blipFill>
        </p:spPr>
        <p:txBody>
          <a:bodyPr/>
          <a:lstStyle/>
          <a:p>
            <a:endParaRPr lang="en-MY" sz="933"/>
          </a:p>
        </p:txBody>
      </p:sp>
      <p:sp>
        <p:nvSpPr>
          <p:cNvPr id="4" name="Slide Number Placeholder 3">
            <a:extLst>
              <a:ext uri="{FF2B5EF4-FFF2-40B4-BE49-F238E27FC236}">
                <a16:creationId xmlns:a16="http://schemas.microsoft.com/office/drawing/2014/main" id="{0629527F-F879-F4B7-448B-41C4BFA97020}"/>
              </a:ext>
            </a:extLst>
          </p:cNvPr>
          <p:cNvSpPr>
            <a:spLocks noGrp="1"/>
          </p:cNvSpPr>
          <p:nvPr>
            <p:ph type="sldNum" idx="12"/>
          </p:nvPr>
        </p:nvSpPr>
        <p:spPr/>
        <p:txBody>
          <a:bodyPr/>
          <a:lstStyle/>
          <a:p>
            <a:pPr marL="0" lvl="0" indent="0" algn="r" rtl="0">
              <a:spcBef>
                <a:spcPts val="0"/>
              </a:spcBef>
              <a:spcAft>
                <a:spcPts val="0"/>
              </a:spcAft>
              <a:buNone/>
            </a:pPr>
            <a:r>
              <a:rPr lang="en-MY"/>
              <a:t>KPT | </a:t>
            </a:r>
            <a:fld id="{00000000-1234-1234-1234-123412341234}" type="slidenum">
              <a:rPr lang="en-MY" smtClean="0"/>
              <a:pPr marL="0" lvl="0" indent="0" algn="r" rtl="0">
                <a:spcBef>
                  <a:spcPts val="0"/>
                </a:spcBef>
                <a:spcAft>
                  <a:spcPts val="0"/>
                </a:spcAft>
                <a:buNone/>
              </a:pPr>
              <a:t>4</a:t>
            </a:fld>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grpSp>
        <p:nvGrpSpPr>
          <p:cNvPr id="422" name="Google Shape;422;p11"/>
          <p:cNvGrpSpPr/>
          <p:nvPr/>
        </p:nvGrpSpPr>
        <p:grpSpPr>
          <a:xfrm>
            <a:off x="125289" y="133350"/>
            <a:ext cx="5729412" cy="419100"/>
            <a:chOff x="473042" y="209826"/>
            <a:chExt cx="9831418" cy="419100"/>
          </a:xfrm>
        </p:grpSpPr>
        <p:sp>
          <p:nvSpPr>
            <p:cNvPr id="423" name="Google Shape;423;p11"/>
            <p:cNvSpPr txBox="1"/>
            <p:nvPr/>
          </p:nvSpPr>
          <p:spPr>
            <a:xfrm>
              <a:off x="473042" y="209826"/>
              <a:ext cx="9831418" cy="418824"/>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chemeClr val="dk1"/>
                </a:buClr>
                <a:buSzPts val="2400"/>
                <a:buFont typeface="Arial"/>
                <a:buNone/>
              </a:pPr>
              <a:r>
                <a:rPr lang="en-MY" sz="2400" b="1">
                  <a:solidFill>
                    <a:schemeClr val="dk1"/>
                  </a:solidFill>
                  <a:latin typeface="Twentieth Century"/>
                  <a:ea typeface="Twentieth Century"/>
                  <a:cs typeface="Twentieth Century"/>
                  <a:sym typeface="Twentieth Century"/>
                </a:rPr>
                <a:t>MEKANISME PEMBIAYAAN PROJEK</a:t>
              </a:r>
              <a:endParaRPr/>
            </a:p>
          </p:txBody>
        </p:sp>
        <p:cxnSp>
          <p:nvCxnSpPr>
            <p:cNvPr id="424" name="Google Shape;424;p11"/>
            <p:cNvCxnSpPr/>
            <p:nvPr/>
          </p:nvCxnSpPr>
          <p:spPr>
            <a:xfrm>
              <a:off x="473042" y="628926"/>
              <a:ext cx="724969" cy="0"/>
            </a:xfrm>
            <a:prstGeom prst="straightConnector1">
              <a:avLst/>
            </a:prstGeom>
            <a:noFill/>
            <a:ln w="57150" cap="flat" cmpd="sng">
              <a:solidFill>
                <a:srgbClr val="22357B"/>
              </a:solidFill>
              <a:prstDash val="solid"/>
              <a:miter lim="800000"/>
              <a:headEnd type="none" w="sm" len="sm"/>
              <a:tailEnd type="none" w="sm" len="sm"/>
            </a:ln>
          </p:spPr>
        </p:cxnSp>
      </p:grpSp>
      <p:sp>
        <p:nvSpPr>
          <p:cNvPr id="426" name="Google Shape;426;p11"/>
          <p:cNvSpPr/>
          <p:nvPr/>
        </p:nvSpPr>
        <p:spPr>
          <a:xfrm>
            <a:off x="2587267" y="1006991"/>
            <a:ext cx="3873296" cy="571500"/>
          </a:xfrm>
          <a:prstGeom prst="roundRect">
            <a:avLst>
              <a:gd name="adj" fmla="val 16667"/>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MY" sz="1600" b="1" dirty="0">
                <a:solidFill>
                  <a:schemeClr val="dk1"/>
                </a:solidFill>
                <a:latin typeface="+mn-lt"/>
                <a:ea typeface="Twentieth Century"/>
                <a:cs typeface="Twentieth Century"/>
                <a:sym typeface="Twentieth Century"/>
              </a:rPr>
              <a:t>GERAN PEMADANAN</a:t>
            </a:r>
            <a:endParaRPr sz="1600" dirty="0">
              <a:latin typeface="+mn-lt"/>
            </a:endParaRPr>
          </a:p>
        </p:txBody>
      </p:sp>
      <p:sp>
        <p:nvSpPr>
          <p:cNvPr id="427" name="Google Shape;427;p11"/>
          <p:cNvSpPr/>
          <p:nvPr/>
        </p:nvSpPr>
        <p:spPr>
          <a:xfrm>
            <a:off x="2587268" y="3615551"/>
            <a:ext cx="3873296" cy="614364"/>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MY" sz="1200" b="1" dirty="0">
                <a:solidFill>
                  <a:schemeClr val="dk1"/>
                </a:solidFill>
                <a:latin typeface="+mn-lt"/>
                <a:ea typeface="Twentieth Century"/>
                <a:cs typeface="Twentieth Century"/>
                <a:sym typeface="Twentieth Century"/>
              </a:rPr>
              <a:t>Syarikat </a:t>
            </a:r>
            <a:r>
              <a:rPr lang="en-MY" sz="1200" b="1" dirty="0" err="1">
                <a:solidFill>
                  <a:schemeClr val="dk1"/>
                </a:solidFill>
                <a:latin typeface="+mn-lt"/>
                <a:ea typeface="Twentieth Century"/>
                <a:cs typeface="Twentieth Century"/>
                <a:sym typeface="Twentieth Century"/>
              </a:rPr>
              <a:t>Mikro</a:t>
            </a:r>
            <a:endParaRPr sz="1200" b="1" dirty="0">
              <a:solidFill>
                <a:schemeClr val="dk1"/>
              </a:solidFill>
              <a:latin typeface="+mn-lt"/>
              <a:ea typeface="Twentieth Century"/>
              <a:cs typeface="Twentieth Century"/>
              <a:sym typeface="Twentieth Century"/>
            </a:endParaRPr>
          </a:p>
          <a:p>
            <a:pPr marL="0" marR="0" lvl="0" indent="0" algn="ctr" rtl="0">
              <a:spcBef>
                <a:spcPts val="0"/>
              </a:spcBef>
              <a:spcAft>
                <a:spcPts val="0"/>
              </a:spcAft>
              <a:buNone/>
            </a:pPr>
            <a:r>
              <a:rPr lang="en-MY" sz="1200" b="1" dirty="0">
                <a:solidFill>
                  <a:schemeClr val="dk1"/>
                </a:solidFill>
                <a:latin typeface="+mn-lt"/>
                <a:ea typeface="Twentieth Century"/>
                <a:cs typeface="Twentieth Century"/>
                <a:sym typeface="Twentieth Century"/>
              </a:rPr>
              <a:t>RM50K </a:t>
            </a:r>
            <a:r>
              <a:rPr lang="en-MY" sz="1200" b="1" dirty="0" err="1">
                <a:solidFill>
                  <a:schemeClr val="dk1"/>
                </a:solidFill>
                <a:latin typeface="+mn-lt"/>
                <a:ea typeface="Twentieth Century"/>
                <a:cs typeface="Twentieth Century"/>
                <a:sym typeface="Twentieth Century"/>
              </a:rPr>
              <a:t>maksimum</a:t>
            </a:r>
            <a:endParaRPr sz="1200" b="1" dirty="0">
              <a:solidFill>
                <a:schemeClr val="dk1"/>
              </a:solidFill>
              <a:latin typeface="+mn-lt"/>
              <a:ea typeface="Twentieth Century"/>
              <a:cs typeface="Twentieth Century"/>
              <a:sym typeface="Twentieth Century"/>
            </a:endParaRPr>
          </a:p>
          <a:p>
            <a:pPr marL="0" marR="0" lvl="0" indent="0" algn="ctr" rtl="0">
              <a:spcBef>
                <a:spcPts val="0"/>
              </a:spcBef>
              <a:spcAft>
                <a:spcPts val="0"/>
              </a:spcAft>
              <a:buNone/>
            </a:pPr>
            <a:r>
              <a:rPr lang="en-MY" sz="1200" b="1" dirty="0">
                <a:solidFill>
                  <a:schemeClr val="dk1"/>
                </a:solidFill>
                <a:latin typeface="+mn-lt"/>
                <a:ea typeface="Twentieth Century"/>
                <a:cs typeface="Twentieth Century"/>
                <a:sym typeface="Twentieth Century"/>
              </a:rPr>
              <a:t>(</a:t>
            </a:r>
            <a:r>
              <a:rPr lang="en-MY" sz="1200" dirty="0" err="1">
                <a:solidFill>
                  <a:schemeClr val="dk1"/>
                </a:solidFill>
                <a:latin typeface="+mn-lt"/>
                <a:ea typeface="Twentieth Century"/>
                <a:cs typeface="Twentieth Century"/>
                <a:sym typeface="Twentieth Century"/>
              </a:rPr>
              <a:t>Tempoh</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maksimum</a:t>
            </a:r>
            <a:r>
              <a:rPr lang="en-MY" sz="1200" dirty="0">
                <a:solidFill>
                  <a:schemeClr val="dk1"/>
                </a:solidFill>
                <a:latin typeface="+mn-lt"/>
                <a:ea typeface="Twentieth Century"/>
                <a:cs typeface="Twentieth Century"/>
                <a:sym typeface="Twentieth Century"/>
              </a:rPr>
              <a:t> 9 </a:t>
            </a:r>
            <a:r>
              <a:rPr lang="en-MY" sz="1200" dirty="0" err="1">
                <a:solidFill>
                  <a:schemeClr val="dk1"/>
                </a:solidFill>
                <a:latin typeface="+mn-lt"/>
                <a:ea typeface="Twentieth Century"/>
                <a:cs typeface="Twentieth Century"/>
                <a:sym typeface="Twentieth Century"/>
              </a:rPr>
              <a:t>bulan</a:t>
            </a:r>
            <a:r>
              <a:rPr lang="en-MY" sz="1200" dirty="0">
                <a:solidFill>
                  <a:schemeClr val="dk1"/>
                </a:solidFill>
                <a:latin typeface="+mn-lt"/>
                <a:ea typeface="Twentieth Century"/>
                <a:cs typeface="Twentieth Century"/>
                <a:sym typeface="Twentieth Century"/>
              </a:rPr>
              <a:t>)</a:t>
            </a:r>
            <a:endParaRPr sz="1200" dirty="0">
              <a:latin typeface="+mn-lt"/>
            </a:endParaRPr>
          </a:p>
        </p:txBody>
      </p:sp>
      <p:sp>
        <p:nvSpPr>
          <p:cNvPr id="428" name="Google Shape;428;p11"/>
          <p:cNvSpPr/>
          <p:nvPr/>
        </p:nvSpPr>
        <p:spPr>
          <a:xfrm>
            <a:off x="2587266" y="4301350"/>
            <a:ext cx="3873297" cy="571501"/>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MY" sz="1200" b="1" dirty="0">
                <a:solidFill>
                  <a:schemeClr val="dk1"/>
                </a:solidFill>
                <a:latin typeface="+mn-lt"/>
                <a:ea typeface="Twentieth Century"/>
                <a:cs typeface="Twentieth Century"/>
                <a:sym typeface="Twentieth Century"/>
              </a:rPr>
              <a:t>Syarikat Kecil</a:t>
            </a:r>
            <a:endParaRPr sz="1200" dirty="0">
              <a:latin typeface="+mn-lt"/>
            </a:endParaRPr>
          </a:p>
          <a:p>
            <a:pPr marL="0" marR="0" lvl="0" indent="0" algn="ctr" rtl="0">
              <a:spcBef>
                <a:spcPts val="0"/>
              </a:spcBef>
              <a:spcAft>
                <a:spcPts val="0"/>
              </a:spcAft>
              <a:buNone/>
            </a:pPr>
            <a:r>
              <a:rPr lang="en-MY" sz="1200" b="1" dirty="0">
                <a:solidFill>
                  <a:schemeClr val="dk1"/>
                </a:solidFill>
                <a:latin typeface="+mn-lt"/>
                <a:ea typeface="Twentieth Century"/>
                <a:cs typeface="Twentieth Century"/>
                <a:sym typeface="Twentieth Century"/>
              </a:rPr>
              <a:t>RM150K </a:t>
            </a:r>
            <a:r>
              <a:rPr lang="en-MY" sz="1200" b="1" dirty="0" err="1">
                <a:solidFill>
                  <a:schemeClr val="dk1"/>
                </a:solidFill>
                <a:latin typeface="+mn-lt"/>
                <a:ea typeface="Twentieth Century"/>
                <a:cs typeface="Twentieth Century"/>
                <a:sym typeface="Twentieth Century"/>
              </a:rPr>
              <a:t>maksimum</a:t>
            </a:r>
            <a:endParaRPr sz="1200" b="1" dirty="0">
              <a:solidFill>
                <a:schemeClr val="dk1"/>
              </a:solidFill>
              <a:latin typeface="+mn-lt"/>
              <a:ea typeface="Twentieth Century"/>
              <a:cs typeface="Twentieth Century"/>
              <a:sym typeface="Twentieth Century"/>
            </a:endParaRPr>
          </a:p>
          <a:p>
            <a:pPr marL="0" marR="0" lvl="0" indent="0" algn="ctr" rtl="0">
              <a:spcBef>
                <a:spcPts val="0"/>
              </a:spcBef>
              <a:spcAft>
                <a:spcPts val="0"/>
              </a:spcAft>
              <a:buNone/>
            </a:pPr>
            <a:r>
              <a:rPr lang="en-MY" sz="1200" dirty="0">
                <a:solidFill>
                  <a:schemeClr val="dk1"/>
                </a:solidFill>
                <a:latin typeface="+mn-lt"/>
                <a:ea typeface="Twentieth Century"/>
                <a:cs typeface="Twentieth Century"/>
                <a:sym typeface="Twentieth Century"/>
              </a:rPr>
              <a:t>(</a:t>
            </a:r>
            <a:r>
              <a:rPr lang="en-MY" sz="1200" dirty="0" err="1">
                <a:solidFill>
                  <a:schemeClr val="dk1"/>
                </a:solidFill>
                <a:latin typeface="+mn-lt"/>
                <a:ea typeface="Twentieth Century"/>
                <a:cs typeface="Twentieth Century"/>
                <a:sym typeface="Twentieth Century"/>
              </a:rPr>
              <a:t>Tempoh</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maksimum</a:t>
            </a:r>
            <a:r>
              <a:rPr lang="en-MY" sz="1200" dirty="0">
                <a:solidFill>
                  <a:schemeClr val="dk1"/>
                </a:solidFill>
                <a:latin typeface="+mn-lt"/>
                <a:ea typeface="Twentieth Century"/>
                <a:cs typeface="Twentieth Century"/>
                <a:sym typeface="Twentieth Century"/>
              </a:rPr>
              <a:t> 12 </a:t>
            </a:r>
            <a:r>
              <a:rPr lang="en-MY" sz="1200" dirty="0" err="1">
                <a:solidFill>
                  <a:schemeClr val="dk1"/>
                </a:solidFill>
                <a:latin typeface="+mn-lt"/>
                <a:ea typeface="Twentieth Century"/>
                <a:cs typeface="Twentieth Century"/>
                <a:sym typeface="Twentieth Century"/>
              </a:rPr>
              <a:t>bulan</a:t>
            </a:r>
            <a:r>
              <a:rPr lang="en-MY" sz="1200" dirty="0">
                <a:solidFill>
                  <a:schemeClr val="dk1"/>
                </a:solidFill>
                <a:latin typeface="+mn-lt"/>
                <a:ea typeface="Twentieth Century"/>
                <a:cs typeface="Twentieth Century"/>
                <a:sym typeface="Twentieth Century"/>
              </a:rPr>
              <a:t>)</a:t>
            </a:r>
            <a:endParaRPr sz="1200" dirty="0">
              <a:latin typeface="+mn-lt"/>
            </a:endParaRPr>
          </a:p>
        </p:txBody>
      </p:sp>
      <p:sp>
        <p:nvSpPr>
          <p:cNvPr id="429" name="Google Shape;429;p11"/>
          <p:cNvSpPr/>
          <p:nvPr/>
        </p:nvSpPr>
        <p:spPr>
          <a:xfrm>
            <a:off x="2587266" y="4987151"/>
            <a:ext cx="3873297" cy="57150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MY" sz="1200" b="1" dirty="0">
                <a:solidFill>
                  <a:schemeClr val="dk1"/>
                </a:solidFill>
                <a:latin typeface="+mn-lt"/>
                <a:ea typeface="Twentieth Century"/>
                <a:cs typeface="Twentieth Century"/>
                <a:sym typeface="Twentieth Century"/>
              </a:rPr>
              <a:t>Syarikat </a:t>
            </a:r>
            <a:r>
              <a:rPr lang="en-MY" sz="1200" b="1" dirty="0" err="1">
                <a:solidFill>
                  <a:schemeClr val="dk1"/>
                </a:solidFill>
                <a:latin typeface="+mn-lt"/>
                <a:ea typeface="Twentieth Century"/>
                <a:cs typeface="Twentieth Century"/>
                <a:sym typeface="Twentieth Century"/>
              </a:rPr>
              <a:t>Sederhana</a:t>
            </a:r>
            <a:endParaRPr sz="1200" b="1" dirty="0">
              <a:solidFill>
                <a:schemeClr val="dk1"/>
              </a:solidFill>
              <a:latin typeface="+mn-lt"/>
              <a:ea typeface="Twentieth Century"/>
              <a:cs typeface="Twentieth Century"/>
              <a:sym typeface="Twentieth Century"/>
            </a:endParaRPr>
          </a:p>
          <a:p>
            <a:pPr marL="0" marR="0" lvl="0" indent="0" algn="ctr" rtl="0">
              <a:spcBef>
                <a:spcPts val="0"/>
              </a:spcBef>
              <a:spcAft>
                <a:spcPts val="0"/>
              </a:spcAft>
              <a:buNone/>
            </a:pPr>
            <a:r>
              <a:rPr lang="en-MY" sz="1200" b="1" dirty="0">
                <a:solidFill>
                  <a:schemeClr val="dk1"/>
                </a:solidFill>
                <a:latin typeface="+mn-lt"/>
                <a:ea typeface="Twentieth Century"/>
                <a:cs typeface="Twentieth Century"/>
                <a:sym typeface="Twentieth Century"/>
              </a:rPr>
              <a:t>RM250K </a:t>
            </a:r>
            <a:r>
              <a:rPr lang="en-MY" sz="1200" b="1" dirty="0" err="1">
                <a:solidFill>
                  <a:schemeClr val="dk1"/>
                </a:solidFill>
                <a:latin typeface="+mn-lt"/>
                <a:ea typeface="Twentieth Century"/>
                <a:cs typeface="Twentieth Century"/>
                <a:sym typeface="Twentieth Century"/>
              </a:rPr>
              <a:t>maksimum</a:t>
            </a:r>
            <a:endParaRPr sz="1200" b="1" dirty="0">
              <a:solidFill>
                <a:schemeClr val="dk1"/>
              </a:solidFill>
              <a:latin typeface="+mn-lt"/>
              <a:ea typeface="Twentieth Century"/>
              <a:cs typeface="Twentieth Century"/>
              <a:sym typeface="Twentieth Century"/>
            </a:endParaRPr>
          </a:p>
          <a:p>
            <a:pPr marL="0" marR="0" lvl="0" indent="0" algn="ctr" rtl="0">
              <a:spcBef>
                <a:spcPts val="0"/>
              </a:spcBef>
              <a:spcAft>
                <a:spcPts val="0"/>
              </a:spcAft>
              <a:buNone/>
            </a:pPr>
            <a:r>
              <a:rPr lang="en-MY" sz="1200" dirty="0">
                <a:solidFill>
                  <a:schemeClr val="dk1"/>
                </a:solidFill>
                <a:latin typeface="+mn-lt"/>
                <a:ea typeface="Twentieth Century"/>
                <a:cs typeface="Twentieth Century"/>
                <a:sym typeface="Twentieth Century"/>
              </a:rPr>
              <a:t>(</a:t>
            </a:r>
            <a:r>
              <a:rPr lang="en-MY" sz="1200" dirty="0" err="1">
                <a:solidFill>
                  <a:schemeClr val="dk1"/>
                </a:solidFill>
                <a:latin typeface="+mn-lt"/>
                <a:ea typeface="Twentieth Century"/>
                <a:cs typeface="Twentieth Century"/>
                <a:sym typeface="Twentieth Century"/>
              </a:rPr>
              <a:t>Tempoh</a:t>
            </a:r>
            <a:r>
              <a:rPr lang="en-MY" sz="1200" dirty="0">
                <a:solidFill>
                  <a:schemeClr val="dk1"/>
                </a:solidFill>
                <a:latin typeface="+mn-lt"/>
                <a:ea typeface="Twentieth Century"/>
                <a:cs typeface="Twentieth Century"/>
                <a:sym typeface="Twentieth Century"/>
              </a:rPr>
              <a:t> </a:t>
            </a:r>
            <a:r>
              <a:rPr lang="en-MY" sz="1200" dirty="0" err="1">
                <a:solidFill>
                  <a:schemeClr val="dk1"/>
                </a:solidFill>
                <a:latin typeface="+mn-lt"/>
                <a:ea typeface="Twentieth Century"/>
                <a:cs typeface="Twentieth Century"/>
                <a:sym typeface="Twentieth Century"/>
              </a:rPr>
              <a:t>maksimum</a:t>
            </a:r>
            <a:r>
              <a:rPr lang="en-MY" sz="1200" dirty="0">
                <a:solidFill>
                  <a:schemeClr val="dk1"/>
                </a:solidFill>
                <a:latin typeface="+mn-lt"/>
                <a:ea typeface="Twentieth Century"/>
                <a:cs typeface="Twentieth Century"/>
                <a:sym typeface="Twentieth Century"/>
              </a:rPr>
              <a:t> 12 </a:t>
            </a:r>
            <a:r>
              <a:rPr lang="en-MY" sz="1200" dirty="0" err="1">
                <a:solidFill>
                  <a:schemeClr val="dk1"/>
                </a:solidFill>
                <a:latin typeface="+mn-lt"/>
                <a:ea typeface="Twentieth Century"/>
                <a:cs typeface="Twentieth Century"/>
                <a:sym typeface="Twentieth Century"/>
              </a:rPr>
              <a:t>bulan</a:t>
            </a:r>
            <a:r>
              <a:rPr lang="en-MY" sz="1200" dirty="0">
                <a:solidFill>
                  <a:schemeClr val="dk1"/>
                </a:solidFill>
                <a:latin typeface="+mn-lt"/>
                <a:ea typeface="Twentieth Century"/>
                <a:cs typeface="Twentieth Century"/>
                <a:sym typeface="Twentieth Century"/>
              </a:rPr>
              <a:t>)</a:t>
            </a:r>
            <a:endParaRPr sz="1200" dirty="0">
              <a:latin typeface="+mn-lt"/>
            </a:endParaRPr>
          </a:p>
        </p:txBody>
      </p:sp>
      <p:sp>
        <p:nvSpPr>
          <p:cNvPr id="430" name="Google Shape;430;p11"/>
          <p:cNvSpPr/>
          <p:nvPr/>
        </p:nvSpPr>
        <p:spPr>
          <a:xfrm>
            <a:off x="1080576" y="2373489"/>
            <a:ext cx="1447800" cy="699051"/>
          </a:xfrm>
          <a:prstGeom prst="ellipse">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MY" sz="1400" b="1">
                <a:solidFill>
                  <a:schemeClr val="lt1"/>
                </a:solidFill>
                <a:latin typeface="Twentieth Century"/>
                <a:ea typeface="Twentieth Century"/>
                <a:cs typeface="Twentieth Century"/>
                <a:sym typeface="Twentieth Century"/>
              </a:rPr>
              <a:t>PPRN</a:t>
            </a:r>
            <a:endParaRPr/>
          </a:p>
        </p:txBody>
      </p:sp>
      <p:sp>
        <p:nvSpPr>
          <p:cNvPr id="431" name="Google Shape;431;p11"/>
          <p:cNvSpPr/>
          <p:nvPr/>
        </p:nvSpPr>
        <p:spPr>
          <a:xfrm>
            <a:off x="6522629" y="2398644"/>
            <a:ext cx="1447800" cy="699051"/>
          </a:xfrm>
          <a:prstGeom prst="ellipse">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MY" sz="1400" b="1">
                <a:solidFill>
                  <a:schemeClr val="lt1"/>
                </a:solidFill>
                <a:latin typeface="Twentieth Century"/>
                <a:ea typeface="Twentieth Century"/>
                <a:cs typeface="Twentieth Century"/>
                <a:sym typeface="Twentieth Century"/>
              </a:rPr>
              <a:t>SYARIKAT</a:t>
            </a:r>
            <a:endParaRPr/>
          </a:p>
        </p:txBody>
      </p:sp>
      <p:sp>
        <p:nvSpPr>
          <p:cNvPr id="432" name="Google Shape;432;p11"/>
          <p:cNvSpPr/>
          <p:nvPr/>
        </p:nvSpPr>
        <p:spPr>
          <a:xfrm rot="5400000">
            <a:off x="1692619" y="2996600"/>
            <a:ext cx="245714" cy="635822"/>
          </a:xfrm>
          <a:prstGeom prst="chevron">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000"/>
              <a:buFont typeface="Arial"/>
              <a:buNone/>
            </a:pPr>
            <a:endParaRPr sz="2000">
              <a:solidFill>
                <a:schemeClr val="dk1"/>
              </a:solidFill>
              <a:latin typeface="Twentieth Century"/>
              <a:ea typeface="Twentieth Century"/>
              <a:cs typeface="Twentieth Century"/>
              <a:sym typeface="Twentieth Century"/>
            </a:endParaRPr>
          </a:p>
        </p:txBody>
      </p:sp>
      <p:sp>
        <p:nvSpPr>
          <p:cNvPr id="433" name="Google Shape;433;p11"/>
          <p:cNvSpPr/>
          <p:nvPr/>
        </p:nvSpPr>
        <p:spPr>
          <a:xfrm>
            <a:off x="1329701" y="3615550"/>
            <a:ext cx="971550" cy="533400"/>
          </a:xfrm>
          <a:prstGeom prst="octagon">
            <a:avLst>
              <a:gd name="adj" fmla="val 29289"/>
            </a:avLst>
          </a:prstGeom>
          <a:solidFill>
            <a:schemeClr val="lt1"/>
          </a:solidFill>
          <a:ln w="12700" cap="flat" cmpd="sng">
            <a:solidFill>
              <a:srgbClr val="FFC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MY" sz="1600" b="1">
                <a:solidFill>
                  <a:schemeClr val="dk1"/>
                </a:solidFill>
                <a:latin typeface="Twentieth Century"/>
                <a:ea typeface="Twentieth Century"/>
                <a:cs typeface="Twentieth Century"/>
                <a:sym typeface="Twentieth Century"/>
              </a:rPr>
              <a:t>90%</a:t>
            </a:r>
            <a:endParaRPr/>
          </a:p>
        </p:txBody>
      </p:sp>
      <p:sp>
        <p:nvSpPr>
          <p:cNvPr id="434" name="Google Shape;434;p11"/>
          <p:cNvSpPr/>
          <p:nvPr/>
        </p:nvSpPr>
        <p:spPr>
          <a:xfrm>
            <a:off x="1329701" y="4301350"/>
            <a:ext cx="971550" cy="533400"/>
          </a:xfrm>
          <a:prstGeom prst="octagon">
            <a:avLst>
              <a:gd name="adj" fmla="val 29289"/>
            </a:avLst>
          </a:prstGeom>
          <a:solidFill>
            <a:schemeClr val="lt1"/>
          </a:solidFill>
          <a:ln w="12700" cap="flat" cmpd="sng">
            <a:solidFill>
              <a:srgbClr val="FFC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MY" sz="1600" b="1">
                <a:solidFill>
                  <a:schemeClr val="dk1"/>
                </a:solidFill>
                <a:latin typeface="Twentieth Century"/>
                <a:ea typeface="Twentieth Century"/>
                <a:cs typeface="Twentieth Century"/>
                <a:sym typeface="Twentieth Century"/>
              </a:rPr>
              <a:t>70%</a:t>
            </a:r>
            <a:endParaRPr/>
          </a:p>
        </p:txBody>
      </p:sp>
      <p:sp>
        <p:nvSpPr>
          <p:cNvPr id="435" name="Google Shape;435;p11"/>
          <p:cNvSpPr/>
          <p:nvPr/>
        </p:nvSpPr>
        <p:spPr>
          <a:xfrm>
            <a:off x="1329701" y="4987150"/>
            <a:ext cx="971550" cy="533400"/>
          </a:xfrm>
          <a:prstGeom prst="octagon">
            <a:avLst>
              <a:gd name="adj" fmla="val 29289"/>
            </a:avLst>
          </a:prstGeom>
          <a:solidFill>
            <a:schemeClr val="lt1"/>
          </a:solidFill>
          <a:ln w="12700" cap="flat" cmpd="sng">
            <a:solidFill>
              <a:srgbClr val="FFC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MY" sz="1600" b="1">
                <a:solidFill>
                  <a:schemeClr val="dk1"/>
                </a:solidFill>
                <a:latin typeface="Twentieth Century"/>
                <a:ea typeface="Twentieth Century"/>
                <a:cs typeface="Twentieth Century"/>
                <a:sym typeface="Twentieth Century"/>
              </a:rPr>
              <a:t>50%</a:t>
            </a:r>
            <a:endParaRPr/>
          </a:p>
        </p:txBody>
      </p:sp>
      <p:sp>
        <p:nvSpPr>
          <p:cNvPr id="436" name="Google Shape;436;p11"/>
          <p:cNvSpPr/>
          <p:nvPr/>
        </p:nvSpPr>
        <p:spPr>
          <a:xfrm>
            <a:off x="6741030" y="4309290"/>
            <a:ext cx="971550" cy="533400"/>
          </a:xfrm>
          <a:prstGeom prst="octagon">
            <a:avLst>
              <a:gd name="adj" fmla="val 29289"/>
            </a:avLst>
          </a:prstGeom>
          <a:solidFill>
            <a:schemeClr val="lt1"/>
          </a:solidFill>
          <a:ln w="12700" cap="flat" cmpd="sng">
            <a:solidFill>
              <a:srgbClr val="FFC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MY" sz="1600" b="1">
                <a:solidFill>
                  <a:schemeClr val="dk1"/>
                </a:solidFill>
                <a:latin typeface="Twentieth Century"/>
                <a:ea typeface="Twentieth Century"/>
                <a:cs typeface="Twentieth Century"/>
                <a:sym typeface="Twentieth Century"/>
              </a:rPr>
              <a:t>30%</a:t>
            </a:r>
            <a:endParaRPr/>
          </a:p>
        </p:txBody>
      </p:sp>
      <p:sp>
        <p:nvSpPr>
          <p:cNvPr id="437" name="Google Shape;437;p11"/>
          <p:cNvSpPr/>
          <p:nvPr/>
        </p:nvSpPr>
        <p:spPr>
          <a:xfrm>
            <a:off x="6707693" y="3615553"/>
            <a:ext cx="971550" cy="533400"/>
          </a:xfrm>
          <a:prstGeom prst="octagon">
            <a:avLst>
              <a:gd name="adj" fmla="val 29289"/>
            </a:avLst>
          </a:prstGeom>
          <a:solidFill>
            <a:schemeClr val="lt1"/>
          </a:solidFill>
          <a:ln w="12700" cap="flat" cmpd="sng">
            <a:solidFill>
              <a:srgbClr val="FFC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MY" sz="1600" b="1">
                <a:solidFill>
                  <a:schemeClr val="dk1"/>
                </a:solidFill>
                <a:latin typeface="Twentieth Century"/>
                <a:ea typeface="Twentieth Century"/>
                <a:cs typeface="Twentieth Century"/>
                <a:sym typeface="Twentieth Century"/>
              </a:rPr>
              <a:t>10%</a:t>
            </a:r>
            <a:endParaRPr/>
          </a:p>
        </p:txBody>
      </p:sp>
      <p:sp>
        <p:nvSpPr>
          <p:cNvPr id="438" name="Google Shape;438;p11"/>
          <p:cNvSpPr/>
          <p:nvPr/>
        </p:nvSpPr>
        <p:spPr>
          <a:xfrm>
            <a:off x="6741030" y="4987153"/>
            <a:ext cx="971550" cy="533400"/>
          </a:xfrm>
          <a:prstGeom prst="octagon">
            <a:avLst>
              <a:gd name="adj" fmla="val 29289"/>
            </a:avLst>
          </a:prstGeom>
          <a:solidFill>
            <a:schemeClr val="lt1"/>
          </a:solidFill>
          <a:ln w="12700" cap="flat" cmpd="sng">
            <a:solidFill>
              <a:srgbClr val="FFC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MY" sz="1600" b="1">
                <a:solidFill>
                  <a:schemeClr val="dk1"/>
                </a:solidFill>
                <a:latin typeface="Twentieth Century"/>
                <a:ea typeface="Twentieth Century"/>
                <a:cs typeface="Twentieth Century"/>
                <a:sym typeface="Twentieth Century"/>
              </a:rPr>
              <a:t>50%</a:t>
            </a:r>
            <a:endParaRPr/>
          </a:p>
        </p:txBody>
      </p:sp>
      <p:sp>
        <p:nvSpPr>
          <p:cNvPr id="439" name="Google Shape;439;p11"/>
          <p:cNvSpPr/>
          <p:nvPr/>
        </p:nvSpPr>
        <p:spPr>
          <a:xfrm>
            <a:off x="1075699" y="1821384"/>
            <a:ext cx="1481397" cy="381000"/>
          </a:xfrm>
          <a:prstGeom prst="rect">
            <a:avLst/>
          </a:prstGeom>
          <a:solidFill>
            <a:srgbClr val="22357B"/>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MY" b="1">
                <a:solidFill>
                  <a:schemeClr val="lt1"/>
                </a:solidFill>
                <a:latin typeface="+mn-lt"/>
                <a:ea typeface="Twentieth Century"/>
                <a:cs typeface="Twentieth Century"/>
                <a:sym typeface="Twentieth Century"/>
              </a:rPr>
              <a:t>SUMBANGAN</a:t>
            </a:r>
            <a:endParaRPr sz="1200">
              <a:latin typeface="+mn-lt"/>
            </a:endParaRPr>
          </a:p>
        </p:txBody>
      </p:sp>
      <p:sp>
        <p:nvSpPr>
          <p:cNvPr id="440" name="Google Shape;440;p11"/>
          <p:cNvSpPr/>
          <p:nvPr/>
        </p:nvSpPr>
        <p:spPr>
          <a:xfrm>
            <a:off x="6476630" y="1889963"/>
            <a:ext cx="1481397" cy="381000"/>
          </a:xfrm>
          <a:prstGeom prst="rect">
            <a:avLst/>
          </a:prstGeom>
          <a:solidFill>
            <a:srgbClr val="22357B"/>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MY" sz="1600" b="1" dirty="0">
                <a:solidFill>
                  <a:schemeClr val="lt1"/>
                </a:solidFill>
                <a:latin typeface="Twentieth Century"/>
                <a:ea typeface="Twentieth Century"/>
                <a:cs typeface="Twentieth Century"/>
                <a:sym typeface="Twentieth Century"/>
              </a:rPr>
              <a:t>SUMBANGAN</a:t>
            </a:r>
            <a:endParaRPr dirty="0"/>
          </a:p>
        </p:txBody>
      </p:sp>
      <p:sp>
        <p:nvSpPr>
          <p:cNvPr id="441" name="Google Shape;441;p11"/>
          <p:cNvSpPr/>
          <p:nvPr/>
        </p:nvSpPr>
        <p:spPr>
          <a:xfrm>
            <a:off x="2587266" y="5711050"/>
            <a:ext cx="3873297" cy="604837"/>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MY" sz="1200" b="1">
                <a:solidFill>
                  <a:schemeClr val="dk1"/>
                </a:solidFill>
                <a:latin typeface="+mn-lt"/>
                <a:ea typeface="Twentieth Century"/>
                <a:cs typeface="Twentieth Century"/>
                <a:sym typeface="Twentieth Century"/>
              </a:rPr>
              <a:t>Syarikat Besar</a:t>
            </a:r>
            <a:endParaRPr sz="1200" b="1">
              <a:solidFill>
                <a:schemeClr val="dk1"/>
              </a:solidFill>
              <a:latin typeface="+mn-lt"/>
              <a:ea typeface="Twentieth Century"/>
              <a:cs typeface="Twentieth Century"/>
              <a:sym typeface="Twentieth Century"/>
            </a:endParaRPr>
          </a:p>
          <a:p>
            <a:pPr marL="0" marR="0" lvl="0" indent="0" algn="ctr" rtl="0">
              <a:spcBef>
                <a:spcPts val="0"/>
              </a:spcBef>
              <a:spcAft>
                <a:spcPts val="0"/>
              </a:spcAft>
              <a:buNone/>
            </a:pPr>
            <a:r>
              <a:rPr lang="en-MY" sz="1200" b="1">
                <a:solidFill>
                  <a:schemeClr val="dk1"/>
                </a:solidFill>
                <a:latin typeface="+mn-lt"/>
                <a:ea typeface="Twentieth Century"/>
                <a:cs typeface="Twentieth Century"/>
                <a:sym typeface="Twentieth Century"/>
              </a:rPr>
              <a:t>RM350K maksimum</a:t>
            </a:r>
            <a:endParaRPr sz="1200" b="1">
              <a:solidFill>
                <a:schemeClr val="dk1"/>
              </a:solidFill>
              <a:latin typeface="+mn-lt"/>
              <a:ea typeface="Twentieth Century"/>
              <a:cs typeface="Twentieth Century"/>
              <a:sym typeface="Twentieth Century"/>
            </a:endParaRPr>
          </a:p>
          <a:p>
            <a:pPr marL="0" marR="0" lvl="0" indent="0" algn="ctr" rtl="0">
              <a:spcBef>
                <a:spcPts val="0"/>
              </a:spcBef>
              <a:spcAft>
                <a:spcPts val="0"/>
              </a:spcAft>
              <a:buNone/>
            </a:pPr>
            <a:r>
              <a:rPr lang="en-MY" sz="1200">
                <a:solidFill>
                  <a:schemeClr val="dk1"/>
                </a:solidFill>
                <a:latin typeface="+mn-lt"/>
                <a:ea typeface="Twentieth Century"/>
                <a:cs typeface="Twentieth Century"/>
                <a:sym typeface="Twentieth Century"/>
              </a:rPr>
              <a:t>(Tempoh maksimum 12 bulan)</a:t>
            </a:r>
            <a:endParaRPr sz="1200">
              <a:latin typeface="+mn-lt"/>
            </a:endParaRPr>
          </a:p>
        </p:txBody>
      </p:sp>
      <p:sp>
        <p:nvSpPr>
          <p:cNvPr id="442" name="Google Shape;442;p11"/>
          <p:cNvSpPr/>
          <p:nvPr/>
        </p:nvSpPr>
        <p:spPr>
          <a:xfrm>
            <a:off x="1329701" y="5711050"/>
            <a:ext cx="971550" cy="533400"/>
          </a:xfrm>
          <a:prstGeom prst="octagon">
            <a:avLst>
              <a:gd name="adj" fmla="val 29289"/>
            </a:avLst>
          </a:prstGeom>
          <a:solidFill>
            <a:schemeClr val="lt1"/>
          </a:solidFill>
          <a:ln w="12700" cap="flat" cmpd="sng">
            <a:solidFill>
              <a:srgbClr val="FFC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MY" sz="1600" b="1">
                <a:solidFill>
                  <a:schemeClr val="dk1"/>
                </a:solidFill>
                <a:latin typeface="Twentieth Century"/>
                <a:ea typeface="Twentieth Century"/>
                <a:cs typeface="Twentieth Century"/>
                <a:sym typeface="Twentieth Century"/>
              </a:rPr>
              <a:t>30%</a:t>
            </a:r>
            <a:endParaRPr/>
          </a:p>
        </p:txBody>
      </p:sp>
      <p:sp>
        <p:nvSpPr>
          <p:cNvPr id="443" name="Google Shape;443;p11"/>
          <p:cNvSpPr/>
          <p:nvPr/>
        </p:nvSpPr>
        <p:spPr>
          <a:xfrm>
            <a:off x="6741030" y="5711053"/>
            <a:ext cx="971550" cy="533400"/>
          </a:xfrm>
          <a:prstGeom prst="octagon">
            <a:avLst>
              <a:gd name="adj" fmla="val 29289"/>
            </a:avLst>
          </a:prstGeom>
          <a:solidFill>
            <a:schemeClr val="lt1"/>
          </a:solidFill>
          <a:ln w="12700" cap="flat" cmpd="sng">
            <a:solidFill>
              <a:srgbClr val="FFC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MY" sz="1600" b="1">
                <a:solidFill>
                  <a:schemeClr val="dk1"/>
                </a:solidFill>
                <a:latin typeface="Twentieth Century"/>
                <a:ea typeface="Twentieth Century"/>
                <a:cs typeface="Twentieth Century"/>
                <a:sym typeface="Twentieth Century"/>
              </a:rPr>
              <a:t>70%</a:t>
            </a:r>
            <a:endParaRPr/>
          </a:p>
        </p:txBody>
      </p:sp>
      <p:sp>
        <p:nvSpPr>
          <p:cNvPr id="444" name="Google Shape;444;p11"/>
          <p:cNvSpPr/>
          <p:nvPr/>
        </p:nvSpPr>
        <p:spPr>
          <a:xfrm>
            <a:off x="2884456" y="2508240"/>
            <a:ext cx="3346045" cy="523180"/>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a:buNone/>
            </a:pPr>
            <a:r>
              <a:rPr lang="en-MY" b="1">
                <a:solidFill>
                  <a:schemeClr val="dk1"/>
                </a:solidFill>
                <a:latin typeface="+mn-lt"/>
                <a:ea typeface="Twentieth Century"/>
                <a:cs typeface="Twentieth Century"/>
                <a:sym typeface="Twentieth Century"/>
              </a:rPr>
              <a:t>NILAI MAKSIMUM GERAN ADALAH BERDASARKAN SAIZ SYARIKAT</a:t>
            </a:r>
            <a:endParaRPr b="1">
              <a:solidFill>
                <a:schemeClr val="dk1"/>
              </a:solidFill>
              <a:latin typeface="+mn-lt"/>
              <a:ea typeface="Twentieth Century"/>
              <a:cs typeface="Twentieth Century"/>
              <a:sym typeface="Twentieth Century"/>
            </a:endParaRPr>
          </a:p>
        </p:txBody>
      </p:sp>
      <p:sp>
        <p:nvSpPr>
          <p:cNvPr id="445" name="Google Shape;445;p11"/>
          <p:cNvSpPr/>
          <p:nvPr/>
        </p:nvSpPr>
        <p:spPr>
          <a:xfrm rot="5400000">
            <a:off x="7187420" y="3047104"/>
            <a:ext cx="245714" cy="635822"/>
          </a:xfrm>
          <a:prstGeom prst="chevron">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000"/>
              <a:buFont typeface="Arial"/>
              <a:buNone/>
            </a:pPr>
            <a:endParaRPr sz="2000">
              <a:solidFill>
                <a:schemeClr val="dk1"/>
              </a:solidFill>
              <a:latin typeface="Twentieth Century"/>
              <a:ea typeface="Twentieth Century"/>
              <a:cs typeface="Twentieth Century"/>
              <a:sym typeface="Twentieth Century"/>
            </a:endParaRPr>
          </a:p>
        </p:txBody>
      </p:sp>
      <p:graphicFrame>
        <p:nvGraphicFramePr>
          <p:cNvPr id="446" name="Google Shape;446;p11"/>
          <p:cNvGraphicFramePr/>
          <p:nvPr/>
        </p:nvGraphicFramePr>
        <p:xfrm>
          <a:off x="8127587" y="1829536"/>
          <a:ext cx="3815775" cy="2788035"/>
        </p:xfrm>
        <a:graphic>
          <a:graphicData uri="http://schemas.openxmlformats.org/drawingml/2006/table">
            <a:tbl>
              <a:tblPr firstRow="1" firstCol="1" bandRow="1">
                <a:noFill/>
                <a:tableStyleId>{94D336AD-BAA1-49C9-BF1D-E6550B9FC3D6}</a:tableStyleId>
              </a:tblPr>
              <a:tblGrid>
                <a:gridCol w="1037600">
                  <a:extLst>
                    <a:ext uri="{9D8B030D-6E8A-4147-A177-3AD203B41FA5}">
                      <a16:colId xmlns:a16="http://schemas.microsoft.com/office/drawing/2014/main" val="20000"/>
                    </a:ext>
                  </a:extLst>
                </a:gridCol>
                <a:gridCol w="2778175">
                  <a:extLst>
                    <a:ext uri="{9D8B030D-6E8A-4147-A177-3AD203B41FA5}">
                      <a16:colId xmlns:a16="http://schemas.microsoft.com/office/drawing/2014/main" val="20001"/>
                    </a:ext>
                  </a:extLst>
                </a:gridCol>
              </a:tblGrid>
              <a:tr h="212475">
                <a:tc>
                  <a:txBody>
                    <a:bodyPr/>
                    <a:lstStyle/>
                    <a:p>
                      <a:pPr marL="0" marR="0" lvl="0" indent="0" algn="ctr" rtl="0">
                        <a:lnSpc>
                          <a:spcPct val="100000"/>
                        </a:lnSpc>
                        <a:spcBef>
                          <a:spcPts val="0"/>
                        </a:spcBef>
                        <a:spcAft>
                          <a:spcPts val="0"/>
                        </a:spcAft>
                        <a:buNone/>
                      </a:pPr>
                      <a:r>
                        <a:rPr lang="en-MY" sz="1300" u="none" strike="noStrike" cap="none">
                          <a:latin typeface="+mn-lt"/>
                        </a:rPr>
                        <a:t>Kos Projek</a:t>
                      </a:r>
                      <a:endParaRPr sz="1300" u="none" strike="noStrike" cap="none">
                        <a:solidFill>
                          <a:schemeClr val="dk1"/>
                        </a:solidFill>
                        <a:latin typeface="+mn-lt"/>
                        <a:ea typeface="Twentieth Century"/>
                        <a:cs typeface="Twentieth Century"/>
                        <a:sym typeface="Twentieth Century"/>
                      </a:endParaRPr>
                    </a:p>
                  </a:txBody>
                  <a:tcPr marL="68575" marR="68575" marT="0" marB="0"/>
                </a:tc>
                <a:tc>
                  <a:txBody>
                    <a:bodyPr/>
                    <a:lstStyle/>
                    <a:p>
                      <a:pPr marL="0" marR="0" lvl="0" indent="0" algn="ctr" rtl="0">
                        <a:lnSpc>
                          <a:spcPct val="100000"/>
                        </a:lnSpc>
                        <a:spcBef>
                          <a:spcPts val="0"/>
                        </a:spcBef>
                        <a:spcAft>
                          <a:spcPts val="0"/>
                        </a:spcAft>
                        <a:buNone/>
                      </a:pPr>
                      <a:r>
                        <a:rPr lang="en-MY" sz="1300" u="none" strike="noStrike" cap="none">
                          <a:latin typeface="+mn-lt"/>
                        </a:rPr>
                        <a:t>Pecahan kos projek </a:t>
                      </a:r>
                      <a:endParaRPr sz="1300" u="none" strike="noStrike" cap="none">
                        <a:solidFill>
                          <a:schemeClr val="dk1"/>
                        </a:solidFill>
                        <a:latin typeface="+mn-lt"/>
                        <a:ea typeface="Twentieth Century"/>
                        <a:cs typeface="Twentieth Century"/>
                        <a:sym typeface="Twentieth Century"/>
                      </a:endParaRPr>
                    </a:p>
                  </a:txBody>
                  <a:tcPr marL="68575" marR="68575" marT="0" marB="0"/>
                </a:tc>
                <a:extLst>
                  <a:ext uri="{0D108BD9-81ED-4DB2-BD59-A6C34878D82A}">
                    <a16:rowId xmlns:a16="http://schemas.microsoft.com/office/drawing/2014/main" val="10000"/>
                  </a:ext>
                </a:extLst>
              </a:tr>
              <a:tr h="852150">
                <a:tc>
                  <a:txBody>
                    <a:bodyPr/>
                    <a:lstStyle/>
                    <a:p>
                      <a:pPr marL="38100" marR="0" lvl="0" indent="0" algn="l" rtl="0">
                        <a:lnSpc>
                          <a:spcPct val="100000"/>
                        </a:lnSpc>
                        <a:spcBef>
                          <a:spcPts val="0"/>
                        </a:spcBef>
                        <a:spcAft>
                          <a:spcPts val="0"/>
                        </a:spcAft>
                        <a:buNone/>
                      </a:pPr>
                      <a:r>
                        <a:rPr lang="en-MY" sz="1300" u="none" strike="noStrike" cap="none">
                          <a:latin typeface="+mn-lt"/>
                        </a:rPr>
                        <a:t>≤ RM100,000</a:t>
                      </a:r>
                      <a:endParaRPr sz="1300" u="none" strike="noStrike" cap="none">
                        <a:solidFill>
                          <a:schemeClr val="dk1"/>
                        </a:solidFill>
                        <a:latin typeface="+mn-lt"/>
                        <a:ea typeface="Twentieth Century"/>
                        <a:cs typeface="Twentieth Century"/>
                        <a:sym typeface="Twentieth Century"/>
                      </a:endParaRPr>
                    </a:p>
                  </a:txBody>
                  <a:tcPr marL="68575" marR="68575" marT="0" marB="0"/>
                </a:tc>
                <a:tc>
                  <a:txBody>
                    <a:bodyPr/>
                    <a:lstStyle/>
                    <a:p>
                      <a:pPr marL="111125" marR="0" lvl="0" indent="-111125" algn="just" rtl="0">
                        <a:lnSpc>
                          <a:spcPct val="100000"/>
                        </a:lnSpc>
                        <a:spcBef>
                          <a:spcPts val="0"/>
                        </a:spcBef>
                        <a:spcAft>
                          <a:spcPts val="0"/>
                        </a:spcAft>
                        <a:buClr>
                          <a:schemeClr val="dk1"/>
                        </a:buClr>
                        <a:buSzPts val="1100"/>
                        <a:buFont typeface="Noto Sans Symbols"/>
                        <a:buChar char="∙"/>
                      </a:pPr>
                      <a:r>
                        <a:rPr lang="en-MY" sz="1300" u="none" strike="noStrike" cap="none">
                          <a:latin typeface="+mn-lt"/>
                        </a:rPr>
                        <a:t>70% bagi kos pembangunan projek</a:t>
                      </a:r>
                      <a:endParaRPr sz="1300" u="none" strike="noStrike" cap="none">
                        <a:latin typeface="+mn-lt"/>
                      </a:endParaRPr>
                    </a:p>
                    <a:p>
                      <a:pPr marL="111125" marR="0" lvl="0" indent="-111125" algn="just" rtl="0">
                        <a:lnSpc>
                          <a:spcPct val="100000"/>
                        </a:lnSpc>
                        <a:spcBef>
                          <a:spcPts val="0"/>
                        </a:spcBef>
                        <a:spcAft>
                          <a:spcPts val="0"/>
                        </a:spcAft>
                        <a:buClr>
                          <a:schemeClr val="dk1"/>
                        </a:buClr>
                        <a:buSzPts val="1100"/>
                        <a:buFont typeface="Noto Sans Symbols"/>
                        <a:buChar char="∙"/>
                      </a:pPr>
                      <a:r>
                        <a:rPr lang="en-MY" sz="1300" u="none" strike="noStrike" cap="none">
                          <a:latin typeface="+mn-lt"/>
                        </a:rPr>
                        <a:t>25% bagi kos bayaran profesional penyelidik (termasuk RO/RA) </a:t>
                      </a:r>
                      <a:endParaRPr sz="1300" u="none" strike="noStrike" cap="none">
                        <a:latin typeface="+mn-lt"/>
                      </a:endParaRPr>
                    </a:p>
                    <a:p>
                      <a:pPr marL="111125" marR="0" lvl="0" indent="-111125" algn="just" rtl="0">
                        <a:lnSpc>
                          <a:spcPct val="100000"/>
                        </a:lnSpc>
                        <a:spcBef>
                          <a:spcPts val="0"/>
                        </a:spcBef>
                        <a:spcAft>
                          <a:spcPts val="0"/>
                        </a:spcAft>
                        <a:buClr>
                          <a:schemeClr val="dk1"/>
                        </a:buClr>
                        <a:buSzPts val="1100"/>
                        <a:buFont typeface="Noto Sans Symbols"/>
                        <a:buChar char="∙"/>
                      </a:pPr>
                      <a:r>
                        <a:rPr lang="en-MY" sz="1300" u="none" strike="noStrike" cap="none">
                          <a:latin typeface="+mn-lt"/>
                        </a:rPr>
                        <a:t>5% bagi kos pengurusan projek kepada PPP</a:t>
                      </a:r>
                      <a:endParaRPr sz="1300" u="none" strike="noStrike" cap="none">
                        <a:solidFill>
                          <a:schemeClr val="dk1"/>
                        </a:solidFill>
                        <a:latin typeface="+mn-lt"/>
                        <a:ea typeface="Twentieth Century"/>
                        <a:cs typeface="Twentieth Century"/>
                        <a:sym typeface="Twentieth Century"/>
                      </a:endParaRPr>
                    </a:p>
                  </a:txBody>
                  <a:tcPr marL="68575" marR="68575" marT="0" marB="0"/>
                </a:tc>
                <a:extLst>
                  <a:ext uri="{0D108BD9-81ED-4DB2-BD59-A6C34878D82A}">
                    <a16:rowId xmlns:a16="http://schemas.microsoft.com/office/drawing/2014/main" val="10001"/>
                  </a:ext>
                </a:extLst>
              </a:tr>
              <a:tr h="908050">
                <a:tc>
                  <a:txBody>
                    <a:bodyPr/>
                    <a:lstStyle/>
                    <a:p>
                      <a:pPr marL="38100" marR="0" lvl="0" indent="0" algn="l" rtl="0">
                        <a:lnSpc>
                          <a:spcPct val="100000"/>
                        </a:lnSpc>
                        <a:spcBef>
                          <a:spcPts val="0"/>
                        </a:spcBef>
                        <a:spcAft>
                          <a:spcPts val="0"/>
                        </a:spcAft>
                        <a:buNone/>
                      </a:pPr>
                      <a:r>
                        <a:rPr lang="en-MY" sz="1300" u="none" strike="noStrike" cap="none" dirty="0">
                          <a:latin typeface="+mn-lt"/>
                        </a:rPr>
                        <a:t>&gt; RM100,000</a:t>
                      </a:r>
                      <a:endParaRPr sz="1300" u="none" strike="noStrike" cap="none" dirty="0">
                        <a:solidFill>
                          <a:schemeClr val="dk1"/>
                        </a:solidFill>
                        <a:latin typeface="+mn-lt"/>
                        <a:ea typeface="Twentieth Century"/>
                        <a:cs typeface="Twentieth Century"/>
                        <a:sym typeface="Twentieth Century"/>
                      </a:endParaRPr>
                    </a:p>
                  </a:txBody>
                  <a:tcPr marL="68575" marR="68575" marT="0" marB="0"/>
                </a:tc>
                <a:tc>
                  <a:txBody>
                    <a:bodyPr/>
                    <a:lstStyle/>
                    <a:p>
                      <a:pPr marL="111125" marR="0" lvl="0" indent="-111125" algn="just" rtl="0">
                        <a:lnSpc>
                          <a:spcPct val="100000"/>
                        </a:lnSpc>
                        <a:spcBef>
                          <a:spcPts val="0"/>
                        </a:spcBef>
                        <a:spcAft>
                          <a:spcPts val="0"/>
                        </a:spcAft>
                        <a:buClr>
                          <a:schemeClr val="dk1"/>
                        </a:buClr>
                        <a:buSzPts val="1100"/>
                        <a:buFont typeface="Noto Sans Symbols"/>
                        <a:buChar char="∙"/>
                      </a:pPr>
                      <a:r>
                        <a:rPr lang="en-MY" sz="1300" u="none" strike="noStrike" cap="none" dirty="0">
                          <a:latin typeface="+mn-lt"/>
                        </a:rPr>
                        <a:t>RM25,000 </a:t>
                      </a:r>
                      <a:r>
                        <a:rPr lang="en-MY" sz="1300" u="none" strike="noStrike" cap="none" dirty="0" err="1">
                          <a:latin typeface="+mn-lt"/>
                        </a:rPr>
                        <a:t>bagi</a:t>
                      </a:r>
                      <a:r>
                        <a:rPr lang="en-MY" sz="1300" u="none" strike="noStrike" cap="none" dirty="0">
                          <a:latin typeface="+mn-lt"/>
                        </a:rPr>
                        <a:t> kos </a:t>
                      </a:r>
                      <a:r>
                        <a:rPr lang="en-MY" sz="1300" u="none" strike="noStrike" cap="none" dirty="0" err="1">
                          <a:latin typeface="+mn-lt"/>
                        </a:rPr>
                        <a:t>bayaran</a:t>
                      </a:r>
                      <a:r>
                        <a:rPr lang="en-MY" sz="1300" u="none" strike="noStrike" cap="none" dirty="0">
                          <a:latin typeface="+mn-lt"/>
                        </a:rPr>
                        <a:t> </a:t>
                      </a:r>
                      <a:r>
                        <a:rPr lang="en-MY" sz="1300" u="none" strike="noStrike" cap="none" dirty="0" err="1">
                          <a:latin typeface="+mn-lt"/>
                        </a:rPr>
                        <a:t>profesional</a:t>
                      </a:r>
                      <a:r>
                        <a:rPr lang="en-MY" sz="1300" u="none" strike="noStrike" cap="none" dirty="0">
                          <a:latin typeface="+mn-lt"/>
                        </a:rPr>
                        <a:t> </a:t>
                      </a:r>
                      <a:r>
                        <a:rPr lang="en-MY" sz="1300" u="none" strike="noStrike" cap="none" dirty="0" err="1">
                          <a:latin typeface="+mn-lt"/>
                        </a:rPr>
                        <a:t>penyelidik</a:t>
                      </a:r>
                      <a:r>
                        <a:rPr lang="en-MY" sz="1300" u="none" strike="noStrike" cap="none" dirty="0">
                          <a:latin typeface="+mn-lt"/>
                        </a:rPr>
                        <a:t> (</a:t>
                      </a:r>
                      <a:r>
                        <a:rPr lang="en-MY" sz="1300" u="none" strike="noStrike" cap="none" dirty="0" err="1">
                          <a:latin typeface="+mn-lt"/>
                        </a:rPr>
                        <a:t>termasuk</a:t>
                      </a:r>
                      <a:r>
                        <a:rPr lang="en-MY" sz="1300" u="none" strike="noStrike" cap="none" dirty="0">
                          <a:latin typeface="+mn-lt"/>
                        </a:rPr>
                        <a:t> RO/RA) </a:t>
                      </a:r>
                      <a:endParaRPr sz="1300" u="none" strike="noStrike" cap="none" dirty="0">
                        <a:latin typeface="+mn-lt"/>
                      </a:endParaRPr>
                    </a:p>
                    <a:p>
                      <a:pPr marL="111125" marR="0" lvl="0" indent="-111125" algn="just" rtl="0">
                        <a:lnSpc>
                          <a:spcPct val="100000"/>
                        </a:lnSpc>
                        <a:spcBef>
                          <a:spcPts val="0"/>
                        </a:spcBef>
                        <a:spcAft>
                          <a:spcPts val="0"/>
                        </a:spcAft>
                        <a:buClr>
                          <a:schemeClr val="dk1"/>
                        </a:buClr>
                        <a:buSzPts val="1100"/>
                        <a:buFont typeface="Noto Sans Symbols"/>
                        <a:buChar char="∙"/>
                      </a:pPr>
                      <a:r>
                        <a:rPr lang="en-MY" sz="1300" u="none" strike="noStrike" cap="none" dirty="0">
                          <a:latin typeface="+mn-lt"/>
                        </a:rPr>
                        <a:t>RM5,000 </a:t>
                      </a:r>
                      <a:r>
                        <a:rPr lang="en-MY" sz="1300" u="none" strike="noStrike" cap="none" dirty="0" err="1">
                          <a:latin typeface="+mn-lt"/>
                        </a:rPr>
                        <a:t>bagi</a:t>
                      </a:r>
                      <a:r>
                        <a:rPr lang="en-MY" sz="1300" u="none" strike="noStrike" cap="none" dirty="0">
                          <a:latin typeface="+mn-lt"/>
                        </a:rPr>
                        <a:t> kos </a:t>
                      </a:r>
                      <a:r>
                        <a:rPr lang="en-MY" sz="1300" u="none" strike="noStrike" cap="none" dirty="0" err="1">
                          <a:latin typeface="+mn-lt"/>
                        </a:rPr>
                        <a:t>pengurusan</a:t>
                      </a:r>
                      <a:r>
                        <a:rPr lang="en-MY" sz="1300" u="none" strike="noStrike" cap="none" dirty="0">
                          <a:latin typeface="+mn-lt"/>
                        </a:rPr>
                        <a:t> </a:t>
                      </a:r>
                      <a:r>
                        <a:rPr lang="en-MY" sz="1300" u="none" strike="noStrike" cap="none" dirty="0" err="1">
                          <a:latin typeface="+mn-lt"/>
                        </a:rPr>
                        <a:t>projek</a:t>
                      </a:r>
                      <a:r>
                        <a:rPr lang="en-MY" sz="1300" u="none" strike="noStrike" cap="none" dirty="0">
                          <a:latin typeface="+mn-lt"/>
                        </a:rPr>
                        <a:t> </a:t>
                      </a:r>
                      <a:r>
                        <a:rPr lang="en-MY" sz="1300" u="none" strike="noStrike" cap="none" dirty="0" err="1">
                          <a:latin typeface="+mn-lt"/>
                        </a:rPr>
                        <a:t>kepada</a:t>
                      </a:r>
                      <a:r>
                        <a:rPr lang="en-MY" sz="1300" u="none" strike="noStrike" cap="none" dirty="0">
                          <a:latin typeface="+mn-lt"/>
                        </a:rPr>
                        <a:t> PPP</a:t>
                      </a:r>
                      <a:endParaRPr sz="1300" dirty="0">
                        <a:latin typeface="+mn-lt"/>
                      </a:endParaRPr>
                    </a:p>
                    <a:p>
                      <a:pPr marL="111125" marR="0" lvl="0" indent="-111125" algn="just" rtl="0">
                        <a:lnSpc>
                          <a:spcPct val="100000"/>
                        </a:lnSpc>
                        <a:spcBef>
                          <a:spcPts val="0"/>
                        </a:spcBef>
                        <a:spcAft>
                          <a:spcPts val="0"/>
                        </a:spcAft>
                        <a:buClr>
                          <a:schemeClr val="dk1"/>
                        </a:buClr>
                        <a:buSzPts val="1100"/>
                        <a:buFont typeface="Noto Sans Symbols"/>
                        <a:buChar char="∙"/>
                      </a:pPr>
                      <a:r>
                        <a:rPr lang="en-MY" sz="1300" u="none" strike="noStrike" cap="none" dirty="0" err="1">
                          <a:solidFill>
                            <a:schemeClr val="dk1"/>
                          </a:solidFill>
                          <a:latin typeface="+mn-lt"/>
                          <a:ea typeface="Calibri"/>
                          <a:cs typeface="Calibri"/>
                          <a:sym typeface="Calibri"/>
                        </a:rPr>
                        <a:t>Peruntukan</a:t>
                      </a:r>
                      <a:r>
                        <a:rPr lang="en-MY" sz="1300" u="none" strike="noStrike" cap="none" dirty="0">
                          <a:solidFill>
                            <a:schemeClr val="dk1"/>
                          </a:solidFill>
                          <a:latin typeface="+mn-lt"/>
                          <a:ea typeface="Calibri"/>
                          <a:cs typeface="Calibri"/>
                          <a:sym typeface="Calibri"/>
                        </a:rPr>
                        <a:t> </a:t>
                      </a:r>
                      <a:r>
                        <a:rPr lang="en-MY" sz="1300" u="none" strike="noStrike" cap="none" dirty="0" err="1">
                          <a:solidFill>
                            <a:schemeClr val="dk1"/>
                          </a:solidFill>
                          <a:latin typeface="+mn-lt"/>
                          <a:ea typeface="Calibri"/>
                          <a:cs typeface="Calibri"/>
                          <a:sym typeface="Calibri"/>
                        </a:rPr>
                        <a:t>selebihnya</a:t>
                      </a:r>
                      <a:r>
                        <a:rPr lang="en-MY" sz="1300" u="none" strike="noStrike" cap="none" dirty="0">
                          <a:solidFill>
                            <a:schemeClr val="dk1"/>
                          </a:solidFill>
                          <a:latin typeface="+mn-lt"/>
                          <a:ea typeface="Calibri"/>
                          <a:cs typeface="Calibri"/>
                          <a:sym typeface="Calibri"/>
                        </a:rPr>
                        <a:t> </a:t>
                      </a:r>
                      <a:r>
                        <a:rPr lang="en-MY" sz="1300" u="none" strike="noStrike" cap="none" dirty="0" err="1">
                          <a:solidFill>
                            <a:schemeClr val="dk1"/>
                          </a:solidFill>
                          <a:latin typeface="+mn-lt"/>
                          <a:ea typeface="Calibri"/>
                          <a:cs typeface="Calibri"/>
                          <a:sym typeface="Calibri"/>
                        </a:rPr>
                        <a:t>untuk</a:t>
                      </a:r>
                      <a:r>
                        <a:rPr lang="en-MY" sz="1300" u="none" strike="noStrike" cap="none" dirty="0">
                          <a:solidFill>
                            <a:schemeClr val="dk1"/>
                          </a:solidFill>
                          <a:latin typeface="+mn-lt"/>
                          <a:ea typeface="Calibri"/>
                          <a:cs typeface="Calibri"/>
                          <a:sym typeface="Calibri"/>
                        </a:rPr>
                        <a:t> kos </a:t>
                      </a:r>
                      <a:r>
                        <a:rPr lang="en-MY" sz="1300" u="none" strike="noStrike" cap="none" dirty="0" err="1">
                          <a:solidFill>
                            <a:schemeClr val="dk1"/>
                          </a:solidFill>
                          <a:latin typeface="+mn-lt"/>
                          <a:ea typeface="Calibri"/>
                          <a:cs typeface="Calibri"/>
                          <a:sym typeface="Calibri"/>
                        </a:rPr>
                        <a:t>pembangunan</a:t>
                      </a:r>
                      <a:r>
                        <a:rPr lang="en-MY" sz="1300" u="none" strike="noStrike" cap="none" dirty="0">
                          <a:solidFill>
                            <a:schemeClr val="dk1"/>
                          </a:solidFill>
                          <a:latin typeface="+mn-lt"/>
                          <a:ea typeface="Calibri"/>
                          <a:cs typeface="Calibri"/>
                          <a:sym typeface="Calibri"/>
                        </a:rPr>
                        <a:t> </a:t>
                      </a:r>
                      <a:r>
                        <a:rPr lang="en-MY" sz="1300" u="none" strike="noStrike" cap="none" dirty="0" err="1">
                          <a:solidFill>
                            <a:schemeClr val="dk1"/>
                          </a:solidFill>
                          <a:latin typeface="+mn-lt"/>
                          <a:ea typeface="Calibri"/>
                          <a:cs typeface="Calibri"/>
                          <a:sym typeface="Calibri"/>
                        </a:rPr>
                        <a:t>projek</a:t>
                      </a:r>
                      <a:endParaRPr sz="1300" u="none" strike="noStrike" cap="none" dirty="0">
                        <a:solidFill>
                          <a:schemeClr val="dk1"/>
                        </a:solidFill>
                        <a:latin typeface="+mn-lt"/>
                        <a:ea typeface="Calibri"/>
                        <a:cs typeface="Calibri"/>
                        <a:sym typeface="Calibri"/>
                      </a:endParaRPr>
                    </a:p>
                  </a:txBody>
                  <a:tcPr marL="68575" marR="68575" marT="0" marB="0"/>
                </a:tc>
                <a:extLst>
                  <a:ext uri="{0D108BD9-81ED-4DB2-BD59-A6C34878D82A}">
                    <a16:rowId xmlns:a16="http://schemas.microsoft.com/office/drawing/2014/main" val="10002"/>
                  </a:ext>
                </a:extLst>
              </a:tr>
            </a:tbl>
          </a:graphicData>
        </a:graphic>
      </p:graphicFrame>
      <p:sp>
        <p:nvSpPr>
          <p:cNvPr id="447" name="Google Shape;447;p11"/>
          <p:cNvSpPr/>
          <p:nvPr/>
        </p:nvSpPr>
        <p:spPr>
          <a:xfrm>
            <a:off x="8594269" y="1138852"/>
            <a:ext cx="3346045" cy="338514"/>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Arial"/>
              <a:buNone/>
            </a:pPr>
            <a:r>
              <a:rPr lang="en-MY" sz="1600" b="1" dirty="0">
                <a:solidFill>
                  <a:schemeClr val="dk1"/>
                </a:solidFill>
                <a:latin typeface="+mn-lt"/>
                <a:ea typeface="Twentieth Century"/>
                <a:cs typeface="Twentieth Century"/>
                <a:sym typeface="Twentieth Century"/>
              </a:rPr>
              <a:t>PECAHAN KOS PROJEK</a:t>
            </a:r>
            <a:endParaRPr b="1" dirty="0">
              <a:solidFill>
                <a:schemeClr val="dk1"/>
              </a:solidFill>
              <a:latin typeface="+mn-lt"/>
              <a:ea typeface="Twentieth Century"/>
              <a:cs typeface="Twentieth Century"/>
              <a:sym typeface="Twentieth Century"/>
            </a:endParaRPr>
          </a:p>
        </p:txBody>
      </p:sp>
      <p:sp>
        <p:nvSpPr>
          <p:cNvPr id="3" name="Slide Number Placeholder 2">
            <a:extLst>
              <a:ext uri="{FF2B5EF4-FFF2-40B4-BE49-F238E27FC236}">
                <a16:creationId xmlns:a16="http://schemas.microsoft.com/office/drawing/2014/main" id="{0ED1144A-E5EF-A2FC-D97C-A0FBE43ABFC0}"/>
              </a:ext>
            </a:extLst>
          </p:cNvPr>
          <p:cNvSpPr>
            <a:spLocks noGrp="1"/>
          </p:cNvSpPr>
          <p:nvPr>
            <p:ph type="sldNum" idx="12"/>
          </p:nvPr>
        </p:nvSpPr>
        <p:spPr/>
        <p:txBody>
          <a:bodyPr/>
          <a:lstStyle/>
          <a:p>
            <a:pPr marL="0" lvl="0" indent="0" algn="r" rtl="0">
              <a:spcBef>
                <a:spcPts val="0"/>
              </a:spcBef>
              <a:spcAft>
                <a:spcPts val="0"/>
              </a:spcAft>
              <a:buNone/>
            </a:pPr>
            <a:r>
              <a:rPr lang="en-MY"/>
              <a:t>KPT | </a:t>
            </a:r>
            <a:fld id="{00000000-1234-1234-1234-123412341234}" type="slidenum">
              <a:rPr lang="en-MY" smtClean="0"/>
              <a:pPr marL="0" lvl="0" indent="0" algn="r" rtl="0">
                <a:spcBef>
                  <a:spcPts val="0"/>
                </a:spcBef>
                <a:spcAft>
                  <a:spcPts val="0"/>
                </a:spcAft>
                <a:buNone/>
              </a:pPr>
              <a:t>5</a:t>
            </a:fld>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graphicFrame>
        <p:nvGraphicFramePr>
          <p:cNvPr id="465" name="Google Shape;465;p12"/>
          <p:cNvGraphicFramePr/>
          <p:nvPr>
            <p:extLst>
              <p:ext uri="{D42A27DB-BD31-4B8C-83A1-F6EECF244321}">
                <p14:modId xmlns:p14="http://schemas.microsoft.com/office/powerpoint/2010/main" val="1512730690"/>
              </p:ext>
            </p:extLst>
          </p:nvPr>
        </p:nvGraphicFramePr>
        <p:xfrm>
          <a:off x="1253729" y="1002130"/>
          <a:ext cx="9403300" cy="2354463"/>
        </p:xfrm>
        <a:graphic>
          <a:graphicData uri="http://schemas.openxmlformats.org/drawingml/2006/table">
            <a:tbl>
              <a:tblPr firstRow="1" bandRow="1">
                <a:noFill/>
                <a:tableStyleId>{DFE031FB-3D92-43E5-AE76-BC265CA9D250}</a:tableStyleId>
              </a:tblPr>
              <a:tblGrid>
                <a:gridCol w="1897050">
                  <a:extLst>
                    <a:ext uri="{9D8B030D-6E8A-4147-A177-3AD203B41FA5}">
                      <a16:colId xmlns:a16="http://schemas.microsoft.com/office/drawing/2014/main" val="20000"/>
                    </a:ext>
                  </a:extLst>
                </a:gridCol>
                <a:gridCol w="1665025">
                  <a:extLst>
                    <a:ext uri="{9D8B030D-6E8A-4147-A177-3AD203B41FA5}">
                      <a16:colId xmlns:a16="http://schemas.microsoft.com/office/drawing/2014/main" val="20001"/>
                    </a:ext>
                  </a:extLst>
                </a:gridCol>
                <a:gridCol w="2172725">
                  <a:extLst>
                    <a:ext uri="{9D8B030D-6E8A-4147-A177-3AD203B41FA5}">
                      <a16:colId xmlns:a16="http://schemas.microsoft.com/office/drawing/2014/main" val="20002"/>
                    </a:ext>
                  </a:extLst>
                </a:gridCol>
                <a:gridCol w="2153250">
                  <a:extLst>
                    <a:ext uri="{9D8B030D-6E8A-4147-A177-3AD203B41FA5}">
                      <a16:colId xmlns:a16="http://schemas.microsoft.com/office/drawing/2014/main" val="20003"/>
                    </a:ext>
                  </a:extLst>
                </a:gridCol>
                <a:gridCol w="1515250">
                  <a:extLst>
                    <a:ext uri="{9D8B030D-6E8A-4147-A177-3AD203B41FA5}">
                      <a16:colId xmlns:a16="http://schemas.microsoft.com/office/drawing/2014/main" val="20004"/>
                    </a:ext>
                  </a:extLst>
                </a:gridCol>
              </a:tblGrid>
              <a:tr h="370850">
                <a:tc rowSpan="2">
                  <a:txBody>
                    <a:bodyPr/>
                    <a:lstStyle/>
                    <a:p>
                      <a:pPr marL="0" marR="0" lvl="0" indent="0" algn="ctr" rtl="0">
                        <a:lnSpc>
                          <a:spcPct val="115000"/>
                        </a:lnSpc>
                        <a:spcBef>
                          <a:spcPts val="0"/>
                        </a:spcBef>
                        <a:spcAft>
                          <a:spcPts val="0"/>
                        </a:spcAft>
                        <a:buNone/>
                      </a:pPr>
                      <a:r>
                        <a:rPr lang="en-MY" sz="1800" b="1" u="none" strike="noStrike" cap="none" dirty="0">
                          <a:solidFill>
                            <a:schemeClr val="lt1"/>
                          </a:solidFill>
                          <a:latin typeface="Twentieth Century"/>
                          <a:ea typeface="Twentieth Century"/>
                          <a:cs typeface="Twentieth Century"/>
                          <a:sym typeface="Twentieth Century"/>
                        </a:rPr>
                        <a:t>SEKTOR</a:t>
                      </a:r>
                      <a:endParaRPr sz="1800" b="1" u="none" strike="noStrike" cap="none" dirty="0">
                        <a:solidFill>
                          <a:schemeClr val="lt1"/>
                        </a:solidFill>
                        <a:latin typeface="Twentieth Century"/>
                        <a:ea typeface="Twentieth Century"/>
                        <a:cs typeface="Twentieth Century"/>
                        <a:sym typeface="Twentieth Century"/>
                      </a:endParaRPr>
                    </a:p>
                  </a:txBody>
                  <a:tcPr marL="68575" marR="68575" marT="0" marB="0" anchor="ctr">
                    <a:solidFill>
                      <a:srgbClr val="2F5496"/>
                    </a:solidFill>
                  </a:tcPr>
                </a:tc>
                <a:tc gridSpan="4">
                  <a:txBody>
                    <a:bodyPr/>
                    <a:lstStyle/>
                    <a:p>
                      <a:pPr marL="0" marR="0" lvl="0" indent="0" algn="ctr" rtl="0">
                        <a:lnSpc>
                          <a:spcPct val="115000"/>
                        </a:lnSpc>
                        <a:spcBef>
                          <a:spcPts val="0"/>
                        </a:spcBef>
                        <a:spcAft>
                          <a:spcPts val="0"/>
                        </a:spcAft>
                        <a:buNone/>
                      </a:pPr>
                      <a:r>
                        <a:rPr lang="en-MY" sz="1800" b="1" u="none" strike="noStrike" cap="none">
                          <a:solidFill>
                            <a:schemeClr val="lt1"/>
                          </a:solidFill>
                          <a:latin typeface="Twentieth Century"/>
                          <a:ea typeface="Twentieth Century"/>
                          <a:cs typeface="Twentieth Century"/>
                          <a:sym typeface="Twentieth Century"/>
                        </a:rPr>
                        <a:t>NILAI HASIL JUALAN TAHUNAN</a:t>
                      </a:r>
                      <a:endParaRPr sz="1800" b="1" u="none" strike="noStrike" cap="none">
                        <a:solidFill>
                          <a:schemeClr val="lt1"/>
                        </a:solidFill>
                        <a:latin typeface="Twentieth Century"/>
                        <a:ea typeface="Twentieth Century"/>
                        <a:cs typeface="Twentieth Century"/>
                        <a:sym typeface="Twentieth Century"/>
                      </a:endParaRPr>
                    </a:p>
                  </a:txBody>
                  <a:tcPr marL="68575" marR="68575" marT="0" marB="0" anchor="ctr">
                    <a:solidFill>
                      <a:srgbClr val="2F549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vMerge="1">
                  <a:txBody>
                    <a:bodyPr/>
                    <a:lstStyle/>
                    <a:p>
                      <a:endParaRPr lang="en-US"/>
                    </a:p>
                  </a:txBody>
                  <a:tcPr/>
                </a:tc>
                <a:tc>
                  <a:txBody>
                    <a:bodyPr/>
                    <a:lstStyle/>
                    <a:p>
                      <a:pPr marL="0" marR="0" lvl="0" indent="0" algn="ctr" rtl="0">
                        <a:lnSpc>
                          <a:spcPct val="115000"/>
                        </a:lnSpc>
                        <a:spcBef>
                          <a:spcPts val="0"/>
                        </a:spcBef>
                        <a:spcAft>
                          <a:spcPts val="0"/>
                        </a:spcAft>
                        <a:buNone/>
                      </a:pPr>
                      <a:r>
                        <a:rPr lang="en-MY" sz="1800" b="1" u="none" strike="noStrike" cap="none">
                          <a:solidFill>
                            <a:schemeClr val="lt1"/>
                          </a:solidFill>
                          <a:latin typeface="Twentieth Century"/>
                          <a:ea typeface="Twentieth Century"/>
                          <a:cs typeface="Twentieth Century"/>
                          <a:sym typeface="Twentieth Century"/>
                        </a:rPr>
                        <a:t>MIKRO</a:t>
                      </a:r>
                      <a:endParaRPr sz="1800" b="1" u="none" strike="noStrike" cap="none">
                        <a:solidFill>
                          <a:schemeClr val="lt1"/>
                        </a:solidFill>
                        <a:latin typeface="Twentieth Century"/>
                        <a:ea typeface="Twentieth Century"/>
                        <a:cs typeface="Twentieth Century"/>
                        <a:sym typeface="Twentieth Century"/>
                      </a:endParaRPr>
                    </a:p>
                  </a:txBody>
                  <a:tcPr marL="68575" marR="68575" marT="0" marB="0" anchor="ctr">
                    <a:solidFill>
                      <a:srgbClr val="2F5496"/>
                    </a:solidFill>
                  </a:tcPr>
                </a:tc>
                <a:tc>
                  <a:txBody>
                    <a:bodyPr/>
                    <a:lstStyle/>
                    <a:p>
                      <a:pPr marL="0" marR="0" lvl="0" indent="0" algn="ctr" rtl="0">
                        <a:lnSpc>
                          <a:spcPct val="115000"/>
                        </a:lnSpc>
                        <a:spcBef>
                          <a:spcPts val="0"/>
                        </a:spcBef>
                        <a:spcAft>
                          <a:spcPts val="0"/>
                        </a:spcAft>
                        <a:buNone/>
                      </a:pPr>
                      <a:r>
                        <a:rPr lang="en-MY" sz="1800" b="1" u="none" strike="noStrike" cap="none">
                          <a:solidFill>
                            <a:schemeClr val="lt1"/>
                          </a:solidFill>
                          <a:latin typeface="Twentieth Century"/>
                          <a:ea typeface="Twentieth Century"/>
                          <a:cs typeface="Twentieth Century"/>
                          <a:sym typeface="Twentieth Century"/>
                        </a:rPr>
                        <a:t>KECIL</a:t>
                      </a:r>
                      <a:endParaRPr sz="1800" b="1" u="none" strike="noStrike" cap="none">
                        <a:solidFill>
                          <a:schemeClr val="lt1"/>
                        </a:solidFill>
                        <a:latin typeface="Twentieth Century"/>
                        <a:ea typeface="Twentieth Century"/>
                        <a:cs typeface="Twentieth Century"/>
                        <a:sym typeface="Twentieth Century"/>
                      </a:endParaRPr>
                    </a:p>
                  </a:txBody>
                  <a:tcPr marL="68575" marR="68575" marT="0" marB="0" anchor="ctr">
                    <a:solidFill>
                      <a:srgbClr val="2F5496"/>
                    </a:solidFill>
                  </a:tcPr>
                </a:tc>
                <a:tc>
                  <a:txBody>
                    <a:bodyPr/>
                    <a:lstStyle/>
                    <a:p>
                      <a:pPr marL="0" marR="0" lvl="0" indent="0" algn="ctr" rtl="0">
                        <a:lnSpc>
                          <a:spcPct val="115000"/>
                        </a:lnSpc>
                        <a:spcBef>
                          <a:spcPts val="0"/>
                        </a:spcBef>
                        <a:spcAft>
                          <a:spcPts val="0"/>
                        </a:spcAft>
                        <a:buNone/>
                      </a:pPr>
                      <a:r>
                        <a:rPr lang="en-MY" sz="1800" b="1" u="none" strike="noStrike" cap="none">
                          <a:solidFill>
                            <a:schemeClr val="lt1"/>
                          </a:solidFill>
                          <a:latin typeface="Twentieth Century"/>
                          <a:ea typeface="Twentieth Century"/>
                          <a:cs typeface="Twentieth Century"/>
                          <a:sym typeface="Twentieth Century"/>
                        </a:rPr>
                        <a:t>SEDERHANA</a:t>
                      </a:r>
                      <a:endParaRPr sz="1800" b="1" u="none" strike="noStrike" cap="none">
                        <a:solidFill>
                          <a:schemeClr val="lt1"/>
                        </a:solidFill>
                        <a:latin typeface="Twentieth Century"/>
                        <a:ea typeface="Twentieth Century"/>
                        <a:cs typeface="Twentieth Century"/>
                        <a:sym typeface="Twentieth Century"/>
                      </a:endParaRPr>
                    </a:p>
                  </a:txBody>
                  <a:tcPr marL="68575" marR="68575" marT="0" marB="0" anchor="ctr">
                    <a:solidFill>
                      <a:srgbClr val="2F5496"/>
                    </a:solidFill>
                  </a:tcPr>
                </a:tc>
                <a:tc>
                  <a:txBody>
                    <a:bodyPr/>
                    <a:lstStyle/>
                    <a:p>
                      <a:pPr marL="0" marR="0" lvl="0" indent="0" algn="ctr" rtl="0">
                        <a:lnSpc>
                          <a:spcPct val="115000"/>
                        </a:lnSpc>
                        <a:spcBef>
                          <a:spcPts val="0"/>
                        </a:spcBef>
                        <a:spcAft>
                          <a:spcPts val="0"/>
                        </a:spcAft>
                        <a:buNone/>
                      </a:pPr>
                      <a:r>
                        <a:rPr lang="en-MY" sz="1800" b="1" u="none" strike="noStrike" cap="none">
                          <a:solidFill>
                            <a:schemeClr val="lt1"/>
                          </a:solidFill>
                          <a:latin typeface="Twentieth Century"/>
                          <a:ea typeface="Twentieth Century"/>
                          <a:cs typeface="Twentieth Century"/>
                          <a:sym typeface="Twentieth Century"/>
                        </a:rPr>
                        <a:t>BESAR</a:t>
                      </a:r>
                      <a:endParaRPr sz="1800" b="1" u="none" strike="noStrike" cap="none">
                        <a:solidFill>
                          <a:schemeClr val="lt1"/>
                        </a:solidFill>
                        <a:latin typeface="Twentieth Century"/>
                        <a:ea typeface="Twentieth Century"/>
                        <a:cs typeface="Twentieth Century"/>
                        <a:sym typeface="Twentieth Century"/>
                      </a:endParaRPr>
                    </a:p>
                  </a:txBody>
                  <a:tcPr marL="68575" marR="68575" marT="0" marB="0" anchor="ctr">
                    <a:solidFill>
                      <a:srgbClr val="2F5496"/>
                    </a:solidFill>
                  </a:tcPr>
                </a:tc>
                <a:extLst>
                  <a:ext uri="{0D108BD9-81ED-4DB2-BD59-A6C34878D82A}">
                    <a16:rowId xmlns:a16="http://schemas.microsoft.com/office/drawing/2014/main" val="10001"/>
                  </a:ext>
                </a:extLst>
              </a:tr>
              <a:tr h="788025">
                <a:tc>
                  <a:txBody>
                    <a:bodyPr/>
                    <a:lstStyle/>
                    <a:p>
                      <a:pPr marL="0" marR="0" lvl="0" indent="0" algn="ctr" rtl="0">
                        <a:lnSpc>
                          <a:spcPct val="115000"/>
                        </a:lnSpc>
                        <a:spcBef>
                          <a:spcPts val="0"/>
                        </a:spcBef>
                        <a:spcAft>
                          <a:spcPts val="0"/>
                        </a:spcAft>
                        <a:buNone/>
                      </a:pPr>
                      <a:r>
                        <a:rPr lang="en-MY" sz="1600" u="none" strike="noStrike" cap="none">
                          <a:latin typeface="Twentieth Century"/>
                          <a:ea typeface="Twentieth Century"/>
                          <a:cs typeface="Twentieth Century"/>
                          <a:sym typeface="Twentieth Century"/>
                        </a:rPr>
                        <a:t>PEMBUATAN</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15000"/>
                        </a:lnSpc>
                        <a:spcBef>
                          <a:spcPts val="0"/>
                        </a:spcBef>
                        <a:spcAft>
                          <a:spcPts val="0"/>
                        </a:spcAft>
                        <a:buNone/>
                      </a:pPr>
                      <a:r>
                        <a:rPr lang="en-MY" sz="1600" u="none" strike="noStrike" cap="none">
                          <a:latin typeface="Twentieth Century"/>
                          <a:ea typeface="Twentieth Century"/>
                          <a:cs typeface="Twentieth Century"/>
                          <a:sym typeface="Twentieth Century"/>
                        </a:rPr>
                        <a:t>&lt;RM300,000</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15000"/>
                        </a:lnSpc>
                        <a:spcBef>
                          <a:spcPts val="0"/>
                        </a:spcBef>
                        <a:spcAft>
                          <a:spcPts val="0"/>
                        </a:spcAft>
                        <a:buNone/>
                      </a:pPr>
                      <a:r>
                        <a:rPr lang="en-MY" sz="1600" u="none" strike="noStrike" cap="none">
                          <a:latin typeface="Twentieth Century"/>
                          <a:ea typeface="Twentieth Century"/>
                          <a:cs typeface="Twentieth Century"/>
                          <a:sym typeface="Twentieth Century"/>
                        </a:rPr>
                        <a:t>RM300,000-&lt;RM15 juta</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15000"/>
                        </a:lnSpc>
                        <a:spcBef>
                          <a:spcPts val="0"/>
                        </a:spcBef>
                        <a:spcAft>
                          <a:spcPts val="0"/>
                        </a:spcAft>
                        <a:buNone/>
                      </a:pPr>
                      <a:r>
                        <a:rPr lang="en-MY" sz="1600" u="none" strike="noStrike" cap="none">
                          <a:latin typeface="Twentieth Century"/>
                          <a:ea typeface="Twentieth Century"/>
                          <a:cs typeface="Twentieth Century"/>
                          <a:sym typeface="Twentieth Century"/>
                        </a:rPr>
                        <a:t>RM15 juta- ≤ RM50juta</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15000"/>
                        </a:lnSpc>
                        <a:spcBef>
                          <a:spcPts val="0"/>
                        </a:spcBef>
                        <a:spcAft>
                          <a:spcPts val="0"/>
                        </a:spcAft>
                        <a:buNone/>
                      </a:pPr>
                      <a:r>
                        <a:rPr lang="en-MY" sz="1600" u="none" strike="noStrike" cap="none">
                          <a:latin typeface="Twentieth Century"/>
                          <a:ea typeface="Twentieth Century"/>
                          <a:cs typeface="Twentieth Century"/>
                          <a:sym typeface="Twentieth Century"/>
                        </a:rPr>
                        <a:t> </a:t>
                      </a:r>
                      <a:endParaRPr/>
                    </a:p>
                    <a:p>
                      <a:pPr marL="0" marR="0" lvl="0" indent="0" algn="ctr" rtl="0">
                        <a:lnSpc>
                          <a:spcPct val="115000"/>
                        </a:lnSpc>
                        <a:spcBef>
                          <a:spcPts val="0"/>
                        </a:spcBef>
                        <a:spcAft>
                          <a:spcPts val="0"/>
                        </a:spcAft>
                        <a:buNone/>
                      </a:pPr>
                      <a:r>
                        <a:rPr lang="en-MY" sz="1600" u="none" strike="noStrike" cap="none">
                          <a:latin typeface="Twentieth Century"/>
                          <a:ea typeface="Twentieth Century"/>
                          <a:cs typeface="Twentieth Century"/>
                          <a:sym typeface="Twentieth Century"/>
                        </a:rPr>
                        <a:t>&gt;RM50juta</a:t>
                      </a:r>
                      <a:endParaRPr sz="1600" u="none" strike="noStrike" cap="none">
                        <a:latin typeface="Twentieth Century"/>
                        <a:ea typeface="Twentieth Century"/>
                        <a:cs typeface="Twentieth Century"/>
                        <a:sym typeface="Twentieth Century"/>
                      </a:endParaRPr>
                    </a:p>
                  </a:txBody>
                  <a:tcPr marL="68575" marR="68575" marT="0" marB="0"/>
                </a:tc>
                <a:extLst>
                  <a:ext uri="{0D108BD9-81ED-4DB2-BD59-A6C34878D82A}">
                    <a16:rowId xmlns:a16="http://schemas.microsoft.com/office/drawing/2014/main" val="10002"/>
                  </a:ext>
                </a:extLst>
              </a:tr>
              <a:tr h="718175">
                <a:tc>
                  <a:txBody>
                    <a:bodyPr/>
                    <a:lstStyle/>
                    <a:p>
                      <a:pPr marL="0" marR="0" lvl="0" indent="0" algn="ctr" rtl="0">
                        <a:lnSpc>
                          <a:spcPct val="115000"/>
                        </a:lnSpc>
                        <a:spcBef>
                          <a:spcPts val="0"/>
                        </a:spcBef>
                        <a:spcAft>
                          <a:spcPts val="0"/>
                        </a:spcAft>
                        <a:buNone/>
                      </a:pPr>
                      <a:r>
                        <a:rPr lang="en-MY" sz="1600" u="none" strike="noStrike" cap="none" dirty="0">
                          <a:latin typeface="Twentieth Century"/>
                          <a:ea typeface="Twentieth Century"/>
                          <a:cs typeface="Twentieth Century"/>
                          <a:sym typeface="Twentieth Century"/>
                        </a:rPr>
                        <a:t>LAIN-LAIN</a:t>
                      </a:r>
                      <a:endParaRPr sz="1600" u="none" strike="noStrike" cap="none" dirty="0">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15000"/>
                        </a:lnSpc>
                        <a:spcBef>
                          <a:spcPts val="0"/>
                        </a:spcBef>
                        <a:spcAft>
                          <a:spcPts val="0"/>
                        </a:spcAft>
                        <a:buNone/>
                      </a:pPr>
                      <a:r>
                        <a:rPr lang="en-MY" sz="1600" u="none" strike="noStrike" cap="none">
                          <a:latin typeface="Twentieth Century"/>
                          <a:ea typeface="Twentieth Century"/>
                          <a:cs typeface="Twentieth Century"/>
                          <a:sym typeface="Twentieth Century"/>
                        </a:rPr>
                        <a:t>&lt;RM300,000</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15000"/>
                        </a:lnSpc>
                        <a:spcBef>
                          <a:spcPts val="0"/>
                        </a:spcBef>
                        <a:spcAft>
                          <a:spcPts val="0"/>
                        </a:spcAft>
                        <a:buNone/>
                      </a:pPr>
                      <a:r>
                        <a:rPr lang="en-MY" sz="1600" u="none" strike="noStrike" cap="none">
                          <a:latin typeface="Twentieth Century"/>
                          <a:ea typeface="Twentieth Century"/>
                          <a:cs typeface="Twentieth Century"/>
                          <a:sym typeface="Twentieth Century"/>
                        </a:rPr>
                        <a:t>RM300,000-&lt;RM3 juta</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15000"/>
                        </a:lnSpc>
                        <a:spcBef>
                          <a:spcPts val="0"/>
                        </a:spcBef>
                        <a:spcAft>
                          <a:spcPts val="0"/>
                        </a:spcAft>
                        <a:buNone/>
                      </a:pPr>
                      <a:r>
                        <a:rPr lang="en-MY" sz="1600" u="none" strike="noStrike" cap="none">
                          <a:latin typeface="Twentieth Century"/>
                          <a:ea typeface="Twentieth Century"/>
                          <a:cs typeface="Twentieth Century"/>
                          <a:sym typeface="Twentieth Century"/>
                        </a:rPr>
                        <a:t>RM3 juta- ≤ RM20 juta</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15000"/>
                        </a:lnSpc>
                        <a:spcBef>
                          <a:spcPts val="0"/>
                        </a:spcBef>
                        <a:spcAft>
                          <a:spcPts val="0"/>
                        </a:spcAft>
                        <a:buNone/>
                      </a:pPr>
                      <a:r>
                        <a:rPr lang="en-MY" sz="1600" u="none" strike="noStrike" cap="none" dirty="0">
                          <a:latin typeface="Twentieth Century"/>
                          <a:ea typeface="Twentieth Century"/>
                          <a:cs typeface="Twentieth Century"/>
                          <a:sym typeface="Twentieth Century"/>
                        </a:rPr>
                        <a:t> </a:t>
                      </a:r>
                      <a:endParaRPr dirty="0"/>
                    </a:p>
                    <a:p>
                      <a:pPr marL="0" marR="0" lvl="0" indent="0" algn="ctr" rtl="0">
                        <a:lnSpc>
                          <a:spcPct val="115000"/>
                        </a:lnSpc>
                        <a:spcBef>
                          <a:spcPts val="0"/>
                        </a:spcBef>
                        <a:spcAft>
                          <a:spcPts val="0"/>
                        </a:spcAft>
                        <a:buNone/>
                      </a:pPr>
                      <a:r>
                        <a:rPr lang="en-MY" sz="1600" u="none" strike="noStrike" cap="none" dirty="0">
                          <a:latin typeface="Twentieth Century"/>
                          <a:ea typeface="Twentieth Century"/>
                          <a:cs typeface="Twentieth Century"/>
                          <a:sym typeface="Twentieth Century"/>
                        </a:rPr>
                        <a:t>&gt;RM20 </a:t>
                      </a:r>
                      <a:r>
                        <a:rPr lang="en-MY" sz="1600" u="none" strike="noStrike" cap="none" dirty="0" err="1">
                          <a:latin typeface="Twentieth Century"/>
                          <a:ea typeface="Twentieth Century"/>
                          <a:cs typeface="Twentieth Century"/>
                          <a:sym typeface="Twentieth Century"/>
                        </a:rPr>
                        <a:t>juta</a:t>
                      </a:r>
                      <a:endParaRPr dirty="0"/>
                    </a:p>
                    <a:p>
                      <a:pPr marL="0" marR="0" lvl="0" indent="0" algn="ctr" rtl="0">
                        <a:lnSpc>
                          <a:spcPct val="115000"/>
                        </a:lnSpc>
                        <a:spcBef>
                          <a:spcPts val="0"/>
                        </a:spcBef>
                        <a:spcAft>
                          <a:spcPts val="0"/>
                        </a:spcAft>
                        <a:buNone/>
                      </a:pPr>
                      <a:r>
                        <a:rPr lang="en-MY" sz="1600" u="none" strike="noStrike" cap="none" dirty="0">
                          <a:latin typeface="Twentieth Century"/>
                          <a:ea typeface="Twentieth Century"/>
                          <a:cs typeface="Twentieth Century"/>
                          <a:sym typeface="Twentieth Century"/>
                        </a:rPr>
                        <a:t> </a:t>
                      </a:r>
                      <a:endParaRPr sz="1600" u="none" strike="noStrike" cap="none" dirty="0">
                        <a:latin typeface="Twentieth Century"/>
                        <a:ea typeface="Twentieth Century"/>
                        <a:cs typeface="Twentieth Century"/>
                        <a:sym typeface="Twentieth Century"/>
                      </a:endParaRPr>
                    </a:p>
                  </a:txBody>
                  <a:tcPr marL="68575" marR="68575" marT="0" marB="0"/>
                </a:tc>
                <a:extLst>
                  <a:ext uri="{0D108BD9-81ED-4DB2-BD59-A6C34878D82A}">
                    <a16:rowId xmlns:a16="http://schemas.microsoft.com/office/drawing/2014/main" val="10003"/>
                  </a:ext>
                </a:extLst>
              </a:tr>
            </a:tbl>
          </a:graphicData>
        </a:graphic>
      </p:graphicFrame>
      <p:grpSp>
        <p:nvGrpSpPr>
          <p:cNvPr id="466" name="Google Shape;466;p12"/>
          <p:cNvGrpSpPr/>
          <p:nvPr/>
        </p:nvGrpSpPr>
        <p:grpSpPr>
          <a:xfrm>
            <a:off x="125289" y="133350"/>
            <a:ext cx="5729412" cy="419100"/>
            <a:chOff x="473042" y="209826"/>
            <a:chExt cx="9831418" cy="419100"/>
          </a:xfrm>
        </p:grpSpPr>
        <p:sp>
          <p:nvSpPr>
            <p:cNvPr id="467" name="Google Shape;467;p12"/>
            <p:cNvSpPr txBox="1"/>
            <p:nvPr/>
          </p:nvSpPr>
          <p:spPr>
            <a:xfrm>
              <a:off x="473042" y="209826"/>
              <a:ext cx="9831418" cy="418824"/>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chemeClr val="dk1"/>
                </a:buClr>
                <a:buSzPts val="2400"/>
                <a:buFont typeface="Arial"/>
                <a:buNone/>
              </a:pPr>
              <a:r>
                <a:rPr lang="en-MY" sz="2400" b="1">
                  <a:solidFill>
                    <a:schemeClr val="dk1"/>
                  </a:solidFill>
                  <a:latin typeface="Twentieth Century"/>
                  <a:ea typeface="Twentieth Century"/>
                  <a:cs typeface="Twentieth Century"/>
                  <a:sym typeface="Twentieth Century"/>
                </a:rPr>
                <a:t>KATEGORI SAIZ SYARIKAT</a:t>
              </a:r>
              <a:endParaRPr/>
            </a:p>
          </p:txBody>
        </p:sp>
        <p:cxnSp>
          <p:nvCxnSpPr>
            <p:cNvPr id="468" name="Google Shape;468;p12"/>
            <p:cNvCxnSpPr/>
            <p:nvPr/>
          </p:nvCxnSpPr>
          <p:spPr>
            <a:xfrm>
              <a:off x="473042" y="628926"/>
              <a:ext cx="724969" cy="0"/>
            </a:xfrm>
            <a:prstGeom prst="straightConnector1">
              <a:avLst/>
            </a:prstGeom>
            <a:noFill/>
            <a:ln w="57150" cap="flat" cmpd="sng">
              <a:solidFill>
                <a:srgbClr val="22357B"/>
              </a:solidFill>
              <a:prstDash val="solid"/>
              <a:miter lim="800000"/>
              <a:headEnd type="none" w="sm" len="sm"/>
              <a:tailEnd type="none" w="sm" len="sm"/>
            </a:ln>
          </p:spPr>
        </p:cxnSp>
      </p:grpSp>
      <p:sp>
        <p:nvSpPr>
          <p:cNvPr id="3" name="Slide Number Placeholder 2">
            <a:extLst>
              <a:ext uri="{FF2B5EF4-FFF2-40B4-BE49-F238E27FC236}">
                <a16:creationId xmlns:a16="http://schemas.microsoft.com/office/drawing/2014/main" id="{39041459-E070-2A71-17C6-D8A3E87B1AD4}"/>
              </a:ext>
            </a:extLst>
          </p:cNvPr>
          <p:cNvSpPr>
            <a:spLocks noGrp="1"/>
          </p:cNvSpPr>
          <p:nvPr>
            <p:ph type="sldNum" idx="12"/>
          </p:nvPr>
        </p:nvSpPr>
        <p:spPr/>
        <p:txBody>
          <a:bodyPr/>
          <a:lstStyle/>
          <a:p>
            <a:pPr marL="0" lvl="0" indent="0" algn="r" rtl="0">
              <a:spcBef>
                <a:spcPts val="0"/>
              </a:spcBef>
              <a:spcAft>
                <a:spcPts val="0"/>
              </a:spcAft>
              <a:buNone/>
            </a:pPr>
            <a:r>
              <a:rPr lang="en-MY"/>
              <a:t>KPT | </a:t>
            </a:r>
            <a:fld id="{00000000-1234-1234-1234-123412341234}" type="slidenum">
              <a:rPr lang="en-MY" smtClean="0"/>
              <a:pPr marL="0" lvl="0" indent="0" algn="r" rtl="0">
                <a:spcBef>
                  <a:spcPts val="0"/>
                </a:spcBef>
                <a:spcAft>
                  <a:spcPts val="0"/>
                </a:spcAft>
                <a:buNone/>
              </a:pPr>
              <a:t>6</a:t>
            </a:fld>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grpSp>
        <p:nvGrpSpPr>
          <p:cNvPr id="230" name="Google Shape;230;p4"/>
          <p:cNvGrpSpPr/>
          <p:nvPr/>
        </p:nvGrpSpPr>
        <p:grpSpPr>
          <a:xfrm>
            <a:off x="190489" y="107950"/>
            <a:ext cx="6229255" cy="419100"/>
            <a:chOff x="473023" y="209826"/>
            <a:chExt cx="10370400" cy="419100"/>
          </a:xfrm>
        </p:grpSpPr>
        <p:sp>
          <p:nvSpPr>
            <p:cNvPr id="231" name="Google Shape;231;p4"/>
            <p:cNvSpPr txBox="1"/>
            <p:nvPr/>
          </p:nvSpPr>
          <p:spPr>
            <a:xfrm>
              <a:off x="473023" y="209826"/>
              <a:ext cx="10370400" cy="41880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chemeClr val="dk1"/>
                </a:buClr>
                <a:buSzPts val="2400"/>
                <a:buFont typeface="Arial"/>
                <a:buNone/>
              </a:pPr>
              <a:r>
                <a:rPr lang="en-MY" b="1">
                  <a:solidFill>
                    <a:schemeClr val="dk1"/>
                  </a:solidFill>
                  <a:latin typeface="+mn-lt"/>
                  <a:ea typeface="Twentieth Century"/>
                  <a:cs typeface="Twentieth Century"/>
                  <a:sym typeface="Twentieth Century"/>
                </a:rPr>
                <a:t>8 KRITERIA </a:t>
              </a:r>
              <a:r>
                <a:rPr lang="en-MY" b="1" i="0" u="none" strike="noStrike" cap="none">
                  <a:solidFill>
                    <a:schemeClr val="dk1"/>
                  </a:solidFill>
                  <a:latin typeface="+mn-lt"/>
                  <a:ea typeface="Twentieth Century"/>
                  <a:cs typeface="Twentieth Century"/>
                  <a:sym typeface="Twentieth Century"/>
                </a:rPr>
                <a:t>PROJEK TIDAK DIPERTIMBANGKAN</a:t>
              </a:r>
              <a:endParaRPr>
                <a:latin typeface="+mn-lt"/>
              </a:endParaRPr>
            </a:p>
          </p:txBody>
        </p:sp>
        <p:cxnSp>
          <p:nvCxnSpPr>
            <p:cNvPr id="232" name="Google Shape;232;p4"/>
            <p:cNvCxnSpPr/>
            <p:nvPr/>
          </p:nvCxnSpPr>
          <p:spPr>
            <a:xfrm>
              <a:off x="473042" y="628926"/>
              <a:ext cx="724969" cy="0"/>
            </a:xfrm>
            <a:prstGeom prst="straightConnector1">
              <a:avLst/>
            </a:prstGeom>
            <a:noFill/>
            <a:ln w="57150" cap="flat" cmpd="sng">
              <a:solidFill>
                <a:srgbClr val="22357B"/>
              </a:solidFill>
              <a:prstDash val="solid"/>
              <a:miter lim="800000"/>
              <a:headEnd type="none" w="sm" len="sm"/>
              <a:tailEnd type="none" w="sm" len="sm"/>
            </a:ln>
          </p:spPr>
        </p:cxnSp>
      </p:grpSp>
      <p:pic>
        <p:nvPicPr>
          <p:cNvPr id="234" name="Google Shape;234;p4"/>
          <p:cNvPicPr preferRelativeResize="0"/>
          <p:nvPr/>
        </p:nvPicPr>
        <p:blipFill rotWithShape="1">
          <a:blip r:embed="rId3">
            <a:alphaModFix/>
          </a:blip>
          <a:srcRect/>
          <a:stretch/>
        </p:blipFill>
        <p:spPr>
          <a:xfrm>
            <a:off x="5448478" y="2633493"/>
            <a:ext cx="1396420" cy="1396420"/>
          </a:xfrm>
          <a:prstGeom prst="rect">
            <a:avLst/>
          </a:prstGeom>
          <a:noFill/>
          <a:ln>
            <a:noFill/>
          </a:ln>
        </p:spPr>
      </p:pic>
      <p:sp>
        <p:nvSpPr>
          <p:cNvPr id="235" name="Google Shape;235;p4"/>
          <p:cNvSpPr/>
          <p:nvPr/>
        </p:nvSpPr>
        <p:spPr>
          <a:xfrm>
            <a:off x="6787376" y="1517506"/>
            <a:ext cx="1111195" cy="1140157"/>
          </a:xfrm>
          <a:prstGeom prst="ellipse">
            <a:avLst/>
          </a:prstGeom>
          <a:solidFill>
            <a:schemeClr val="lt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ysClr val="windowText" lastClr="000000"/>
              </a:solidFill>
              <a:latin typeface="Calibri"/>
              <a:ea typeface="Calibri"/>
              <a:cs typeface="Calibri"/>
              <a:sym typeface="Calibri"/>
            </a:endParaRPr>
          </a:p>
        </p:txBody>
      </p:sp>
      <p:sp>
        <p:nvSpPr>
          <p:cNvPr id="236" name="Google Shape;236;p4"/>
          <p:cNvSpPr/>
          <p:nvPr/>
        </p:nvSpPr>
        <p:spPr>
          <a:xfrm>
            <a:off x="7043355" y="4004057"/>
            <a:ext cx="1111195" cy="1140157"/>
          </a:xfrm>
          <a:prstGeom prst="ellipse">
            <a:avLst/>
          </a:prstGeom>
          <a:solidFill>
            <a:schemeClr val="lt1"/>
          </a:solid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7" name="Google Shape;237;p4"/>
          <p:cNvSpPr/>
          <p:nvPr/>
        </p:nvSpPr>
        <p:spPr>
          <a:xfrm>
            <a:off x="3851972" y="2789788"/>
            <a:ext cx="1111195" cy="1140157"/>
          </a:xfrm>
          <a:prstGeom prst="ellipse">
            <a:avLst/>
          </a:prstGeom>
          <a:solidFill>
            <a:schemeClr val="lt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8" name="Google Shape;238;p4"/>
          <p:cNvSpPr/>
          <p:nvPr/>
        </p:nvSpPr>
        <p:spPr>
          <a:xfrm>
            <a:off x="5683016" y="4298626"/>
            <a:ext cx="1111195" cy="1140157"/>
          </a:xfrm>
          <a:prstGeom prst="ellipse">
            <a:avLst/>
          </a:prstGeom>
          <a:solidFill>
            <a:schemeClr val="lt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ysClr val="windowText" lastClr="000000"/>
              </a:solidFill>
              <a:latin typeface="Calibri"/>
              <a:ea typeface="Calibri"/>
              <a:cs typeface="Calibri"/>
              <a:sym typeface="Calibri"/>
            </a:endParaRPr>
          </a:p>
        </p:txBody>
      </p:sp>
      <p:sp>
        <p:nvSpPr>
          <p:cNvPr id="239" name="Google Shape;239;p4"/>
          <p:cNvSpPr/>
          <p:nvPr/>
        </p:nvSpPr>
        <p:spPr>
          <a:xfrm>
            <a:off x="4286596" y="4045694"/>
            <a:ext cx="1111195" cy="1140157"/>
          </a:xfrm>
          <a:prstGeom prst="ellipse">
            <a:avLst/>
          </a:prstGeom>
          <a:solidFill>
            <a:schemeClr val="lt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0" name="Google Shape;240;p4"/>
          <p:cNvSpPr/>
          <p:nvPr/>
        </p:nvSpPr>
        <p:spPr>
          <a:xfrm>
            <a:off x="7351859" y="2728595"/>
            <a:ext cx="1111195" cy="1140157"/>
          </a:xfrm>
          <a:prstGeom prst="ellipse">
            <a:avLst/>
          </a:prstGeom>
          <a:solidFill>
            <a:schemeClr val="lt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ysClr val="windowText" lastClr="000000"/>
              </a:solidFill>
              <a:latin typeface="Calibri"/>
              <a:ea typeface="Calibri"/>
              <a:cs typeface="Calibri"/>
              <a:sym typeface="Calibri"/>
            </a:endParaRPr>
          </a:p>
        </p:txBody>
      </p:sp>
      <p:sp>
        <p:nvSpPr>
          <p:cNvPr id="241" name="Google Shape;241;p4"/>
          <p:cNvSpPr/>
          <p:nvPr/>
        </p:nvSpPr>
        <p:spPr>
          <a:xfrm>
            <a:off x="4320831" y="1521160"/>
            <a:ext cx="1111195" cy="1140157"/>
          </a:xfrm>
          <a:prstGeom prst="ellipse">
            <a:avLst/>
          </a:prstGeom>
          <a:solidFill>
            <a:schemeClr val="lt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ysClr val="windowText" lastClr="000000"/>
              </a:solidFill>
              <a:latin typeface="Calibri"/>
              <a:ea typeface="Calibri"/>
              <a:cs typeface="Calibri"/>
              <a:sym typeface="Calibri"/>
            </a:endParaRPr>
          </a:p>
        </p:txBody>
      </p:sp>
      <p:sp>
        <p:nvSpPr>
          <p:cNvPr id="242" name="Google Shape;242;p4"/>
          <p:cNvSpPr/>
          <p:nvPr/>
        </p:nvSpPr>
        <p:spPr>
          <a:xfrm>
            <a:off x="5534051" y="1124119"/>
            <a:ext cx="1111195" cy="1140157"/>
          </a:xfrm>
          <a:prstGeom prst="ellipse">
            <a:avLst/>
          </a:prstGeom>
          <a:solidFill>
            <a:schemeClr val="lt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3" name="Google Shape;243;p4"/>
          <p:cNvSpPr/>
          <p:nvPr/>
        </p:nvSpPr>
        <p:spPr>
          <a:xfrm>
            <a:off x="4600187" y="526961"/>
            <a:ext cx="302130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a:buNone/>
            </a:pPr>
            <a:r>
              <a:rPr lang="en-MY" sz="1600" b="1" dirty="0">
                <a:solidFill>
                  <a:schemeClr val="dk1"/>
                </a:solidFill>
                <a:latin typeface="+mn-lt"/>
                <a:ea typeface="Twentieth Century"/>
                <a:cs typeface="Twentieth Century"/>
                <a:sym typeface="Twentieth Century"/>
              </a:rPr>
              <a:t>Tiada </a:t>
            </a:r>
            <a:r>
              <a:rPr lang="en-MY" sz="1600" b="1" dirty="0" err="1">
                <a:solidFill>
                  <a:schemeClr val="dk1"/>
                </a:solidFill>
                <a:latin typeface="+mn-lt"/>
                <a:ea typeface="Twentieth Century"/>
                <a:cs typeface="Twentieth Century"/>
                <a:sym typeface="Twentieth Century"/>
              </a:rPr>
              <a:t>elemen</a:t>
            </a:r>
            <a:r>
              <a:rPr lang="en-MY" sz="1600" b="1" dirty="0">
                <a:solidFill>
                  <a:schemeClr val="dk1"/>
                </a:solidFill>
                <a:latin typeface="+mn-lt"/>
                <a:ea typeface="Twentieth Century"/>
                <a:cs typeface="Twentieth Century"/>
                <a:sym typeface="Twentieth Century"/>
              </a:rPr>
              <a:t> </a:t>
            </a:r>
            <a:r>
              <a:rPr lang="en-MY" sz="1600" b="1" dirty="0" err="1">
                <a:solidFill>
                  <a:schemeClr val="dk1"/>
                </a:solidFill>
                <a:latin typeface="+mn-lt"/>
                <a:ea typeface="Twentieth Century"/>
                <a:cs typeface="Twentieth Century"/>
                <a:sym typeface="Twentieth Century"/>
              </a:rPr>
              <a:t>inovasi</a:t>
            </a:r>
            <a:r>
              <a:rPr lang="en-MY" sz="1600" b="1" dirty="0">
                <a:solidFill>
                  <a:schemeClr val="dk1"/>
                </a:solidFill>
                <a:latin typeface="+mn-lt"/>
                <a:ea typeface="Twentieth Century"/>
                <a:cs typeface="Twentieth Century"/>
                <a:sym typeface="Twentieth Century"/>
              </a:rPr>
              <a:t>/</a:t>
            </a:r>
            <a:r>
              <a:rPr lang="en-MY" sz="1600" b="1" dirty="0" err="1">
                <a:solidFill>
                  <a:schemeClr val="dk1"/>
                </a:solidFill>
                <a:latin typeface="+mn-lt"/>
                <a:ea typeface="Twentieth Century"/>
                <a:cs typeface="Twentieth Century"/>
                <a:sym typeface="Twentieth Century"/>
              </a:rPr>
              <a:t>penambahbaikan</a:t>
            </a:r>
            <a:endParaRPr sz="1600" b="1" u="none" strike="noStrike" cap="none" dirty="0">
              <a:solidFill>
                <a:schemeClr val="dk1"/>
              </a:solidFill>
              <a:latin typeface="+mn-lt"/>
              <a:ea typeface="Twentieth Century"/>
              <a:cs typeface="Twentieth Century"/>
              <a:sym typeface="Twentieth Century"/>
            </a:endParaRPr>
          </a:p>
        </p:txBody>
      </p:sp>
      <p:sp>
        <p:nvSpPr>
          <p:cNvPr id="244" name="Google Shape;244;p4"/>
          <p:cNvSpPr/>
          <p:nvPr/>
        </p:nvSpPr>
        <p:spPr>
          <a:xfrm>
            <a:off x="1931004" y="1228794"/>
            <a:ext cx="2554962"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en-MY" sz="1600" b="0" i="0" u="none" strike="noStrike" cap="none" dirty="0" err="1">
                <a:solidFill>
                  <a:schemeClr val="dk1"/>
                </a:solidFill>
                <a:latin typeface="+mn-lt"/>
                <a:ea typeface="Twentieth Century"/>
                <a:cs typeface="Twentieth Century"/>
                <a:sym typeface="Twentieth Century"/>
              </a:rPr>
              <a:t>Permasalahan</a:t>
            </a:r>
            <a:r>
              <a:rPr lang="en-MY" sz="1600" b="0" i="0" u="none" strike="noStrike" cap="none" dirty="0">
                <a:solidFill>
                  <a:schemeClr val="dk1"/>
                </a:solidFill>
                <a:latin typeface="+mn-lt"/>
                <a:ea typeface="Twentieth Century"/>
                <a:cs typeface="Twentieth Century"/>
                <a:sym typeface="Twentieth Century"/>
              </a:rPr>
              <a:t> </a:t>
            </a:r>
            <a:r>
              <a:rPr lang="en-MY" sz="1600" b="1" i="0" u="none" strike="noStrike" cap="none" dirty="0" err="1">
                <a:solidFill>
                  <a:schemeClr val="dk1"/>
                </a:solidFill>
                <a:latin typeface="+mn-lt"/>
                <a:ea typeface="Twentieth Century"/>
                <a:cs typeface="Twentieth Century"/>
                <a:sym typeface="Twentieth Century"/>
              </a:rPr>
              <a:t>pemasaran</a:t>
            </a:r>
            <a:r>
              <a:rPr lang="en-MY" sz="1600" b="0" i="0" u="none" strike="noStrike" cap="none" dirty="0">
                <a:solidFill>
                  <a:schemeClr val="dk1"/>
                </a:solidFill>
                <a:latin typeface="+mn-lt"/>
                <a:ea typeface="Twentieth Century"/>
                <a:cs typeface="Twentieth Century"/>
                <a:sym typeface="Twentieth Century"/>
              </a:rPr>
              <a:t> &amp; </a:t>
            </a:r>
            <a:r>
              <a:rPr lang="en-MY" sz="1600" b="1" i="0" u="none" strike="noStrike" cap="none" dirty="0" err="1">
                <a:solidFill>
                  <a:schemeClr val="dk1"/>
                </a:solidFill>
                <a:latin typeface="+mn-lt"/>
                <a:ea typeface="Twentieth Century"/>
                <a:cs typeface="Twentieth Century"/>
                <a:sym typeface="Twentieth Century"/>
              </a:rPr>
              <a:t>pengurusan</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perniagaan</a:t>
            </a:r>
            <a:endParaRPr sz="1600" b="0" i="0" u="none" strike="noStrike" cap="none" dirty="0">
              <a:solidFill>
                <a:schemeClr val="dk1"/>
              </a:solidFill>
              <a:latin typeface="+mn-lt"/>
              <a:ea typeface="Twentieth Century"/>
              <a:cs typeface="Twentieth Century"/>
              <a:sym typeface="Twentieth Century"/>
            </a:endParaRPr>
          </a:p>
        </p:txBody>
      </p:sp>
      <p:sp>
        <p:nvSpPr>
          <p:cNvPr id="245" name="Google Shape;245;p4"/>
          <p:cNvSpPr/>
          <p:nvPr/>
        </p:nvSpPr>
        <p:spPr>
          <a:xfrm>
            <a:off x="1400351" y="3009214"/>
            <a:ext cx="2438255"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en-MY" sz="1600" b="1" i="0" u="none" strike="noStrike" cap="none">
                <a:solidFill>
                  <a:schemeClr val="dk1"/>
                </a:solidFill>
                <a:latin typeface="+mn-lt"/>
                <a:ea typeface="Twentieth Century"/>
                <a:cs typeface="Twentieth Century"/>
                <a:sym typeface="Twentieth Century"/>
              </a:rPr>
              <a:t>Projek penyelidikan asas (</a:t>
            </a:r>
            <a:r>
              <a:rPr lang="en-MY" sz="1600" b="1" i="1" u="none" strike="noStrike" cap="none">
                <a:solidFill>
                  <a:schemeClr val="dk1"/>
                </a:solidFill>
                <a:latin typeface="+mn-lt"/>
                <a:ea typeface="Twentieth Century"/>
                <a:cs typeface="Twentieth Century"/>
                <a:sym typeface="Twentieth Century"/>
              </a:rPr>
              <a:t>fundamenta</a:t>
            </a:r>
            <a:r>
              <a:rPr lang="en-MY" sz="1600" b="1" i="0" u="none" strike="noStrike" cap="none">
                <a:solidFill>
                  <a:schemeClr val="dk1"/>
                </a:solidFill>
                <a:latin typeface="+mn-lt"/>
                <a:ea typeface="Twentieth Century"/>
                <a:cs typeface="Twentieth Century"/>
                <a:sym typeface="Twentieth Century"/>
              </a:rPr>
              <a:t>l) </a:t>
            </a:r>
            <a:r>
              <a:rPr lang="en-MY" sz="1600" b="0" i="0" u="none" strike="noStrike" cap="none">
                <a:solidFill>
                  <a:schemeClr val="dk1"/>
                </a:solidFill>
                <a:latin typeface="+mn-lt"/>
                <a:ea typeface="Twentieth Century"/>
                <a:cs typeface="Twentieth Century"/>
                <a:sym typeface="Twentieth Century"/>
              </a:rPr>
              <a:t>&amp; </a:t>
            </a:r>
            <a:r>
              <a:rPr lang="en-MY" sz="1600" b="1" i="0" u="none" strike="noStrike" cap="none">
                <a:solidFill>
                  <a:schemeClr val="dk1"/>
                </a:solidFill>
                <a:latin typeface="+mn-lt"/>
                <a:ea typeface="Twentieth Century"/>
                <a:cs typeface="Twentieth Century"/>
                <a:sym typeface="Twentieth Century"/>
              </a:rPr>
              <a:t>eskploratif</a:t>
            </a:r>
            <a:endParaRPr sz="1600" b="1" i="0" u="none" strike="noStrike" cap="none">
              <a:solidFill>
                <a:schemeClr val="dk1"/>
              </a:solidFill>
              <a:latin typeface="+mn-lt"/>
              <a:ea typeface="Twentieth Century"/>
              <a:cs typeface="Twentieth Century"/>
              <a:sym typeface="Twentieth Century"/>
            </a:endParaRPr>
          </a:p>
        </p:txBody>
      </p:sp>
      <p:sp>
        <p:nvSpPr>
          <p:cNvPr id="246" name="Google Shape;246;p4"/>
          <p:cNvSpPr/>
          <p:nvPr/>
        </p:nvSpPr>
        <p:spPr>
          <a:xfrm>
            <a:off x="2730479" y="4359571"/>
            <a:ext cx="1860509"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en-MY" sz="1600" b="0" i="0" u="none" strike="noStrike" cap="none" dirty="0" err="1">
                <a:solidFill>
                  <a:schemeClr val="dk1"/>
                </a:solidFill>
                <a:latin typeface="+mn-lt"/>
                <a:ea typeface="Twentieth Century"/>
                <a:cs typeface="Twentieth Century"/>
                <a:sym typeface="Twentieth Century"/>
              </a:rPr>
              <a:t>Projek</a:t>
            </a:r>
            <a:r>
              <a:rPr lang="en-MY" sz="1600" b="0" i="0" u="none" strike="noStrike" cap="none" dirty="0">
                <a:solidFill>
                  <a:schemeClr val="dk1"/>
                </a:solidFill>
                <a:latin typeface="+mn-lt"/>
                <a:ea typeface="Twentieth Century"/>
                <a:cs typeface="Twentieth Century"/>
                <a:sym typeface="Twentieth Century"/>
              </a:rPr>
              <a:t> </a:t>
            </a:r>
            <a:r>
              <a:rPr lang="en-MY" sz="1600" b="1" i="0" u="none" strike="noStrike" cap="none" dirty="0" err="1">
                <a:solidFill>
                  <a:schemeClr val="dk1"/>
                </a:solidFill>
                <a:latin typeface="+mn-lt"/>
                <a:ea typeface="Twentieth Century"/>
                <a:cs typeface="Twentieth Century"/>
                <a:sym typeface="Twentieth Century"/>
              </a:rPr>
              <a:t>ujian</a:t>
            </a:r>
            <a:r>
              <a:rPr lang="en-MY" sz="1600" b="1" i="0" u="none" strike="noStrike" cap="none" dirty="0">
                <a:solidFill>
                  <a:schemeClr val="dk1"/>
                </a:solidFill>
                <a:latin typeface="+mn-lt"/>
                <a:ea typeface="Twentieth Century"/>
                <a:cs typeface="Twentieth Century"/>
                <a:sym typeface="Twentieth Century"/>
              </a:rPr>
              <a:t> </a:t>
            </a:r>
            <a:r>
              <a:rPr lang="en-MY" sz="1600" b="1" i="0" u="none" strike="noStrike" cap="none" dirty="0" err="1">
                <a:solidFill>
                  <a:schemeClr val="dk1"/>
                </a:solidFill>
                <a:latin typeface="+mn-lt"/>
                <a:ea typeface="Twentieth Century"/>
                <a:cs typeface="Twentieth Century"/>
                <a:sym typeface="Twentieth Century"/>
              </a:rPr>
              <a:t>klinikal</a:t>
            </a:r>
            <a:endParaRPr sz="1600" b="1" i="0" u="none" strike="noStrike" cap="none" dirty="0">
              <a:solidFill>
                <a:schemeClr val="dk1"/>
              </a:solidFill>
              <a:latin typeface="+mn-lt"/>
              <a:ea typeface="Twentieth Century"/>
              <a:cs typeface="Twentieth Century"/>
              <a:sym typeface="Twentieth Century"/>
            </a:endParaRPr>
          </a:p>
        </p:txBody>
      </p:sp>
      <p:sp>
        <p:nvSpPr>
          <p:cNvPr id="247" name="Google Shape;247;p4"/>
          <p:cNvSpPr/>
          <p:nvPr/>
        </p:nvSpPr>
        <p:spPr>
          <a:xfrm>
            <a:off x="7857806" y="1712476"/>
            <a:ext cx="1892569" cy="584735"/>
          </a:xfrm>
          <a:prstGeom prst="rect">
            <a:avLst/>
          </a:prstGeom>
          <a:noFill/>
          <a:ln>
            <a:noFill/>
          </a:ln>
        </p:spPr>
        <p:txBody>
          <a:bodyPr spcFirstLastPara="1" wrap="square" lIns="91425" tIns="45700" rIns="91425" bIns="45700" anchor="t" anchorCtr="0">
            <a:spAutoFit/>
          </a:bodyPr>
          <a:lstStyle/>
          <a:p>
            <a:pPr marL="57150" marR="0" lvl="0" indent="0" algn="just" rtl="0">
              <a:spcBef>
                <a:spcPts val="0"/>
              </a:spcBef>
              <a:spcAft>
                <a:spcPts val="0"/>
              </a:spcAft>
              <a:buClr>
                <a:schemeClr val="dk1"/>
              </a:buClr>
              <a:buSzPts val="1600"/>
              <a:buFont typeface="Arial"/>
              <a:buNone/>
            </a:pPr>
            <a:r>
              <a:rPr lang="en-MY" sz="1600" b="0" i="0" u="none" strike="noStrike" cap="none" dirty="0" err="1">
                <a:solidFill>
                  <a:schemeClr val="dk1"/>
                </a:solidFill>
                <a:latin typeface="+mn-lt"/>
                <a:ea typeface="Twentieth Century"/>
                <a:cs typeface="Twentieth Century"/>
                <a:sym typeface="Twentieth Century"/>
              </a:rPr>
              <a:t>Projek</a:t>
            </a:r>
            <a:r>
              <a:rPr lang="en-MY" sz="1600" b="0" i="0" u="none" strike="noStrike" cap="none" dirty="0">
                <a:solidFill>
                  <a:schemeClr val="dk1"/>
                </a:solidFill>
                <a:latin typeface="+mn-lt"/>
                <a:ea typeface="Twentieth Century"/>
                <a:cs typeface="Twentieth Century"/>
                <a:sym typeface="Twentieth Century"/>
              </a:rPr>
              <a:t> </a:t>
            </a:r>
            <a:r>
              <a:rPr lang="en-MY" sz="1600" b="1" i="0" u="none" strike="noStrike" cap="none" dirty="0" err="1">
                <a:solidFill>
                  <a:schemeClr val="dk1"/>
                </a:solidFill>
                <a:latin typeface="+mn-lt"/>
                <a:ea typeface="Twentieth Century"/>
                <a:cs typeface="Twentieth Century"/>
                <a:sym typeface="Twentieth Century"/>
              </a:rPr>
              <a:t>perundingan</a:t>
            </a:r>
            <a:endParaRPr sz="1600" b="1" i="0" u="none" strike="noStrike" cap="none" dirty="0">
              <a:solidFill>
                <a:schemeClr val="dk1"/>
              </a:solidFill>
              <a:latin typeface="+mn-lt"/>
              <a:ea typeface="Twentieth Century"/>
              <a:cs typeface="Twentieth Century"/>
              <a:sym typeface="Twentieth Century"/>
            </a:endParaRPr>
          </a:p>
        </p:txBody>
      </p:sp>
      <p:sp>
        <p:nvSpPr>
          <p:cNvPr id="248" name="Google Shape;248;p4"/>
          <p:cNvSpPr/>
          <p:nvPr/>
        </p:nvSpPr>
        <p:spPr>
          <a:xfrm>
            <a:off x="8601273" y="2721447"/>
            <a:ext cx="2904257" cy="1077178"/>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Clr>
                <a:schemeClr val="dk1"/>
              </a:buClr>
              <a:buSzPts val="1600"/>
              <a:buFont typeface="Arial"/>
              <a:buNone/>
            </a:pPr>
            <a:r>
              <a:rPr lang="en-MY" sz="1600" b="0" i="0" u="none" strike="noStrike" cap="none" dirty="0" err="1">
                <a:solidFill>
                  <a:schemeClr val="dk1"/>
                </a:solidFill>
                <a:latin typeface="+mn-lt"/>
                <a:ea typeface="Twentieth Century"/>
                <a:cs typeface="Twentieth Century"/>
                <a:sym typeface="Twentieth Century"/>
              </a:rPr>
              <a:t>Projek</a:t>
            </a:r>
            <a:r>
              <a:rPr lang="en-MY" sz="1600" b="0" i="0" u="none" strike="noStrike" cap="none" dirty="0">
                <a:solidFill>
                  <a:schemeClr val="dk1"/>
                </a:solidFill>
                <a:latin typeface="+mn-lt"/>
                <a:ea typeface="Twentieth Century"/>
                <a:cs typeface="Twentieth Century"/>
                <a:sym typeface="Twentieth Century"/>
              </a:rPr>
              <a:t> </a:t>
            </a:r>
            <a:r>
              <a:rPr lang="en-MY" sz="1600" b="1" i="0" u="none" strike="noStrike" cap="none" dirty="0" err="1">
                <a:solidFill>
                  <a:schemeClr val="dk1"/>
                </a:solidFill>
                <a:latin typeface="+mn-lt"/>
                <a:ea typeface="Twentieth Century"/>
                <a:cs typeface="Twentieth Century"/>
                <a:sym typeface="Twentieth Century"/>
              </a:rPr>
              <a:t>melibatkan</a:t>
            </a:r>
            <a:r>
              <a:rPr lang="en-MY" sz="1600" b="1" i="0" u="none" strike="noStrike" cap="none" dirty="0">
                <a:solidFill>
                  <a:schemeClr val="dk1"/>
                </a:solidFill>
                <a:latin typeface="+mn-lt"/>
                <a:ea typeface="Twentieth Century"/>
                <a:cs typeface="Twentieth Century"/>
                <a:sym typeface="Twentieth Century"/>
              </a:rPr>
              <a:t> </a:t>
            </a:r>
            <a:r>
              <a:rPr lang="en-MY" sz="1600" b="1" i="0" u="none" strike="noStrike" cap="none" dirty="0" err="1">
                <a:solidFill>
                  <a:schemeClr val="dk1"/>
                </a:solidFill>
                <a:latin typeface="+mn-lt"/>
                <a:ea typeface="Twentieth Century"/>
                <a:cs typeface="Twentieth Century"/>
                <a:sym typeface="Twentieth Century"/>
              </a:rPr>
              <a:t>permohonan</a:t>
            </a:r>
            <a:r>
              <a:rPr lang="en-MY" sz="1600" b="1" i="0" u="none" strike="noStrike" cap="none" dirty="0">
                <a:solidFill>
                  <a:schemeClr val="dk1"/>
                </a:solidFill>
                <a:latin typeface="+mn-lt"/>
                <a:ea typeface="Twentieth Century"/>
                <a:cs typeface="Twentieth Century"/>
                <a:sym typeface="Twentieth Century"/>
              </a:rPr>
              <a:t> </a:t>
            </a:r>
            <a:endParaRPr sz="1600" dirty="0">
              <a:latin typeface="+mn-lt"/>
            </a:endParaRPr>
          </a:p>
          <a:p>
            <a:pPr marL="0" marR="0" lvl="0" indent="0" rtl="0">
              <a:spcBef>
                <a:spcPts val="0"/>
              </a:spcBef>
              <a:spcAft>
                <a:spcPts val="0"/>
              </a:spcAft>
              <a:buClr>
                <a:schemeClr val="dk1"/>
              </a:buClr>
              <a:buSzPts val="1600"/>
              <a:buFont typeface="Arial"/>
              <a:buNone/>
            </a:pPr>
            <a:r>
              <a:rPr lang="en-MY" sz="1600" b="1" i="0" u="none" strike="noStrike" cap="none" dirty="0">
                <a:solidFill>
                  <a:schemeClr val="dk1"/>
                </a:solidFill>
                <a:latin typeface="+mn-lt"/>
                <a:ea typeface="Twentieth Century"/>
                <a:cs typeface="Twentieth Century"/>
                <a:sym typeface="Twentieth Century"/>
              </a:rPr>
              <a:t>dan </a:t>
            </a:r>
            <a:r>
              <a:rPr lang="en-MY" sz="1600" b="1" i="0" u="none" strike="noStrike" cap="none" dirty="0" err="1">
                <a:solidFill>
                  <a:schemeClr val="dk1"/>
                </a:solidFill>
                <a:latin typeface="+mn-lt"/>
                <a:ea typeface="Twentieth Century"/>
                <a:cs typeface="Twentieth Century"/>
                <a:sym typeface="Twentieth Century"/>
              </a:rPr>
              <a:t>pembayaran</a:t>
            </a:r>
            <a:r>
              <a:rPr lang="en-MY" sz="1600" b="1" i="0" u="none" strike="noStrike" cap="none" dirty="0">
                <a:solidFill>
                  <a:schemeClr val="dk1"/>
                </a:solidFill>
                <a:latin typeface="+mn-lt"/>
                <a:ea typeface="Twentieth Century"/>
                <a:cs typeface="Twentieth Century"/>
                <a:sym typeface="Twentieth Century"/>
              </a:rPr>
              <a:t> </a:t>
            </a:r>
            <a:r>
              <a:rPr lang="en-MY" sz="1600" b="1" i="0" u="none" strike="noStrike" cap="none" dirty="0" err="1">
                <a:solidFill>
                  <a:schemeClr val="dk1"/>
                </a:solidFill>
                <a:latin typeface="+mn-lt"/>
                <a:ea typeface="Twentieth Century"/>
                <a:cs typeface="Twentieth Century"/>
                <a:sym typeface="Twentieth Century"/>
              </a:rPr>
              <a:t>untuk</a:t>
            </a:r>
            <a:r>
              <a:rPr lang="en-MY" sz="1600" b="1" i="0" u="none" strike="noStrike" cap="none" dirty="0">
                <a:solidFill>
                  <a:schemeClr val="dk1"/>
                </a:solidFill>
                <a:latin typeface="+mn-lt"/>
                <a:ea typeface="Twentieth Century"/>
                <a:cs typeface="Twentieth Century"/>
                <a:sym typeface="Twentieth Century"/>
              </a:rPr>
              <a:t> </a:t>
            </a:r>
            <a:endParaRPr sz="1600" dirty="0">
              <a:latin typeface="+mn-lt"/>
            </a:endParaRPr>
          </a:p>
          <a:p>
            <a:pPr marL="0" marR="0" lvl="0" indent="0" rtl="0">
              <a:spcBef>
                <a:spcPts val="0"/>
              </a:spcBef>
              <a:spcAft>
                <a:spcPts val="0"/>
              </a:spcAft>
              <a:buClr>
                <a:schemeClr val="dk1"/>
              </a:buClr>
              <a:buSzPts val="1600"/>
              <a:buFont typeface="Arial"/>
              <a:buNone/>
            </a:pPr>
            <a:r>
              <a:rPr lang="en-MY" sz="1600" b="1" i="0" u="none" strike="noStrike" cap="none" dirty="0" err="1">
                <a:solidFill>
                  <a:schemeClr val="dk1"/>
                </a:solidFill>
                <a:latin typeface="+mn-lt"/>
                <a:ea typeface="Twentieth Century"/>
                <a:cs typeface="Twentieth Century"/>
                <a:sym typeface="Twentieth Century"/>
              </a:rPr>
              <a:t>mendapatkan</a:t>
            </a:r>
            <a:r>
              <a:rPr lang="en-MY" sz="1600" b="1" i="0" u="none" strike="noStrike" cap="none" dirty="0">
                <a:solidFill>
                  <a:schemeClr val="dk1"/>
                </a:solidFill>
                <a:latin typeface="+mn-lt"/>
                <a:ea typeface="Twentieth Century"/>
                <a:cs typeface="Twentieth Century"/>
                <a:sym typeface="Twentieth Century"/>
              </a:rPr>
              <a:t> </a:t>
            </a:r>
            <a:r>
              <a:rPr lang="en-MY" sz="1600" b="1" i="0" u="none" strike="noStrike" cap="none" dirty="0" err="1">
                <a:solidFill>
                  <a:schemeClr val="dk1"/>
                </a:solidFill>
                <a:latin typeface="+mn-lt"/>
                <a:ea typeface="Twentieth Century"/>
                <a:cs typeface="Twentieth Century"/>
                <a:sym typeface="Twentieth Century"/>
              </a:rPr>
              <a:t>sijil</a:t>
            </a:r>
            <a:endParaRPr sz="1600" b="1" i="0" u="none" strike="noStrike" cap="none" dirty="0">
              <a:solidFill>
                <a:schemeClr val="dk1"/>
              </a:solidFill>
              <a:latin typeface="+mn-lt"/>
              <a:ea typeface="Twentieth Century"/>
              <a:cs typeface="Twentieth Century"/>
              <a:sym typeface="Twentieth Century"/>
            </a:endParaRPr>
          </a:p>
        </p:txBody>
      </p:sp>
      <p:sp>
        <p:nvSpPr>
          <p:cNvPr id="249" name="Google Shape;249;p4"/>
          <p:cNvSpPr/>
          <p:nvPr/>
        </p:nvSpPr>
        <p:spPr>
          <a:xfrm>
            <a:off x="8194450" y="4403435"/>
            <a:ext cx="4571727" cy="338514"/>
          </a:xfrm>
          <a:prstGeom prst="rect">
            <a:avLst/>
          </a:prstGeom>
          <a:noFill/>
          <a:ln>
            <a:noFill/>
          </a:ln>
        </p:spPr>
        <p:txBody>
          <a:bodyPr spcFirstLastPara="1" wrap="square" lIns="91425" tIns="45700" rIns="91425" bIns="45700" anchor="t" anchorCtr="0">
            <a:spAutoFit/>
          </a:bodyPr>
          <a:lstStyle/>
          <a:p>
            <a:pPr marL="57150" marR="0" lvl="0" indent="0" algn="just" rtl="0">
              <a:spcBef>
                <a:spcPts val="0"/>
              </a:spcBef>
              <a:spcAft>
                <a:spcPts val="0"/>
              </a:spcAft>
              <a:buClr>
                <a:schemeClr val="dk1"/>
              </a:buClr>
              <a:buSzPts val="1600"/>
              <a:buFont typeface="Arial"/>
              <a:buNone/>
            </a:pPr>
            <a:r>
              <a:rPr lang="en-MY" sz="1600" b="1" i="0" u="none" strike="noStrike" cap="none" dirty="0" err="1">
                <a:solidFill>
                  <a:schemeClr val="dk1"/>
                </a:solidFill>
                <a:latin typeface="+mn-lt"/>
                <a:ea typeface="Twentieth Century"/>
                <a:cs typeface="Twentieth Century"/>
                <a:sym typeface="Twentieth Century"/>
              </a:rPr>
              <a:t>Perjalanan</a:t>
            </a:r>
            <a:r>
              <a:rPr lang="en-MY" sz="1600" b="1" i="0" u="none" strike="noStrike" cap="none" dirty="0">
                <a:solidFill>
                  <a:schemeClr val="dk1"/>
                </a:solidFill>
                <a:latin typeface="+mn-lt"/>
                <a:ea typeface="Twentieth Century"/>
                <a:cs typeface="Twentieth Century"/>
                <a:sym typeface="Twentieth Century"/>
              </a:rPr>
              <a:t> </a:t>
            </a:r>
            <a:r>
              <a:rPr lang="en-MY" sz="1600" b="1" i="0" u="none" strike="noStrike" cap="none" dirty="0" err="1">
                <a:solidFill>
                  <a:schemeClr val="dk1"/>
                </a:solidFill>
                <a:latin typeface="+mn-lt"/>
                <a:ea typeface="Twentieth Century"/>
                <a:cs typeface="Twentieth Century"/>
                <a:sym typeface="Twentieth Century"/>
              </a:rPr>
              <a:t>ke</a:t>
            </a:r>
            <a:r>
              <a:rPr lang="en-MY" sz="1600" b="1" i="0" u="none" strike="noStrike" cap="none" dirty="0">
                <a:solidFill>
                  <a:schemeClr val="dk1"/>
                </a:solidFill>
                <a:latin typeface="+mn-lt"/>
                <a:ea typeface="Twentieth Century"/>
                <a:cs typeface="Twentieth Century"/>
                <a:sym typeface="Twentieth Century"/>
              </a:rPr>
              <a:t> </a:t>
            </a:r>
            <a:r>
              <a:rPr lang="en-MY" sz="1600" b="1" i="0" u="none" strike="noStrike" cap="none" dirty="0" err="1">
                <a:solidFill>
                  <a:schemeClr val="dk1"/>
                </a:solidFill>
                <a:latin typeface="+mn-lt"/>
                <a:ea typeface="Twentieth Century"/>
                <a:cs typeface="Twentieth Century"/>
                <a:sym typeface="Twentieth Century"/>
              </a:rPr>
              <a:t>luar</a:t>
            </a:r>
            <a:r>
              <a:rPr lang="en-MY" sz="1600" b="1" i="0" u="none" strike="noStrike" cap="none" dirty="0">
                <a:solidFill>
                  <a:schemeClr val="dk1"/>
                </a:solidFill>
                <a:latin typeface="+mn-lt"/>
                <a:ea typeface="Twentieth Century"/>
                <a:cs typeface="Twentieth Century"/>
                <a:sym typeface="Twentieth Century"/>
              </a:rPr>
              <a:t> negara</a:t>
            </a:r>
            <a:endParaRPr sz="1600" b="1" i="0" u="none" strike="noStrike" cap="none" dirty="0">
              <a:solidFill>
                <a:schemeClr val="dk1"/>
              </a:solidFill>
              <a:latin typeface="+mn-lt"/>
              <a:ea typeface="Twentieth Century"/>
              <a:cs typeface="Twentieth Century"/>
              <a:sym typeface="Twentieth Century"/>
            </a:endParaRPr>
          </a:p>
        </p:txBody>
      </p:sp>
      <p:sp>
        <p:nvSpPr>
          <p:cNvPr id="250" name="Google Shape;250;p4"/>
          <p:cNvSpPr/>
          <p:nvPr/>
        </p:nvSpPr>
        <p:spPr>
          <a:xfrm>
            <a:off x="5144829" y="5478417"/>
            <a:ext cx="60194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en-MY" sz="1600" b="1" i="0" u="none" strike="noStrike" cap="none" dirty="0" err="1">
                <a:solidFill>
                  <a:schemeClr val="dk1"/>
                </a:solidFill>
                <a:latin typeface="+mn-lt"/>
                <a:ea typeface="Twentieth Century"/>
                <a:cs typeface="Twentieth Century"/>
                <a:sym typeface="Twentieth Century"/>
              </a:rPr>
              <a:t>Pembelian</a:t>
            </a:r>
            <a:r>
              <a:rPr lang="en-MY" sz="1600" b="1" i="0" u="none" strike="noStrike" cap="none" dirty="0">
                <a:solidFill>
                  <a:schemeClr val="dk1"/>
                </a:solidFill>
                <a:latin typeface="+mn-lt"/>
                <a:ea typeface="Twentieth Century"/>
                <a:cs typeface="Twentieth Century"/>
                <a:sym typeface="Twentieth Century"/>
              </a:rPr>
              <a:t> </a:t>
            </a:r>
            <a:r>
              <a:rPr lang="en-MY" sz="1600" b="1" i="0" u="none" strike="noStrike" cap="none" dirty="0" err="1">
                <a:solidFill>
                  <a:schemeClr val="dk1"/>
                </a:solidFill>
                <a:latin typeface="+mn-lt"/>
                <a:ea typeface="Twentieth Century"/>
                <a:cs typeface="Twentieth Century"/>
                <a:sym typeface="Twentieth Century"/>
              </a:rPr>
              <a:t>fasiliti</a:t>
            </a:r>
            <a:r>
              <a:rPr lang="en-MY" sz="1600" b="1" i="0" u="none" strike="noStrike" cap="none" dirty="0">
                <a:solidFill>
                  <a:schemeClr val="dk1"/>
                </a:solidFill>
                <a:latin typeface="+mn-lt"/>
                <a:ea typeface="Twentieth Century"/>
                <a:cs typeface="Twentieth Century"/>
                <a:sym typeface="Twentieth Century"/>
              </a:rPr>
              <a:t> </a:t>
            </a:r>
            <a:r>
              <a:rPr lang="en-MY" sz="1600" b="0" i="0" u="none" strike="noStrike" cap="none" dirty="0">
                <a:solidFill>
                  <a:schemeClr val="dk1"/>
                </a:solidFill>
                <a:latin typeface="+mn-lt"/>
                <a:ea typeface="Twentieth Century"/>
                <a:cs typeface="Twentieth Century"/>
                <a:sym typeface="Twentieth Century"/>
              </a:rPr>
              <a:t>&amp; </a:t>
            </a:r>
            <a:r>
              <a:rPr lang="en-MY" sz="1600" b="0" i="0" u="none" strike="noStrike" cap="none" dirty="0" err="1">
                <a:solidFill>
                  <a:schemeClr val="dk1"/>
                </a:solidFill>
                <a:latin typeface="+mn-lt"/>
                <a:ea typeface="Twentieth Century"/>
                <a:cs typeface="Twentieth Century"/>
                <a:sym typeface="Twentieth Century"/>
              </a:rPr>
              <a:t>aset</a:t>
            </a:r>
            <a:endParaRPr sz="1600" b="0" i="0" u="none" strike="noStrike" cap="none" dirty="0">
              <a:solidFill>
                <a:schemeClr val="dk1"/>
              </a:solidFill>
              <a:latin typeface="+mn-lt"/>
              <a:ea typeface="Twentieth Century"/>
              <a:cs typeface="Twentieth Century"/>
              <a:sym typeface="Twentieth Century"/>
            </a:endParaRPr>
          </a:p>
        </p:txBody>
      </p:sp>
      <p:pic>
        <p:nvPicPr>
          <p:cNvPr id="251" name="Google Shape;251;p4"/>
          <p:cNvPicPr preferRelativeResize="0"/>
          <p:nvPr/>
        </p:nvPicPr>
        <p:blipFill rotWithShape="1">
          <a:blip r:embed="rId4">
            <a:alphaModFix/>
          </a:blip>
          <a:srcRect/>
          <a:stretch/>
        </p:blipFill>
        <p:spPr>
          <a:xfrm>
            <a:off x="5932160" y="4522629"/>
            <a:ext cx="615149" cy="615149"/>
          </a:xfrm>
          <a:prstGeom prst="rect">
            <a:avLst/>
          </a:prstGeom>
          <a:noFill/>
          <a:ln>
            <a:noFill/>
          </a:ln>
        </p:spPr>
      </p:pic>
      <p:pic>
        <p:nvPicPr>
          <p:cNvPr id="252" name="Google Shape;252;p4"/>
          <p:cNvPicPr preferRelativeResize="0"/>
          <p:nvPr/>
        </p:nvPicPr>
        <p:blipFill rotWithShape="1">
          <a:blip r:embed="rId5">
            <a:alphaModFix/>
          </a:blip>
          <a:srcRect/>
          <a:stretch/>
        </p:blipFill>
        <p:spPr>
          <a:xfrm>
            <a:off x="4533202" y="1727222"/>
            <a:ext cx="679137" cy="679137"/>
          </a:xfrm>
          <a:prstGeom prst="rect">
            <a:avLst/>
          </a:prstGeom>
          <a:noFill/>
          <a:ln>
            <a:noFill/>
          </a:ln>
        </p:spPr>
      </p:pic>
      <p:pic>
        <p:nvPicPr>
          <p:cNvPr id="253" name="Google Shape;253;p4"/>
          <p:cNvPicPr preferRelativeResize="0"/>
          <p:nvPr/>
        </p:nvPicPr>
        <p:blipFill rotWithShape="1">
          <a:blip r:embed="rId6">
            <a:alphaModFix/>
          </a:blip>
          <a:srcRect/>
          <a:stretch/>
        </p:blipFill>
        <p:spPr>
          <a:xfrm>
            <a:off x="5772046" y="1395852"/>
            <a:ext cx="647909" cy="647909"/>
          </a:xfrm>
          <a:prstGeom prst="rect">
            <a:avLst/>
          </a:prstGeom>
          <a:noFill/>
          <a:ln>
            <a:noFill/>
          </a:ln>
        </p:spPr>
      </p:pic>
      <p:pic>
        <p:nvPicPr>
          <p:cNvPr id="254" name="Google Shape;254;p4"/>
          <p:cNvPicPr preferRelativeResize="0"/>
          <p:nvPr/>
        </p:nvPicPr>
        <p:blipFill rotWithShape="1">
          <a:blip r:embed="rId7">
            <a:alphaModFix/>
          </a:blip>
          <a:srcRect/>
          <a:stretch/>
        </p:blipFill>
        <p:spPr>
          <a:xfrm>
            <a:off x="7537716" y="2924384"/>
            <a:ext cx="760724" cy="760724"/>
          </a:xfrm>
          <a:prstGeom prst="rect">
            <a:avLst/>
          </a:prstGeom>
          <a:noFill/>
          <a:ln>
            <a:noFill/>
          </a:ln>
        </p:spPr>
      </p:pic>
      <p:pic>
        <p:nvPicPr>
          <p:cNvPr id="255" name="Google Shape;255;p4"/>
          <p:cNvPicPr preferRelativeResize="0"/>
          <p:nvPr/>
        </p:nvPicPr>
        <p:blipFill rotWithShape="1">
          <a:blip r:embed="rId8">
            <a:alphaModFix/>
          </a:blip>
          <a:srcRect/>
          <a:stretch/>
        </p:blipFill>
        <p:spPr>
          <a:xfrm>
            <a:off x="4504028" y="4313574"/>
            <a:ext cx="678206" cy="678206"/>
          </a:xfrm>
          <a:prstGeom prst="rect">
            <a:avLst/>
          </a:prstGeom>
          <a:noFill/>
          <a:ln>
            <a:noFill/>
          </a:ln>
        </p:spPr>
      </p:pic>
      <p:pic>
        <p:nvPicPr>
          <p:cNvPr id="256" name="Google Shape;256;p4"/>
          <p:cNvPicPr preferRelativeResize="0"/>
          <p:nvPr/>
        </p:nvPicPr>
        <p:blipFill rotWithShape="1">
          <a:blip r:embed="rId9">
            <a:alphaModFix/>
          </a:blip>
          <a:srcRect/>
          <a:stretch/>
        </p:blipFill>
        <p:spPr>
          <a:xfrm>
            <a:off x="4017339" y="2886142"/>
            <a:ext cx="780475" cy="780475"/>
          </a:xfrm>
          <a:prstGeom prst="rect">
            <a:avLst/>
          </a:prstGeom>
          <a:noFill/>
          <a:ln>
            <a:noFill/>
          </a:ln>
        </p:spPr>
      </p:pic>
      <p:pic>
        <p:nvPicPr>
          <p:cNvPr id="257" name="Google Shape;257;p4"/>
          <p:cNvPicPr preferRelativeResize="0"/>
          <p:nvPr/>
        </p:nvPicPr>
        <p:blipFill rotWithShape="1">
          <a:blip r:embed="rId10">
            <a:alphaModFix/>
          </a:blip>
          <a:srcRect/>
          <a:stretch/>
        </p:blipFill>
        <p:spPr>
          <a:xfrm>
            <a:off x="7193351" y="4153173"/>
            <a:ext cx="832448" cy="832448"/>
          </a:xfrm>
          <a:prstGeom prst="rect">
            <a:avLst/>
          </a:prstGeom>
          <a:noFill/>
          <a:ln>
            <a:noFill/>
          </a:ln>
        </p:spPr>
      </p:pic>
      <p:pic>
        <p:nvPicPr>
          <p:cNvPr id="258" name="Google Shape;258;p4"/>
          <p:cNvPicPr preferRelativeResize="0"/>
          <p:nvPr/>
        </p:nvPicPr>
        <p:blipFill rotWithShape="1">
          <a:blip r:embed="rId11">
            <a:alphaModFix/>
          </a:blip>
          <a:srcRect/>
          <a:stretch/>
        </p:blipFill>
        <p:spPr>
          <a:xfrm>
            <a:off x="6947148" y="1718162"/>
            <a:ext cx="786067" cy="786067"/>
          </a:xfrm>
          <a:prstGeom prst="rect">
            <a:avLst/>
          </a:prstGeom>
          <a:noFill/>
          <a:ln>
            <a:noFill/>
          </a:ln>
        </p:spPr>
      </p:pic>
      <p:sp>
        <p:nvSpPr>
          <p:cNvPr id="3" name="Slide Number Placeholder 2">
            <a:extLst>
              <a:ext uri="{FF2B5EF4-FFF2-40B4-BE49-F238E27FC236}">
                <a16:creationId xmlns:a16="http://schemas.microsoft.com/office/drawing/2014/main" id="{BF577558-2D6B-A37B-2428-949D24B9207C}"/>
              </a:ext>
            </a:extLst>
          </p:cNvPr>
          <p:cNvSpPr>
            <a:spLocks noGrp="1"/>
          </p:cNvSpPr>
          <p:nvPr>
            <p:ph type="sldNum" idx="12"/>
          </p:nvPr>
        </p:nvSpPr>
        <p:spPr/>
        <p:txBody>
          <a:bodyPr/>
          <a:lstStyle/>
          <a:p>
            <a:pPr marL="0" lvl="0" indent="0" algn="r" rtl="0">
              <a:spcBef>
                <a:spcPts val="0"/>
              </a:spcBef>
              <a:spcAft>
                <a:spcPts val="0"/>
              </a:spcAft>
              <a:buNone/>
            </a:pPr>
            <a:r>
              <a:rPr lang="en-MY"/>
              <a:t>KPT | </a:t>
            </a:r>
            <a:fld id="{00000000-1234-1234-1234-123412341234}" type="slidenum">
              <a:rPr lang="en-MY" smtClean="0"/>
              <a:pPr marL="0" lvl="0" indent="0" algn="r" rtl="0">
                <a:spcBef>
                  <a:spcPts val="0"/>
                </a:spcBef>
                <a:spcAft>
                  <a:spcPts val="0"/>
                </a:spcAft>
                <a:buNone/>
              </a:pPr>
              <a:t>7</a:t>
            </a:fld>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grpSp>
        <p:nvGrpSpPr>
          <p:cNvPr id="263" name="Google Shape;263;p5"/>
          <p:cNvGrpSpPr/>
          <p:nvPr/>
        </p:nvGrpSpPr>
        <p:grpSpPr>
          <a:xfrm>
            <a:off x="125288" y="133350"/>
            <a:ext cx="9361611" cy="419100"/>
            <a:chOff x="473040" y="209826"/>
            <a:chExt cx="16064111" cy="419100"/>
          </a:xfrm>
        </p:grpSpPr>
        <p:sp>
          <p:nvSpPr>
            <p:cNvPr id="264" name="Google Shape;264;p5"/>
            <p:cNvSpPr txBox="1"/>
            <p:nvPr/>
          </p:nvSpPr>
          <p:spPr>
            <a:xfrm>
              <a:off x="473040" y="209826"/>
              <a:ext cx="16064111" cy="418824"/>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chemeClr val="dk1"/>
                </a:buClr>
                <a:buSzPts val="2400"/>
                <a:buFont typeface="Arial"/>
                <a:buNone/>
              </a:pPr>
              <a:r>
                <a:rPr lang="en-MY" sz="2400" b="1" i="0" u="none" strike="noStrike" cap="none">
                  <a:solidFill>
                    <a:schemeClr val="dk1"/>
                  </a:solidFill>
                  <a:latin typeface="Twentieth Century"/>
                  <a:ea typeface="Twentieth Century"/>
                  <a:cs typeface="Twentieth Century"/>
                  <a:sym typeface="Twentieth Century"/>
                </a:rPr>
                <a:t>SYARAT UMUM PERMOHONAN - SYARIKAT </a:t>
              </a:r>
              <a:endParaRPr/>
            </a:p>
          </p:txBody>
        </p:sp>
        <p:cxnSp>
          <p:nvCxnSpPr>
            <p:cNvPr id="265" name="Google Shape;265;p5"/>
            <p:cNvCxnSpPr/>
            <p:nvPr/>
          </p:nvCxnSpPr>
          <p:spPr>
            <a:xfrm>
              <a:off x="473042" y="628926"/>
              <a:ext cx="724969" cy="0"/>
            </a:xfrm>
            <a:prstGeom prst="straightConnector1">
              <a:avLst/>
            </a:prstGeom>
            <a:noFill/>
            <a:ln w="57150" cap="flat" cmpd="sng">
              <a:solidFill>
                <a:srgbClr val="22357B"/>
              </a:solidFill>
              <a:prstDash val="solid"/>
              <a:miter lim="800000"/>
              <a:headEnd type="none" w="sm" len="sm"/>
              <a:tailEnd type="none" w="sm" len="sm"/>
            </a:ln>
          </p:spPr>
        </p:cxnSp>
      </p:grpSp>
      <p:grpSp>
        <p:nvGrpSpPr>
          <p:cNvPr id="267" name="Google Shape;267;p5"/>
          <p:cNvGrpSpPr/>
          <p:nvPr/>
        </p:nvGrpSpPr>
        <p:grpSpPr>
          <a:xfrm>
            <a:off x="1772312" y="5285074"/>
            <a:ext cx="8189824" cy="781796"/>
            <a:chOff x="395377" y="5468838"/>
            <a:chExt cx="5911868" cy="821628"/>
          </a:xfrm>
        </p:grpSpPr>
        <p:sp>
          <p:nvSpPr>
            <p:cNvPr id="268" name="Google Shape;268;p5"/>
            <p:cNvSpPr/>
            <p:nvPr/>
          </p:nvSpPr>
          <p:spPr>
            <a:xfrm>
              <a:off x="395377" y="5468838"/>
              <a:ext cx="5911868" cy="821628"/>
            </a:xfrm>
            <a:prstGeom prst="rect">
              <a:avLst/>
            </a:prstGeom>
            <a:solidFill>
              <a:srgbClr val="D5DBE5">
                <a:alpha val="85882"/>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1600" b="0" i="0" u="none" strike="noStrike" cap="none">
                <a:solidFill>
                  <a:schemeClr val="dk1"/>
                </a:solidFill>
                <a:latin typeface="+mn-lt"/>
                <a:ea typeface="Twentieth Century"/>
                <a:cs typeface="Twentieth Century"/>
                <a:sym typeface="Twentieth Century"/>
              </a:endParaRPr>
            </a:p>
          </p:txBody>
        </p:sp>
        <p:sp>
          <p:nvSpPr>
            <p:cNvPr id="269" name="Google Shape;269;p5"/>
            <p:cNvSpPr/>
            <p:nvPr/>
          </p:nvSpPr>
          <p:spPr>
            <a:xfrm>
              <a:off x="471575" y="5587004"/>
              <a:ext cx="5759468" cy="61452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MY" sz="1600" b="0" i="0" u="none" strike="noStrike" cap="none" dirty="0">
                  <a:solidFill>
                    <a:schemeClr val="dk1"/>
                  </a:solidFill>
                  <a:latin typeface="+mn-lt"/>
                  <a:ea typeface="Twentieth Century"/>
                  <a:cs typeface="Twentieth Century"/>
                  <a:sym typeface="Twentieth Century"/>
                </a:rPr>
                <a:t>Syarikat </a:t>
              </a:r>
              <a:r>
                <a:rPr lang="en-MY" sz="1600" b="0" i="0" u="none" strike="noStrike" cap="none" dirty="0" err="1">
                  <a:solidFill>
                    <a:schemeClr val="dk1"/>
                  </a:solidFill>
                  <a:latin typeface="+mn-lt"/>
                  <a:ea typeface="Twentieth Century"/>
                  <a:cs typeface="Twentieth Century"/>
                  <a:sym typeface="Twentieth Century"/>
                </a:rPr>
                <a:t>perlu</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ada</a:t>
              </a:r>
              <a:r>
                <a:rPr lang="en-MY" sz="1600" b="0" i="0" u="none" strike="noStrike" cap="none" dirty="0">
                  <a:solidFill>
                    <a:schemeClr val="dk1"/>
                  </a:solidFill>
                  <a:latin typeface="+mn-lt"/>
                  <a:ea typeface="Twentieth Century"/>
                  <a:cs typeface="Twentieth Century"/>
                  <a:sym typeface="Twentieth Century"/>
                </a:rPr>
                <a:t> </a:t>
              </a:r>
              <a:r>
                <a:rPr lang="en-MY" sz="1600" b="1" i="0" strike="noStrike" cap="none" dirty="0" err="1">
                  <a:solidFill>
                    <a:schemeClr val="tx1"/>
                  </a:solidFill>
                  <a:latin typeface="+mn-lt"/>
                  <a:ea typeface="Twentieth Century"/>
                  <a:cs typeface="Twentieth Century"/>
                  <a:sym typeface="Twentieth Century"/>
                </a:rPr>
                <a:t>premis</a:t>
              </a:r>
              <a:r>
                <a:rPr lang="en-MY" sz="1600" b="1" i="0" strike="noStrike" cap="none" dirty="0">
                  <a:solidFill>
                    <a:schemeClr val="tx1"/>
                  </a:solidFill>
                  <a:latin typeface="+mn-lt"/>
                  <a:ea typeface="Twentieth Century"/>
                  <a:cs typeface="Twentieth Century"/>
                  <a:sym typeface="Twentieth Century"/>
                </a:rPr>
                <a:t> </a:t>
              </a:r>
              <a:r>
                <a:rPr lang="en-MY" sz="1600" b="1" i="0" strike="noStrike" cap="none" dirty="0" err="1">
                  <a:solidFill>
                    <a:schemeClr val="tx1"/>
                  </a:solidFill>
                  <a:latin typeface="+mn-lt"/>
                  <a:ea typeface="Twentieth Century"/>
                  <a:cs typeface="Twentieth Century"/>
                  <a:sym typeface="Twentieth Century"/>
                </a:rPr>
                <a:t>perniagaan</a:t>
              </a:r>
              <a:r>
                <a:rPr lang="en-MY" sz="1600" b="1" i="0" strike="noStrike" cap="none" dirty="0">
                  <a:solidFill>
                    <a:schemeClr val="tx1"/>
                  </a:solidFill>
                  <a:latin typeface="+mn-lt"/>
                  <a:ea typeface="Twentieth Century"/>
                  <a:cs typeface="Twentieth Century"/>
                  <a:sym typeface="Twentieth Century"/>
                </a:rPr>
                <a:t> </a:t>
              </a:r>
              <a:r>
                <a:rPr lang="en-MY" sz="1600" b="0" i="0" u="none" strike="noStrike" cap="none" dirty="0">
                  <a:solidFill>
                    <a:schemeClr val="dk1"/>
                  </a:solidFill>
                  <a:latin typeface="+mn-lt"/>
                  <a:ea typeface="Twentieth Century"/>
                  <a:cs typeface="Twentieth Century"/>
                  <a:sym typeface="Twentieth Century"/>
                </a:rPr>
                <a:t>yang </a:t>
              </a:r>
              <a:r>
                <a:rPr lang="en-MY" sz="1600" b="0" i="0" u="none" strike="noStrike" cap="none" dirty="0" err="1">
                  <a:solidFill>
                    <a:schemeClr val="dk1"/>
                  </a:solidFill>
                  <a:latin typeface="+mn-lt"/>
                  <a:ea typeface="Twentieth Century"/>
                  <a:cs typeface="Twentieth Century"/>
                  <a:sym typeface="Twentieth Century"/>
                </a:rPr>
                <a:t>berdaftar</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dengan</a:t>
              </a:r>
              <a:r>
                <a:rPr lang="en-MY" sz="1600" b="0" i="0" u="none" strike="noStrike" cap="none" dirty="0">
                  <a:solidFill>
                    <a:schemeClr val="dk1"/>
                  </a:solidFill>
                  <a:latin typeface="+mn-lt"/>
                  <a:ea typeface="Twentieth Century"/>
                  <a:cs typeface="Twentieth Century"/>
                  <a:sym typeface="Twentieth Century"/>
                </a:rPr>
                <a:t> </a:t>
              </a:r>
              <a:r>
                <a:rPr lang="en-MY" sz="1600" b="1" i="0" u="none" strike="noStrike" cap="none" dirty="0" err="1">
                  <a:solidFill>
                    <a:schemeClr val="tx1"/>
                  </a:solidFill>
                  <a:latin typeface="+mn-lt"/>
                  <a:ea typeface="Twentieth Century"/>
                  <a:cs typeface="Twentieth Century"/>
                  <a:sym typeface="Twentieth Century"/>
                </a:rPr>
                <a:t>Pihak</a:t>
              </a:r>
              <a:r>
                <a:rPr lang="en-MY" sz="1600" b="1" i="0" u="none" strike="noStrike" cap="none" dirty="0">
                  <a:solidFill>
                    <a:schemeClr val="tx1"/>
                  </a:solidFill>
                  <a:latin typeface="+mn-lt"/>
                  <a:ea typeface="Twentieth Century"/>
                  <a:cs typeface="Twentieth Century"/>
                  <a:sym typeface="Twentieth Century"/>
                </a:rPr>
                <a:t> </a:t>
              </a:r>
              <a:r>
                <a:rPr lang="en-MY" sz="1600" b="1" i="0" u="none" strike="noStrike" cap="none" dirty="0" err="1">
                  <a:solidFill>
                    <a:schemeClr val="tx1"/>
                  </a:solidFill>
                  <a:latin typeface="+mn-lt"/>
                  <a:ea typeface="Twentieth Century"/>
                  <a:cs typeface="Twentieth Century"/>
                  <a:sym typeface="Twentieth Century"/>
                </a:rPr>
                <a:t>Berkuasa</a:t>
              </a:r>
              <a:r>
                <a:rPr lang="en-MY" sz="1600" b="1" i="0" u="none" strike="noStrike" cap="none" dirty="0">
                  <a:solidFill>
                    <a:schemeClr val="tx1"/>
                  </a:solidFill>
                  <a:latin typeface="+mn-lt"/>
                  <a:ea typeface="Twentieth Century"/>
                  <a:cs typeface="Twentieth Century"/>
                  <a:sym typeface="Twentieth Century"/>
                </a:rPr>
                <a:t> </a:t>
              </a:r>
              <a:r>
                <a:rPr lang="en-MY" sz="1600" b="1" i="0" u="none" strike="noStrike" cap="none" dirty="0" err="1">
                  <a:solidFill>
                    <a:schemeClr val="tx1"/>
                  </a:solidFill>
                  <a:latin typeface="+mn-lt"/>
                  <a:ea typeface="Twentieth Century"/>
                  <a:cs typeface="Twentieth Century"/>
                  <a:sym typeface="Twentieth Century"/>
                </a:rPr>
                <a:t>Tempatan</a:t>
              </a:r>
              <a:r>
                <a:rPr lang="en-MY" sz="1600" b="1" i="0" u="none" strike="noStrike" cap="none" dirty="0">
                  <a:solidFill>
                    <a:schemeClr val="tx1"/>
                  </a:solidFill>
                  <a:latin typeface="+mn-lt"/>
                  <a:ea typeface="Twentieth Century"/>
                  <a:cs typeface="Twentieth Century"/>
                  <a:sym typeface="Twentieth Century"/>
                </a:rPr>
                <a:t> </a:t>
              </a:r>
              <a:r>
                <a:rPr lang="en-MY" sz="1600" b="1" i="0" u="none" strike="noStrike" cap="none" dirty="0" err="1">
                  <a:solidFill>
                    <a:schemeClr val="tx1"/>
                  </a:solidFill>
                  <a:latin typeface="+mn-lt"/>
                  <a:ea typeface="Twentieth Century"/>
                  <a:cs typeface="Twentieth Century"/>
                  <a:sym typeface="Twentieth Century"/>
                </a:rPr>
                <a:t>atau</a:t>
              </a:r>
              <a:r>
                <a:rPr lang="en-MY" sz="1600" b="1" i="0" u="none" strike="noStrike" cap="none" dirty="0">
                  <a:solidFill>
                    <a:schemeClr val="tx1"/>
                  </a:solidFill>
                  <a:latin typeface="+mn-lt"/>
                  <a:ea typeface="Twentieth Century"/>
                  <a:cs typeface="Twentieth Century"/>
                  <a:sym typeface="Twentieth Century"/>
                </a:rPr>
                <a:t> Pusat </a:t>
              </a:r>
              <a:r>
                <a:rPr lang="en-MY" sz="1600" b="1" i="0" u="none" strike="noStrike" cap="none" dirty="0" err="1">
                  <a:solidFill>
                    <a:schemeClr val="tx1"/>
                  </a:solidFill>
                  <a:latin typeface="+mn-lt"/>
                  <a:ea typeface="Twentieth Century"/>
                  <a:cs typeface="Twentieth Century"/>
                  <a:sym typeface="Twentieth Century"/>
                </a:rPr>
                <a:t>Inkubator</a:t>
              </a:r>
              <a:r>
                <a:rPr lang="en-MY" sz="1600" b="1" i="0" u="none" strike="noStrike" cap="none" dirty="0">
                  <a:solidFill>
                    <a:schemeClr val="tx1"/>
                  </a:solidFill>
                  <a:latin typeface="+mn-lt"/>
                  <a:ea typeface="Twentieth Century"/>
                  <a:cs typeface="Twentieth Century"/>
                  <a:sym typeface="Twentieth Century"/>
                </a:rPr>
                <a:t> yang </a:t>
              </a:r>
              <a:r>
                <a:rPr lang="en-MY" sz="1600" b="1" i="0" u="none" strike="noStrike" cap="none" dirty="0" err="1">
                  <a:solidFill>
                    <a:schemeClr val="tx1"/>
                  </a:solidFill>
                  <a:latin typeface="+mn-lt"/>
                  <a:ea typeface="Twentieth Century"/>
                  <a:cs typeface="Twentieth Century"/>
                  <a:sym typeface="Twentieth Century"/>
                </a:rPr>
                <a:t>berdaftar</a:t>
              </a:r>
              <a:r>
                <a:rPr lang="en-MY" sz="1600" b="1" i="0" u="none" strike="noStrike" cap="none" dirty="0">
                  <a:solidFill>
                    <a:schemeClr val="tx1"/>
                  </a:solidFill>
                  <a:latin typeface="+mn-lt"/>
                  <a:ea typeface="Twentieth Century"/>
                  <a:cs typeface="Twentieth Century"/>
                  <a:sym typeface="Twentieth Century"/>
                </a:rPr>
                <a:t> </a:t>
              </a:r>
              <a:r>
                <a:rPr lang="en-MY" sz="1600" b="1" i="0" u="none" strike="noStrike" cap="none" dirty="0" err="1">
                  <a:solidFill>
                    <a:schemeClr val="tx1"/>
                  </a:solidFill>
                  <a:latin typeface="+mn-lt"/>
                  <a:ea typeface="Twentieth Century"/>
                  <a:cs typeface="Twentieth Century"/>
                  <a:sym typeface="Twentieth Century"/>
                </a:rPr>
                <a:t>dengan</a:t>
              </a:r>
              <a:r>
                <a:rPr lang="en-MY" sz="1600" b="1" i="0" u="none" strike="noStrike" cap="none" dirty="0">
                  <a:solidFill>
                    <a:schemeClr val="tx1"/>
                  </a:solidFill>
                  <a:latin typeface="+mn-lt"/>
                  <a:ea typeface="Twentieth Century"/>
                  <a:cs typeface="Twentieth Century"/>
                  <a:sym typeface="Twentieth Century"/>
                </a:rPr>
                <a:t> </a:t>
              </a:r>
              <a:r>
                <a:rPr lang="en-MY" sz="1600" b="1" i="0" u="none" strike="noStrike" cap="none" dirty="0" err="1">
                  <a:solidFill>
                    <a:schemeClr val="tx1"/>
                  </a:solidFill>
                  <a:latin typeface="+mn-lt"/>
                  <a:ea typeface="Twentieth Century"/>
                  <a:cs typeface="Twentieth Century"/>
                  <a:sym typeface="Twentieth Century"/>
                </a:rPr>
                <a:t>agensi</a:t>
              </a:r>
              <a:endParaRPr sz="1600" b="1" i="0" u="none" strike="noStrike" cap="none" dirty="0">
                <a:solidFill>
                  <a:schemeClr val="tx1"/>
                </a:solidFill>
                <a:latin typeface="+mn-lt"/>
                <a:ea typeface="Twentieth Century"/>
                <a:cs typeface="Twentieth Century"/>
                <a:sym typeface="Twentieth Century"/>
              </a:endParaRPr>
            </a:p>
          </p:txBody>
        </p:sp>
      </p:grpSp>
      <p:grpSp>
        <p:nvGrpSpPr>
          <p:cNvPr id="270" name="Google Shape;270;p5"/>
          <p:cNvGrpSpPr/>
          <p:nvPr/>
        </p:nvGrpSpPr>
        <p:grpSpPr>
          <a:xfrm>
            <a:off x="1772312" y="3010249"/>
            <a:ext cx="8189824" cy="2156093"/>
            <a:chOff x="5876009" y="3906770"/>
            <a:chExt cx="5911868" cy="2212584"/>
          </a:xfrm>
        </p:grpSpPr>
        <p:sp>
          <p:nvSpPr>
            <p:cNvPr id="271" name="Google Shape;271;p5"/>
            <p:cNvSpPr/>
            <p:nvPr/>
          </p:nvSpPr>
          <p:spPr>
            <a:xfrm>
              <a:off x="5876009" y="3906770"/>
              <a:ext cx="5911868" cy="2212584"/>
            </a:xfrm>
            <a:prstGeom prst="rect">
              <a:avLst/>
            </a:prstGeom>
            <a:solidFill>
              <a:srgbClr val="D5DBE5">
                <a:alpha val="85882"/>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1600" b="0" i="0" u="none" strike="noStrike" cap="none">
                <a:solidFill>
                  <a:schemeClr val="dk1"/>
                </a:solidFill>
                <a:latin typeface="+mn-lt"/>
                <a:ea typeface="Twentieth Century"/>
                <a:cs typeface="Twentieth Century"/>
                <a:sym typeface="Twentieth Century"/>
              </a:endParaRPr>
            </a:p>
          </p:txBody>
        </p:sp>
        <p:sp>
          <p:nvSpPr>
            <p:cNvPr id="272" name="Google Shape;272;p5"/>
            <p:cNvSpPr/>
            <p:nvPr/>
          </p:nvSpPr>
          <p:spPr>
            <a:xfrm>
              <a:off x="5952207" y="3967376"/>
              <a:ext cx="5759468" cy="211609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MY" sz="1600" b="0" i="0" u="none" strike="noStrike" cap="none" dirty="0">
                  <a:solidFill>
                    <a:schemeClr val="dk1"/>
                  </a:solidFill>
                  <a:latin typeface="+mn-lt"/>
                  <a:ea typeface="Twentieth Century"/>
                  <a:cs typeface="Twentieth Century"/>
                  <a:sym typeface="Twentieth Century"/>
                </a:rPr>
                <a:t>Syarikat </a:t>
              </a:r>
              <a:r>
                <a:rPr lang="en-MY" sz="1600" b="0" i="0" u="none" strike="noStrike" cap="none" dirty="0" err="1">
                  <a:solidFill>
                    <a:schemeClr val="dk1"/>
                  </a:solidFill>
                  <a:latin typeface="+mn-lt"/>
                  <a:ea typeface="Twentieth Century"/>
                  <a:cs typeface="Twentieth Century"/>
                  <a:sym typeface="Twentieth Century"/>
                </a:rPr>
                <a:t>hendaklah</a:t>
              </a:r>
              <a:r>
                <a:rPr lang="en-MY" sz="1600" b="0" i="0" u="none" strike="noStrike" cap="none" dirty="0">
                  <a:solidFill>
                    <a:schemeClr val="dk1"/>
                  </a:solidFill>
                  <a:latin typeface="+mn-lt"/>
                  <a:ea typeface="Twentieth Century"/>
                  <a:cs typeface="Twentieth Century"/>
                  <a:sym typeface="Twentieth Century"/>
                </a:rPr>
                <a:t>:  </a:t>
              </a:r>
              <a:endParaRPr sz="1600" dirty="0">
                <a:latin typeface="+mn-lt"/>
              </a:endParaRPr>
            </a:p>
            <a:p>
              <a:pPr marL="0" marR="0" lvl="0" indent="0" algn="just" rtl="0">
                <a:spcBef>
                  <a:spcPts val="0"/>
                </a:spcBef>
                <a:spcAft>
                  <a:spcPts val="0"/>
                </a:spcAft>
                <a:buNone/>
              </a:pPr>
              <a:endParaRPr sz="1600" dirty="0">
                <a:latin typeface="+mn-lt"/>
              </a:endParaRPr>
            </a:p>
            <a:p>
              <a:pPr marL="265112" marR="0" lvl="0" indent="-265112" algn="just" rtl="0">
                <a:spcBef>
                  <a:spcPts val="0"/>
                </a:spcBef>
                <a:spcAft>
                  <a:spcPts val="0"/>
                </a:spcAft>
                <a:buClr>
                  <a:schemeClr val="dk1"/>
                </a:buClr>
                <a:buSzPts val="1600"/>
                <a:buFont typeface="Twentieth Century"/>
                <a:buAutoNum type="romanLcPeriod"/>
              </a:pPr>
              <a:r>
                <a:rPr lang="en-MY" sz="1600" b="0" i="0" u="none" strike="noStrike" cap="none" dirty="0" err="1">
                  <a:solidFill>
                    <a:schemeClr val="dk1"/>
                  </a:solidFill>
                  <a:latin typeface="+mn-lt"/>
                  <a:ea typeface="Twentieth Century"/>
                  <a:cs typeface="Twentieth Century"/>
                  <a:sym typeface="Twentieth Century"/>
                </a:rPr>
                <a:t>berdaftar</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dengan</a:t>
              </a:r>
              <a:r>
                <a:rPr lang="en-MY" sz="1600" b="0" i="0" u="none" strike="noStrike" cap="none" dirty="0">
                  <a:solidFill>
                    <a:schemeClr val="dk1"/>
                  </a:solidFill>
                  <a:latin typeface="+mn-lt"/>
                  <a:ea typeface="Twentieth Century"/>
                  <a:cs typeface="Twentieth Century"/>
                  <a:sym typeface="Twentieth Century"/>
                </a:rPr>
                <a:t> mana-mana </a:t>
              </a:r>
              <a:r>
                <a:rPr lang="en-MY" sz="1600" b="0" i="0" u="none" strike="noStrike" cap="none" dirty="0" err="1">
                  <a:solidFill>
                    <a:schemeClr val="dk1"/>
                  </a:solidFill>
                  <a:latin typeface="+mn-lt"/>
                  <a:ea typeface="Twentieth Century"/>
                  <a:cs typeface="Twentieth Century"/>
                  <a:sym typeface="Twentieth Century"/>
                </a:rPr>
                <a:t>agensi</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atau</a:t>
              </a:r>
              <a:r>
                <a:rPr lang="en-MY" sz="1600" b="0" i="0" u="none" strike="noStrike" cap="none" dirty="0">
                  <a:solidFill>
                    <a:schemeClr val="dk1"/>
                  </a:solidFill>
                  <a:latin typeface="+mn-lt"/>
                  <a:ea typeface="Twentieth Century"/>
                  <a:cs typeface="Twentieth Century"/>
                  <a:sym typeface="Twentieth Century"/>
                </a:rPr>
                <a:t> platform yang </a:t>
              </a:r>
              <a:r>
                <a:rPr lang="en-MY" sz="1600" b="1" i="0" strike="noStrike" cap="none" dirty="0" err="1">
                  <a:solidFill>
                    <a:schemeClr val="tx1"/>
                  </a:solidFill>
                  <a:latin typeface="+mn-lt"/>
                  <a:ea typeface="Twentieth Century"/>
                  <a:cs typeface="Twentieth Century"/>
                  <a:sym typeface="Twentieth Century"/>
                </a:rPr>
                <a:t>menilai</a:t>
              </a:r>
              <a:r>
                <a:rPr lang="en-MY" sz="1600" b="1" i="0" strike="noStrike" cap="none" dirty="0">
                  <a:solidFill>
                    <a:schemeClr val="tx1"/>
                  </a:solidFill>
                  <a:latin typeface="+mn-lt"/>
                  <a:ea typeface="Twentieth Century"/>
                  <a:cs typeface="Twentieth Century"/>
                  <a:sym typeface="Twentieth Century"/>
                </a:rPr>
                <a:t> </a:t>
              </a:r>
              <a:r>
                <a:rPr lang="en-MY" sz="1600" b="1" i="0" strike="noStrike" cap="none" dirty="0" err="1">
                  <a:solidFill>
                    <a:schemeClr val="tx1"/>
                  </a:solidFill>
                  <a:latin typeface="+mn-lt"/>
                  <a:ea typeface="Twentieth Century"/>
                  <a:cs typeface="Twentieth Century"/>
                  <a:sym typeface="Twentieth Century"/>
                </a:rPr>
                <a:t>prestasi</a:t>
              </a:r>
              <a:r>
                <a:rPr lang="en-MY" sz="1600" b="1" i="0" strike="noStrike" cap="none" dirty="0">
                  <a:solidFill>
                    <a:schemeClr val="tx1"/>
                  </a:solidFill>
                  <a:latin typeface="+mn-lt"/>
                  <a:ea typeface="Twentieth Century"/>
                  <a:cs typeface="Twentieth Century"/>
                  <a:sym typeface="Twentieth Century"/>
                </a:rPr>
                <a:t> </a:t>
              </a:r>
              <a:r>
                <a:rPr lang="en-MY" sz="1600" b="1" i="0" strike="noStrike" cap="none" dirty="0" err="1">
                  <a:solidFill>
                    <a:schemeClr val="tx1"/>
                  </a:solidFill>
                  <a:latin typeface="+mn-lt"/>
                  <a:ea typeface="Twentieth Century"/>
                  <a:cs typeface="Twentieth Century"/>
                  <a:sym typeface="Twentieth Century"/>
                </a:rPr>
                <a:t>syarikat</a:t>
              </a:r>
              <a:r>
                <a:rPr lang="en-MY" sz="1600" b="1" i="0" strike="noStrike" cap="none" dirty="0">
                  <a:solidFill>
                    <a:schemeClr val="tx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antara</a:t>
              </a:r>
              <a:r>
                <a:rPr lang="en-MY" sz="1600" b="0" i="0" u="none" strike="noStrike" cap="none" dirty="0">
                  <a:solidFill>
                    <a:schemeClr val="dk1"/>
                  </a:solidFill>
                  <a:latin typeface="+mn-lt"/>
                  <a:ea typeface="Twentieth Century"/>
                  <a:cs typeface="Twentieth Century"/>
                  <a:sym typeface="Twentieth Century"/>
                </a:rPr>
                <a:t> lain </a:t>
              </a:r>
              <a:r>
                <a:rPr lang="en-MY" sz="1600" b="0" i="0" u="none" strike="noStrike" cap="none" dirty="0" err="1">
                  <a:solidFill>
                    <a:schemeClr val="dk1"/>
                  </a:solidFill>
                  <a:latin typeface="+mn-lt"/>
                  <a:ea typeface="Twentieth Century"/>
                  <a:cs typeface="Twentieth Century"/>
                  <a:sym typeface="Twentieth Century"/>
                </a:rPr>
                <a:t>seperti</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SMECorp</a:t>
              </a:r>
              <a:r>
                <a:rPr lang="en-MY" sz="1600" b="0" i="0" u="none" strike="noStrike" cap="none" dirty="0">
                  <a:solidFill>
                    <a:schemeClr val="dk1"/>
                  </a:solidFill>
                  <a:latin typeface="+mn-lt"/>
                  <a:ea typeface="Twentieth Century"/>
                  <a:cs typeface="Twentieth Century"/>
                  <a:sym typeface="Twentieth Century"/>
                </a:rPr>
                <a:t>, PUNB, MTDC, SIRIM, MARA, MDEC, MIGHT </a:t>
              </a:r>
              <a:r>
                <a:rPr lang="en-MY" sz="1600" b="0" i="0" u="none" strike="noStrike" cap="none" dirty="0" err="1">
                  <a:solidFill>
                    <a:schemeClr val="dk1"/>
                  </a:solidFill>
                  <a:latin typeface="+mn-lt"/>
                  <a:ea typeface="Twentieth Century"/>
                  <a:cs typeface="Twentieth Century"/>
                  <a:sym typeface="Twentieth Century"/>
                </a:rPr>
                <a:t>atau</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agensi</a:t>
              </a:r>
              <a:r>
                <a:rPr lang="en-MY" sz="1600" b="0" i="0" u="none" strike="noStrike" cap="none" dirty="0">
                  <a:solidFill>
                    <a:schemeClr val="dk1"/>
                  </a:solidFill>
                  <a:latin typeface="+mn-lt"/>
                  <a:ea typeface="Twentieth Century"/>
                  <a:cs typeface="Twentieth Century"/>
                  <a:sym typeface="Twentieth Century"/>
                </a:rPr>
                <a:t> lain yang </a:t>
              </a:r>
              <a:r>
                <a:rPr lang="en-MY" sz="1600" b="0" i="0" u="none" strike="noStrike" cap="none" dirty="0" err="1">
                  <a:solidFill>
                    <a:schemeClr val="dk1"/>
                  </a:solidFill>
                  <a:latin typeface="+mn-lt"/>
                  <a:ea typeface="Twentieth Century"/>
                  <a:cs typeface="Twentieth Century"/>
                  <a:sym typeface="Twentieth Century"/>
                </a:rPr>
                <a:t>setaraf</a:t>
              </a:r>
              <a:r>
                <a:rPr lang="en-MY" sz="1600" b="0" i="0" u="none" strike="noStrike" cap="none" dirty="0">
                  <a:solidFill>
                    <a:schemeClr val="dk1"/>
                  </a:solidFill>
                  <a:latin typeface="+mn-lt"/>
                  <a:ea typeface="Twentieth Century"/>
                  <a:cs typeface="Twentieth Century"/>
                  <a:sym typeface="Twentieth Century"/>
                </a:rPr>
                <a:t>; </a:t>
              </a:r>
              <a:r>
                <a:rPr lang="en-MY" sz="1600" b="1" i="0" u="none" strike="noStrike" cap="none" dirty="0">
                  <a:solidFill>
                    <a:schemeClr val="dk1"/>
                  </a:solidFill>
                  <a:latin typeface="+mn-lt"/>
                  <a:ea typeface="Twentieth Century"/>
                  <a:cs typeface="Twentieth Century"/>
                  <a:sym typeface="Twentieth Century"/>
                </a:rPr>
                <a:t>DAN </a:t>
              </a:r>
              <a:endParaRPr sz="1600" dirty="0">
                <a:latin typeface="+mn-lt"/>
              </a:endParaRPr>
            </a:p>
            <a:p>
              <a:pPr marL="265112" marR="0" lvl="0" indent="-265112" algn="just" rtl="0">
                <a:spcBef>
                  <a:spcPts val="0"/>
                </a:spcBef>
                <a:spcAft>
                  <a:spcPts val="0"/>
                </a:spcAft>
                <a:buClr>
                  <a:schemeClr val="dk1"/>
                </a:buClr>
                <a:buSzPts val="1600"/>
                <a:buFont typeface="Twentieth Century"/>
                <a:buAutoNum type="romanLcPeriod"/>
              </a:pPr>
              <a:r>
                <a:rPr lang="en-MY" sz="1600" b="0" i="0" u="none" strike="noStrike" cap="none" dirty="0" err="1">
                  <a:solidFill>
                    <a:schemeClr val="dk1"/>
                  </a:solidFill>
                  <a:latin typeface="+mn-lt"/>
                  <a:ea typeface="Twentieth Century"/>
                  <a:cs typeface="Twentieth Century"/>
                  <a:sym typeface="Twentieth Century"/>
                </a:rPr>
                <a:t>berada</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dalam</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kategori</a:t>
              </a:r>
              <a:r>
                <a:rPr lang="en-MY" sz="1600" b="0" i="0" u="none" strike="noStrike" cap="none" dirty="0">
                  <a:solidFill>
                    <a:schemeClr val="dk1"/>
                  </a:solidFill>
                  <a:latin typeface="+mn-lt"/>
                  <a:ea typeface="Twentieth Century"/>
                  <a:cs typeface="Twentieth Century"/>
                  <a:sym typeface="Twentieth Century"/>
                </a:rPr>
                <a:t> Syarikat yang </a:t>
              </a:r>
              <a:r>
                <a:rPr lang="en-MY" sz="1600" b="1" i="0" strike="noStrike" cap="none" dirty="0" err="1">
                  <a:solidFill>
                    <a:schemeClr val="tx1"/>
                  </a:solidFill>
                  <a:latin typeface="+mn-lt"/>
                  <a:ea typeface="Twentieth Century"/>
                  <a:cs typeface="Twentieth Century"/>
                  <a:sym typeface="Twentieth Century"/>
                </a:rPr>
                <a:t>berdaya</a:t>
              </a:r>
              <a:r>
                <a:rPr lang="en-MY" sz="1600" b="1" i="0" strike="noStrike" cap="none" dirty="0">
                  <a:solidFill>
                    <a:schemeClr val="tx1"/>
                  </a:solidFill>
                  <a:latin typeface="+mn-lt"/>
                  <a:ea typeface="Twentieth Century"/>
                  <a:cs typeface="Twentieth Century"/>
                  <a:sym typeface="Twentieth Century"/>
                </a:rPr>
                <a:t> </a:t>
              </a:r>
              <a:r>
                <a:rPr lang="en-MY" sz="1600" b="1" i="0" strike="noStrike" cap="none" dirty="0" err="1">
                  <a:solidFill>
                    <a:schemeClr val="tx1"/>
                  </a:solidFill>
                  <a:latin typeface="+mn-lt"/>
                  <a:ea typeface="Twentieth Century"/>
                  <a:cs typeface="Twentieth Century"/>
                  <a:sym typeface="Twentieth Century"/>
                </a:rPr>
                <a:t>saing</a:t>
              </a:r>
              <a:r>
                <a:rPr lang="en-MY" sz="1600" b="1" i="0" strike="noStrike" cap="none" dirty="0">
                  <a:solidFill>
                    <a:schemeClr val="tx1"/>
                  </a:solidFill>
                  <a:latin typeface="+mn-lt"/>
                  <a:ea typeface="Twentieth Century"/>
                  <a:cs typeface="Twentieth Century"/>
                  <a:sym typeface="Twentieth Century"/>
                </a:rPr>
                <a:t> dan </a:t>
              </a:r>
              <a:r>
                <a:rPr lang="en-MY" sz="1600" b="1" i="0" strike="noStrike" cap="none" dirty="0" err="1">
                  <a:solidFill>
                    <a:schemeClr val="tx1"/>
                  </a:solidFill>
                  <a:latin typeface="+mn-lt"/>
                  <a:ea typeface="Twentieth Century"/>
                  <a:cs typeface="Twentieth Century"/>
                  <a:sym typeface="Twentieth Century"/>
                </a:rPr>
                <a:t>berdaya</a:t>
              </a:r>
              <a:r>
                <a:rPr lang="en-MY" sz="1600" b="1" i="0" strike="noStrike" cap="none" dirty="0">
                  <a:solidFill>
                    <a:schemeClr val="tx1"/>
                  </a:solidFill>
                  <a:latin typeface="+mn-lt"/>
                  <a:ea typeface="Twentieth Century"/>
                  <a:cs typeface="Twentieth Century"/>
                  <a:sym typeface="Twentieth Century"/>
                </a:rPr>
                <a:t> </a:t>
              </a:r>
              <a:r>
                <a:rPr lang="en-MY" sz="1600" b="1" i="0" strike="noStrike" cap="none" dirty="0" err="1">
                  <a:solidFill>
                    <a:schemeClr val="tx1"/>
                  </a:solidFill>
                  <a:latin typeface="+mn-lt"/>
                  <a:ea typeface="Twentieth Century"/>
                  <a:cs typeface="Twentieth Century"/>
                  <a:sym typeface="Twentieth Century"/>
                </a:rPr>
                <a:t>maju</a:t>
              </a:r>
              <a:r>
                <a:rPr lang="en-MY" sz="1600" b="1" i="0" strike="noStrike" cap="none" dirty="0">
                  <a:solidFill>
                    <a:schemeClr val="tx1"/>
                  </a:solidFill>
                  <a:latin typeface="+mn-lt"/>
                  <a:ea typeface="Twentieth Century"/>
                  <a:cs typeface="Twentieth Century"/>
                  <a:sym typeface="Twentieth Century"/>
                </a:rPr>
                <a:t> </a:t>
              </a:r>
              <a:r>
                <a:rPr lang="en-MY" sz="1600" b="1" i="0" u="none" strike="noStrike" cap="none" dirty="0">
                  <a:solidFill>
                    <a:schemeClr val="tx1"/>
                  </a:solidFill>
                  <a:latin typeface="+mn-lt"/>
                  <a:ea typeface="Twentieth Century"/>
                  <a:cs typeface="Twentieth Century"/>
                  <a:sym typeface="Twentieth Century"/>
                </a:rPr>
                <a:t>(</a:t>
              </a:r>
              <a:r>
                <a:rPr lang="en-MY" sz="1600" b="1" i="0" u="none" strike="noStrike" cap="none" dirty="0" err="1">
                  <a:solidFill>
                    <a:schemeClr val="tx1"/>
                  </a:solidFill>
                  <a:latin typeface="+mn-lt"/>
                  <a:ea typeface="Twentieth Century"/>
                  <a:cs typeface="Twentieth Century"/>
                  <a:sym typeface="Twentieth Century"/>
                </a:rPr>
                <a:t>senarai</a:t>
              </a:r>
              <a:r>
                <a:rPr lang="en-MY" sz="1600" b="1" i="0" u="none" strike="noStrike" cap="none" dirty="0">
                  <a:solidFill>
                    <a:schemeClr val="tx1"/>
                  </a:solidFill>
                  <a:latin typeface="+mn-lt"/>
                  <a:ea typeface="Twentieth Century"/>
                  <a:cs typeface="Twentieth Century"/>
                  <a:sym typeface="Twentieth Century"/>
                </a:rPr>
                <a:t> </a:t>
              </a:r>
              <a:r>
                <a:rPr lang="en-MY" sz="1600" b="1" i="0" u="none" strike="noStrike" cap="none" dirty="0" err="1">
                  <a:solidFill>
                    <a:schemeClr val="tx1"/>
                  </a:solidFill>
                  <a:latin typeface="+mn-lt"/>
                  <a:ea typeface="Twentieth Century"/>
                  <a:cs typeface="Twentieth Century"/>
                  <a:sym typeface="Twentieth Century"/>
                </a:rPr>
                <a:t>semak</a:t>
              </a:r>
              <a:r>
                <a:rPr lang="en-MY" sz="1600" b="1" i="0" u="none" strike="noStrike" cap="none" dirty="0">
                  <a:solidFill>
                    <a:schemeClr val="tx1"/>
                  </a:solidFill>
                  <a:latin typeface="+mn-lt"/>
                  <a:ea typeface="Twentieth Century"/>
                  <a:cs typeface="Twentieth Century"/>
                  <a:sym typeface="Twentieth Century"/>
                </a:rPr>
                <a:t>)</a:t>
              </a:r>
              <a:r>
                <a:rPr lang="en-MY" sz="1600" b="1" dirty="0">
                  <a:solidFill>
                    <a:schemeClr val="tx1"/>
                  </a:solidFill>
                  <a:latin typeface="+mn-lt"/>
                  <a:ea typeface="Twentieth Century"/>
                  <a:cs typeface="Twentieth Century"/>
                  <a:sym typeface="Twentieth Century"/>
                </a:rPr>
                <a:t>; </a:t>
              </a:r>
              <a:r>
                <a:rPr lang="en-MY" sz="1600" b="1" dirty="0" err="1">
                  <a:solidFill>
                    <a:schemeClr val="tx1"/>
                  </a:solidFill>
                  <a:latin typeface="+mn-lt"/>
                  <a:ea typeface="Twentieth Century"/>
                  <a:cs typeface="Twentieth Century"/>
                  <a:sym typeface="Twentieth Century"/>
                </a:rPr>
                <a:t>atau</a:t>
              </a:r>
              <a:endParaRPr lang="en-MY" sz="1600" b="1" dirty="0">
                <a:solidFill>
                  <a:schemeClr val="tx1"/>
                </a:solidFill>
                <a:latin typeface="+mn-lt"/>
                <a:ea typeface="Twentieth Century"/>
                <a:cs typeface="Twentieth Century"/>
                <a:sym typeface="Twentieth Century"/>
              </a:endParaRPr>
            </a:p>
            <a:p>
              <a:pPr marL="265112" marR="0" lvl="0" indent="-265112" algn="just" rtl="0">
                <a:spcBef>
                  <a:spcPts val="0"/>
                </a:spcBef>
                <a:spcAft>
                  <a:spcPts val="0"/>
                </a:spcAft>
                <a:buClr>
                  <a:schemeClr val="dk1"/>
                </a:buClr>
                <a:buSzPts val="1600"/>
                <a:buFont typeface="Twentieth Century"/>
                <a:buAutoNum type="romanLcPeriod"/>
              </a:pPr>
              <a:r>
                <a:rPr lang="en-MY" sz="1600" dirty="0">
                  <a:solidFill>
                    <a:schemeClr val="tx1"/>
                  </a:solidFill>
                  <a:latin typeface="+mn-lt"/>
                  <a:sym typeface="Twentieth Century"/>
                </a:rPr>
                <a:t>Syarikat </a:t>
              </a:r>
              <a:r>
                <a:rPr lang="en-MY" sz="1600" dirty="0" err="1">
                  <a:solidFill>
                    <a:schemeClr val="tx1"/>
                  </a:solidFill>
                  <a:latin typeface="+mn-lt"/>
                  <a:sym typeface="Twentieth Century"/>
                </a:rPr>
                <a:t>perlu</a:t>
              </a:r>
              <a:r>
                <a:rPr lang="en-MY" sz="1600" dirty="0">
                  <a:solidFill>
                    <a:schemeClr val="tx1"/>
                  </a:solidFill>
                  <a:latin typeface="+mn-lt"/>
                  <a:sym typeface="Twentieth Century"/>
                </a:rPr>
                <a:t> </a:t>
              </a:r>
              <a:r>
                <a:rPr lang="en-MY" sz="1600" dirty="0" err="1">
                  <a:solidFill>
                    <a:schemeClr val="tx1"/>
                  </a:solidFill>
                  <a:latin typeface="+mn-lt"/>
                  <a:sym typeface="Twentieth Century"/>
                </a:rPr>
                <a:t>memiliki</a:t>
              </a:r>
              <a:r>
                <a:rPr lang="en-MY" sz="1600" dirty="0">
                  <a:solidFill>
                    <a:schemeClr val="tx1"/>
                  </a:solidFill>
                  <a:latin typeface="+mn-lt"/>
                  <a:sym typeface="Twentieth Century"/>
                </a:rPr>
                <a:t> </a:t>
              </a:r>
              <a:r>
                <a:rPr lang="en-MY" sz="1600" b="1" dirty="0">
                  <a:solidFill>
                    <a:schemeClr val="tx1"/>
                  </a:solidFill>
                  <a:latin typeface="+mn-lt"/>
                  <a:sym typeface="Twentieth Century"/>
                </a:rPr>
                <a:t>Status PMKS.</a:t>
              </a:r>
              <a:endParaRPr sz="1600" dirty="0">
                <a:solidFill>
                  <a:schemeClr val="tx1"/>
                </a:solidFill>
                <a:latin typeface="+mn-lt"/>
              </a:endParaRPr>
            </a:p>
          </p:txBody>
        </p:sp>
      </p:grpSp>
      <p:grpSp>
        <p:nvGrpSpPr>
          <p:cNvPr id="273" name="Google Shape;273;p5"/>
          <p:cNvGrpSpPr/>
          <p:nvPr/>
        </p:nvGrpSpPr>
        <p:grpSpPr>
          <a:xfrm>
            <a:off x="1772316" y="1052426"/>
            <a:ext cx="8189826" cy="889544"/>
            <a:chOff x="395375" y="841179"/>
            <a:chExt cx="5911870" cy="942915"/>
          </a:xfrm>
        </p:grpSpPr>
        <p:sp>
          <p:nvSpPr>
            <p:cNvPr id="274" name="Google Shape;274;p5"/>
            <p:cNvSpPr/>
            <p:nvPr/>
          </p:nvSpPr>
          <p:spPr>
            <a:xfrm>
              <a:off x="395375" y="841179"/>
              <a:ext cx="5911868" cy="942915"/>
            </a:xfrm>
            <a:prstGeom prst="rect">
              <a:avLst/>
            </a:prstGeom>
            <a:solidFill>
              <a:srgbClr val="D5DBE5">
                <a:alpha val="85882"/>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1600" b="0" i="0" u="none" strike="noStrike" cap="none">
                <a:solidFill>
                  <a:schemeClr val="dk1"/>
                </a:solidFill>
                <a:latin typeface="+mn-lt"/>
                <a:ea typeface="Twentieth Century"/>
                <a:cs typeface="Twentieth Century"/>
                <a:sym typeface="Twentieth Century"/>
              </a:endParaRPr>
            </a:p>
          </p:txBody>
        </p:sp>
        <p:sp>
          <p:nvSpPr>
            <p:cNvPr id="275" name="Google Shape;275;p5"/>
            <p:cNvSpPr/>
            <p:nvPr/>
          </p:nvSpPr>
          <p:spPr>
            <a:xfrm>
              <a:off x="471570" y="853553"/>
              <a:ext cx="5835675" cy="88085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MY" sz="1600" b="0" i="0" u="none" strike="noStrike" cap="none" dirty="0">
                  <a:solidFill>
                    <a:schemeClr val="dk1"/>
                  </a:solidFill>
                  <a:latin typeface="+mn-lt"/>
                  <a:ea typeface="Twentieth Century"/>
                  <a:cs typeface="Twentieth Century"/>
                  <a:sym typeface="Twentieth Century"/>
                </a:rPr>
                <a:t>Terbuka </a:t>
              </a:r>
              <a:r>
                <a:rPr lang="en-MY" sz="1600" b="0" i="0" u="none" strike="noStrike" cap="none" dirty="0" err="1">
                  <a:solidFill>
                    <a:schemeClr val="dk1"/>
                  </a:solidFill>
                  <a:latin typeface="+mn-lt"/>
                  <a:ea typeface="Twentieth Century"/>
                  <a:cs typeface="Twentieth Century"/>
                  <a:sym typeface="Twentieth Century"/>
                </a:rPr>
                <a:t>kepada</a:t>
              </a:r>
              <a:r>
                <a:rPr lang="en-MY" sz="1600" b="0" i="0" u="none" strike="noStrike" cap="none" dirty="0">
                  <a:solidFill>
                    <a:schemeClr val="dk1"/>
                  </a:solidFill>
                  <a:latin typeface="+mn-lt"/>
                  <a:ea typeface="Twentieth Century"/>
                  <a:cs typeface="Twentieth Century"/>
                  <a:sym typeface="Twentieth Century"/>
                </a:rPr>
                <a:t> Syarikat dan </a:t>
              </a:r>
              <a:r>
                <a:rPr lang="en-MY" sz="1600" b="0" i="0" u="none" strike="noStrike" cap="none" dirty="0" err="1">
                  <a:solidFill>
                    <a:schemeClr val="dk1"/>
                  </a:solidFill>
                  <a:latin typeface="+mn-lt"/>
                  <a:ea typeface="Twentieth Century"/>
                  <a:cs typeface="Twentieth Century"/>
                  <a:sym typeface="Twentieth Century"/>
                </a:rPr>
                <a:t>Perniagaan</a:t>
              </a:r>
              <a:r>
                <a:rPr lang="en-MY" sz="1600" b="0" i="0" u="none" strike="noStrike" cap="none" dirty="0">
                  <a:solidFill>
                    <a:schemeClr val="dk1"/>
                  </a:solidFill>
                  <a:latin typeface="+mn-lt"/>
                  <a:ea typeface="Twentieth Century"/>
                  <a:cs typeface="Twentieth Century"/>
                  <a:sym typeface="Twentieth Century"/>
                </a:rPr>
                <a:t> yang </a:t>
              </a:r>
              <a:r>
                <a:rPr lang="en-MY" sz="1600" b="1" i="0" strike="noStrike" cap="none" dirty="0" err="1">
                  <a:solidFill>
                    <a:schemeClr val="tx1"/>
                  </a:solidFill>
                  <a:latin typeface="+mn-lt"/>
                  <a:ea typeface="Twentieth Century"/>
                  <a:cs typeface="Twentieth Century"/>
                  <a:sym typeface="Twentieth Century"/>
                </a:rPr>
                <a:t>berdaftar</a:t>
              </a:r>
              <a:r>
                <a:rPr lang="en-MY" sz="1600" b="1" i="0" strike="noStrike" cap="none" dirty="0">
                  <a:solidFill>
                    <a:schemeClr val="tx1"/>
                  </a:solidFill>
                  <a:latin typeface="+mn-lt"/>
                  <a:ea typeface="Twentieth Century"/>
                  <a:cs typeface="Twentieth Century"/>
                  <a:sym typeface="Twentieth Century"/>
                </a:rPr>
                <a:t> </a:t>
              </a:r>
              <a:r>
                <a:rPr lang="en-MY" sz="1600" b="1" i="0" strike="noStrike" cap="none" dirty="0" err="1">
                  <a:solidFill>
                    <a:schemeClr val="tx1"/>
                  </a:solidFill>
                  <a:latin typeface="+mn-lt"/>
                  <a:ea typeface="Twentieth Century"/>
                  <a:cs typeface="Twentieth Century"/>
                  <a:sym typeface="Twentieth Century"/>
                </a:rPr>
                <a:t>dengan</a:t>
              </a:r>
              <a:r>
                <a:rPr lang="en-MY" sz="1600" b="1" i="0" strike="noStrike" cap="none" dirty="0">
                  <a:solidFill>
                    <a:schemeClr val="tx1"/>
                  </a:solidFill>
                  <a:latin typeface="+mn-lt"/>
                  <a:ea typeface="Twentieth Century"/>
                  <a:cs typeface="Twentieth Century"/>
                  <a:sym typeface="Twentieth Century"/>
                </a:rPr>
                <a:t> Suruhanjaya Syarikat Malaysia (SSM)</a:t>
              </a:r>
              <a:r>
                <a:rPr lang="en-MY" sz="1600" b="1" i="0" u="none" strike="noStrike" cap="none" dirty="0">
                  <a:solidFill>
                    <a:srgbClr val="22357B"/>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manakala</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Perniagaan</a:t>
              </a:r>
              <a:r>
                <a:rPr lang="en-MY" sz="1600" b="0" i="0" u="none" strike="noStrike" cap="none" dirty="0">
                  <a:solidFill>
                    <a:schemeClr val="dk1"/>
                  </a:solidFill>
                  <a:latin typeface="+mn-lt"/>
                  <a:ea typeface="Twentieth Century"/>
                  <a:cs typeface="Twentieth Century"/>
                  <a:sym typeface="Twentieth Century"/>
                </a:rPr>
                <a:t> di Sabah dan Sarawak </a:t>
              </a:r>
              <a:r>
                <a:rPr lang="en-MY" sz="1600" b="0" i="0" u="none" strike="noStrike" cap="none" dirty="0" err="1">
                  <a:solidFill>
                    <a:schemeClr val="dk1"/>
                  </a:solidFill>
                  <a:latin typeface="+mn-lt"/>
                  <a:ea typeface="Twentieth Century"/>
                  <a:cs typeface="Twentieth Century"/>
                  <a:sym typeface="Twentieth Century"/>
                </a:rPr>
                <a:t>perlu</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berdaftar</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dengan</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Pihak</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Berkuasa</a:t>
              </a:r>
              <a:r>
                <a:rPr lang="en-MY" sz="1600" b="0" i="0" u="none" strike="noStrike" cap="none" dirty="0">
                  <a:solidFill>
                    <a:schemeClr val="dk1"/>
                  </a:solidFill>
                  <a:latin typeface="+mn-lt"/>
                  <a:ea typeface="Twentieth Century"/>
                  <a:cs typeface="Twentieth Century"/>
                  <a:sym typeface="Twentieth Century"/>
                </a:rPr>
                <a:t> </a:t>
              </a:r>
              <a:r>
                <a:rPr lang="en-MY" sz="1600" b="0" i="0" u="none" strike="noStrike" cap="none" dirty="0" err="1">
                  <a:solidFill>
                    <a:schemeClr val="dk1"/>
                  </a:solidFill>
                  <a:latin typeface="+mn-lt"/>
                  <a:ea typeface="Twentieth Century"/>
                  <a:cs typeface="Twentieth Century"/>
                  <a:sym typeface="Twentieth Century"/>
                </a:rPr>
                <a:t>Tempatan</a:t>
              </a:r>
              <a:r>
                <a:rPr lang="en-MY" sz="1600" b="0" i="0" u="none" strike="noStrike" cap="none" dirty="0">
                  <a:solidFill>
                    <a:schemeClr val="dk1"/>
                  </a:solidFill>
                  <a:latin typeface="+mn-lt"/>
                  <a:ea typeface="Twentieth Century"/>
                  <a:cs typeface="Twentieth Century"/>
                  <a:sym typeface="Twentieth Century"/>
                </a:rPr>
                <a:t>. </a:t>
              </a:r>
              <a:endParaRPr sz="1600" dirty="0">
                <a:latin typeface="+mn-lt"/>
              </a:endParaRPr>
            </a:p>
          </p:txBody>
        </p:sp>
      </p:grpSp>
      <p:sp>
        <p:nvSpPr>
          <p:cNvPr id="276" name="Google Shape;276;p5"/>
          <p:cNvSpPr/>
          <p:nvPr/>
        </p:nvSpPr>
        <p:spPr>
          <a:xfrm>
            <a:off x="1208093" y="850083"/>
            <a:ext cx="357099"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4400" b="1" i="0" u="none" strike="noStrike" cap="none" dirty="0">
                <a:solidFill>
                  <a:schemeClr val="dk1"/>
                </a:solidFill>
                <a:latin typeface="Century Gothic"/>
                <a:ea typeface="Century Gothic"/>
                <a:cs typeface="Century Gothic"/>
                <a:sym typeface="Century Gothic"/>
              </a:rPr>
              <a:t>1</a:t>
            </a:r>
            <a:endParaRPr sz="4400" b="1" i="0" u="none" strike="noStrike" cap="none" dirty="0">
              <a:solidFill>
                <a:srgbClr val="22357B"/>
              </a:solidFill>
              <a:latin typeface="Century Gothic"/>
              <a:ea typeface="Century Gothic"/>
              <a:cs typeface="Century Gothic"/>
              <a:sym typeface="Century Gothic"/>
            </a:endParaRPr>
          </a:p>
        </p:txBody>
      </p:sp>
      <p:grpSp>
        <p:nvGrpSpPr>
          <p:cNvPr id="277" name="Google Shape;277;p5"/>
          <p:cNvGrpSpPr/>
          <p:nvPr/>
        </p:nvGrpSpPr>
        <p:grpSpPr>
          <a:xfrm>
            <a:off x="1214610" y="1903499"/>
            <a:ext cx="8747523" cy="1057556"/>
            <a:chOff x="1214610" y="1894580"/>
            <a:chExt cx="8747523" cy="1542957"/>
          </a:xfrm>
        </p:grpSpPr>
        <p:sp>
          <p:nvSpPr>
            <p:cNvPr id="278" name="Google Shape;278;p5"/>
            <p:cNvSpPr/>
            <p:nvPr/>
          </p:nvSpPr>
          <p:spPr>
            <a:xfrm>
              <a:off x="1772325" y="2165151"/>
              <a:ext cx="8189700" cy="1122600"/>
            </a:xfrm>
            <a:prstGeom prst="rect">
              <a:avLst/>
            </a:prstGeom>
            <a:solidFill>
              <a:srgbClr val="D5DBE5">
                <a:alpha val="85882"/>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1600" b="0" i="0" u="none" strike="noStrike" cap="none">
                <a:solidFill>
                  <a:schemeClr val="dk1"/>
                </a:solidFill>
                <a:latin typeface="+mn-lt"/>
                <a:ea typeface="Twentieth Century"/>
                <a:cs typeface="Twentieth Century"/>
                <a:sym typeface="Twentieth Century"/>
              </a:endParaRPr>
            </a:p>
          </p:txBody>
        </p:sp>
        <p:grpSp>
          <p:nvGrpSpPr>
            <p:cNvPr id="279" name="Google Shape;279;p5"/>
            <p:cNvGrpSpPr/>
            <p:nvPr/>
          </p:nvGrpSpPr>
          <p:grpSpPr>
            <a:xfrm>
              <a:off x="1772309" y="2225187"/>
              <a:ext cx="8189824" cy="1212350"/>
              <a:chOff x="395376" y="2833027"/>
              <a:chExt cx="5911868" cy="1642597"/>
            </a:xfrm>
          </p:grpSpPr>
          <p:sp>
            <p:nvSpPr>
              <p:cNvPr id="280" name="Google Shape;280;p5"/>
              <p:cNvSpPr/>
              <p:nvPr/>
            </p:nvSpPr>
            <p:spPr>
              <a:xfrm>
                <a:off x="395376" y="2854210"/>
                <a:ext cx="5911868" cy="942916"/>
              </a:xfrm>
              <a:prstGeom prst="rect">
                <a:avLst/>
              </a:prstGeom>
              <a:solidFill>
                <a:srgbClr val="D5DBE5">
                  <a:alpha val="85882"/>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1600" b="0" i="0" u="none" strike="noStrike" cap="none">
                  <a:solidFill>
                    <a:schemeClr val="dk1"/>
                  </a:solidFill>
                  <a:latin typeface="+mn-lt"/>
                  <a:ea typeface="Twentieth Century"/>
                  <a:cs typeface="Twentieth Century"/>
                  <a:sym typeface="Twentieth Century"/>
                </a:endParaRPr>
              </a:p>
            </p:txBody>
          </p:sp>
          <p:sp>
            <p:nvSpPr>
              <p:cNvPr id="281" name="Google Shape;281;p5"/>
              <p:cNvSpPr/>
              <p:nvPr/>
            </p:nvSpPr>
            <p:spPr>
              <a:xfrm>
                <a:off x="471576" y="2833027"/>
                <a:ext cx="5683199" cy="16425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MY" sz="1600" dirty="0">
                    <a:solidFill>
                      <a:schemeClr val="dk1"/>
                    </a:solidFill>
                    <a:latin typeface="+mn-lt"/>
                    <a:ea typeface="Twentieth Century"/>
                    <a:cs typeface="Twentieth Century"/>
                    <a:sym typeface="Twentieth Century"/>
                  </a:rPr>
                  <a:t>Syarikat </a:t>
                </a:r>
                <a:r>
                  <a:rPr lang="en-MY" sz="1600" dirty="0" err="1">
                    <a:solidFill>
                      <a:schemeClr val="dk1"/>
                    </a:solidFill>
                    <a:latin typeface="+mn-lt"/>
                    <a:ea typeface="Twentieth Century"/>
                    <a:cs typeface="Twentieth Century"/>
                    <a:sym typeface="Twentieth Century"/>
                  </a:rPr>
                  <a:t>perlu</a:t>
                </a:r>
                <a:r>
                  <a:rPr lang="en-MY" sz="1600" dirty="0">
                    <a:solidFill>
                      <a:schemeClr val="dk1"/>
                    </a:solidFill>
                    <a:latin typeface="+mn-lt"/>
                    <a:ea typeface="Twentieth Century"/>
                    <a:cs typeface="Twentieth Century"/>
                    <a:sym typeface="Twentieth Century"/>
                  </a:rPr>
                  <a:t> </a:t>
                </a:r>
                <a:r>
                  <a:rPr lang="en-MY" sz="1600" dirty="0" err="1">
                    <a:solidFill>
                      <a:schemeClr val="dk1"/>
                    </a:solidFill>
                    <a:latin typeface="+mn-lt"/>
                    <a:ea typeface="Twentieth Century"/>
                    <a:cs typeface="Twentieth Century"/>
                    <a:sym typeface="Twentieth Century"/>
                  </a:rPr>
                  <a:t>mempunyai</a:t>
                </a:r>
                <a:r>
                  <a:rPr lang="en-MY" sz="1600" dirty="0">
                    <a:solidFill>
                      <a:schemeClr val="dk1"/>
                    </a:solidFill>
                    <a:latin typeface="+mn-lt"/>
                    <a:ea typeface="Twentieth Century"/>
                    <a:cs typeface="Twentieth Century"/>
                    <a:sym typeface="Twentieth Century"/>
                  </a:rPr>
                  <a:t> </a:t>
                </a:r>
                <a:r>
                  <a:rPr lang="en-MY" sz="1600" dirty="0" err="1">
                    <a:solidFill>
                      <a:schemeClr val="dk1"/>
                    </a:solidFill>
                    <a:latin typeface="+mn-lt"/>
                    <a:ea typeface="Twentieth Century"/>
                    <a:cs typeface="Twentieth Century"/>
                    <a:sym typeface="Twentieth Century"/>
                  </a:rPr>
                  <a:t>peruntukan</a:t>
                </a:r>
                <a:r>
                  <a:rPr lang="en-MY" sz="1600" dirty="0">
                    <a:solidFill>
                      <a:schemeClr val="dk1"/>
                    </a:solidFill>
                    <a:latin typeface="+mn-lt"/>
                    <a:ea typeface="Twentieth Century"/>
                    <a:cs typeface="Twentieth Century"/>
                    <a:sym typeface="Twentieth Century"/>
                  </a:rPr>
                  <a:t>/</a:t>
                </a:r>
                <a:r>
                  <a:rPr lang="en-MY" sz="1600" dirty="0" err="1">
                    <a:solidFill>
                      <a:schemeClr val="dk1"/>
                    </a:solidFill>
                    <a:latin typeface="+mn-lt"/>
                    <a:ea typeface="Twentieth Century"/>
                    <a:cs typeface="Twentieth Century"/>
                    <a:sym typeface="Twentieth Century"/>
                  </a:rPr>
                  <a:t>memberi</a:t>
                </a:r>
                <a:r>
                  <a:rPr lang="en-MY" sz="1600" dirty="0">
                    <a:solidFill>
                      <a:schemeClr val="dk1"/>
                    </a:solidFill>
                    <a:latin typeface="+mn-lt"/>
                    <a:ea typeface="Twentieth Century"/>
                    <a:cs typeface="Twentieth Century"/>
                    <a:sym typeface="Twentieth Century"/>
                  </a:rPr>
                  <a:t> </a:t>
                </a:r>
                <a:r>
                  <a:rPr lang="en-MY" sz="1600" dirty="0" err="1">
                    <a:solidFill>
                      <a:schemeClr val="dk1"/>
                    </a:solidFill>
                    <a:latin typeface="+mn-lt"/>
                    <a:ea typeface="Twentieth Century"/>
                    <a:cs typeface="Twentieth Century"/>
                    <a:sym typeface="Twentieth Century"/>
                  </a:rPr>
                  <a:t>pembuktian</a:t>
                </a:r>
                <a:r>
                  <a:rPr lang="en-MY" sz="1600" dirty="0">
                    <a:solidFill>
                      <a:schemeClr val="dk1"/>
                    </a:solidFill>
                    <a:latin typeface="+mn-lt"/>
                    <a:ea typeface="Twentieth Century"/>
                    <a:cs typeface="Twentieth Century"/>
                    <a:sym typeface="Twentieth Century"/>
                  </a:rPr>
                  <a:t> yang </a:t>
                </a:r>
                <a:r>
                  <a:rPr lang="en-MY" sz="1600" dirty="0" err="1">
                    <a:solidFill>
                      <a:schemeClr val="dk1"/>
                    </a:solidFill>
                    <a:latin typeface="+mn-lt"/>
                    <a:ea typeface="Twentieth Century"/>
                    <a:cs typeface="Twentieth Century"/>
                    <a:sym typeface="Twentieth Century"/>
                  </a:rPr>
                  <a:t>secukupnya</a:t>
                </a:r>
                <a:r>
                  <a:rPr lang="en-MY" sz="1600" dirty="0">
                    <a:solidFill>
                      <a:schemeClr val="dk1"/>
                    </a:solidFill>
                    <a:latin typeface="+mn-lt"/>
                    <a:ea typeface="Twentieth Century"/>
                    <a:cs typeface="Twentieth Century"/>
                    <a:sym typeface="Twentieth Century"/>
                  </a:rPr>
                  <a:t> </a:t>
                </a:r>
                <a:r>
                  <a:rPr lang="en-MY" sz="1600" dirty="0" err="1">
                    <a:solidFill>
                      <a:schemeClr val="dk1"/>
                    </a:solidFill>
                    <a:latin typeface="+mn-lt"/>
                    <a:ea typeface="Twentieth Century"/>
                    <a:cs typeface="Twentieth Century"/>
                    <a:sym typeface="Twentieth Century"/>
                  </a:rPr>
                  <a:t>untuk</a:t>
                </a:r>
                <a:r>
                  <a:rPr lang="en-MY" sz="1600" dirty="0">
                    <a:solidFill>
                      <a:schemeClr val="dk1"/>
                    </a:solidFill>
                    <a:latin typeface="+mn-lt"/>
                    <a:ea typeface="Twentieth Century"/>
                    <a:cs typeface="Twentieth Century"/>
                    <a:sym typeface="Twentieth Century"/>
                  </a:rPr>
                  <a:t> </a:t>
                </a:r>
                <a:r>
                  <a:rPr lang="en-MY" sz="1600" dirty="0" err="1">
                    <a:solidFill>
                      <a:schemeClr val="dk1"/>
                    </a:solidFill>
                    <a:latin typeface="+mn-lt"/>
                    <a:ea typeface="Twentieth Century"/>
                    <a:cs typeface="Twentieth Century"/>
                    <a:sym typeface="Twentieth Century"/>
                  </a:rPr>
                  <a:t>membiayai</a:t>
                </a:r>
                <a:r>
                  <a:rPr lang="en-MY" sz="1600" dirty="0">
                    <a:solidFill>
                      <a:schemeClr val="dk1"/>
                    </a:solidFill>
                    <a:latin typeface="+mn-lt"/>
                    <a:ea typeface="Twentieth Century"/>
                    <a:cs typeface="Twentieth Century"/>
                    <a:sym typeface="Twentieth Century"/>
                  </a:rPr>
                  <a:t> </a:t>
                </a:r>
                <a:r>
                  <a:rPr lang="en-MY" sz="1600" dirty="0" err="1">
                    <a:solidFill>
                      <a:schemeClr val="dk1"/>
                    </a:solidFill>
                    <a:latin typeface="+mn-lt"/>
                    <a:ea typeface="Twentieth Century"/>
                    <a:cs typeface="Twentieth Century"/>
                    <a:sym typeface="Twentieth Century"/>
                  </a:rPr>
                  <a:t>projek</a:t>
                </a:r>
                <a:r>
                  <a:rPr lang="en-MY" sz="1600" dirty="0">
                    <a:solidFill>
                      <a:schemeClr val="dk1"/>
                    </a:solidFill>
                    <a:latin typeface="+mn-lt"/>
                    <a:ea typeface="Twentieth Century"/>
                    <a:cs typeface="Twentieth Century"/>
                    <a:sym typeface="Twentieth Century"/>
                  </a:rPr>
                  <a:t> (</a:t>
                </a:r>
                <a:r>
                  <a:rPr lang="en-MY" sz="1600" dirty="0" err="1">
                    <a:solidFill>
                      <a:schemeClr val="dk1"/>
                    </a:solidFill>
                    <a:latin typeface="+mn-lt"/>
                    <a:ea typeface="Twentieth Century"/>
                    <a:cs typeface="Twentieth Century"/>
                    <a:sym typeface="Twentieth Century"/>
                  </a:rPr>
                  <a:t>secara</a:t>
                </a:r>
                <a:r>
                  <a:rPr lang="en-MY" sz="1600" dirty="0">
                    <a:solidFill>
                      <a:schemeClr val="dk1"/>
                    </a:solidFill>
                    <a:latin typeface="+mn-lt"/>
                    <a:ea typeface="Twentieth Century"/>
                    <a:cs typeface="Twentieth Century"/>
                    <a:sym typeface="Twentieth Century"/>
                  </a:rPr>
                  <a:t> </a:t>
                </a:r>
                <a:r>
                  <a:rPr lang="en-MY" sz="1600" dirty="0" err="1">
                    <a:solidFill>
                      <a:schemeClr val="dk1"/>
                    </a:solidFill>
                    <a:latin typeface="+mn-lt"/>
                    <a:ea typeface="Twentieth Century"/>
                    <a:cs typeface="Twentieth Century"/>
                    <a:sym typeface="Twentieth Century"/>
                  </a:rPr>
                  <a:t>tunai</a:t>
                </a:r>
                <a:r>
                  <a:rPr lang="en-MY" sz="1600" dirty="0">
                    <a:solidFill>
                      <a:schemeClr val="dk1"/>
                    </a:solidFill>
                    <a:latin typeface="+mn-lt"/>
                    <a:ea typeface="Twentieth Century"/>
                    <a:cs typeface="Twentieth Century"/>
                    <a:sym typeface="Twentieth Century"/>
                  </a:rPr>
                  <a:t>).</a:t>
                </a:r>
                <a:endParaRPr sz="1600" dirty="0">
                  <a:solidFill>
                    <a:schemeClr val="dk1"/>
                  </a:solidFill>
                  <a:latin typeface="+mn-lt"/>
                  <a:ea typeface="Twentieth Century"/>
                  <a:cs typeface="Twentieth Century"/>
                  <a:sym typeface="Twentieth Century"/>
                </a:endParaRPr>
              </a:p>
              <a:p>
                <a:pPr marL="0" marR="0" lvl="0" indent="0" algn="just" rtl="0">
                  <a:spcBef>
                    <a:spcPts val="0"/>
                  </a:spcBef>
                  <a:spcAft>
                    <a:spcPts val="0"/>
                  </a:spcAft>
                  <a:buNone/>
                </a:pPr>
                <a:endParaRPr sz="1600" b="1" dirty="0">
                  <a:solidFill>
                    <a:schemeClr val="dk1"/>
                  </a:solidFill>
                  <a:latin typeface="+mn-lt"/>
                  <a:ea typeface="Twentieth Century"/>
                  <a:cs typeface="Twentieth Century"/>
                  <a:sym typeface="Twentieth Century"/>
                </a:endParaRPr>
              </a:p>
            </p:txBody>
          </p:sp>
        </p:grpSp>
        <p:sp>
          <p:nvSpPr>
            <p:cNvPr id="282" name="Google Shape;282;p5"/>
            <p:cNvSpPr/>
            <p:nvPr/>
          </p:nvSpPr>
          <p:spPr>
            <a:xfrm>
              <a:off x="1214610" y="1894580"/>
              <a:ext cx="357099" cy="11225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4400" b="1" i="0" u="none" strike="noStrike" cap="none" dirty="0">
                  <a:solidFill>
                    <a:schemeClr val="dk1"/>
                  </a:solidFill>
                  <a:latin typeface="Century Gothic" panose="020B0502020202020204" pitchFamily="34" charset="0"/>
                  <a:ea typeface="Century Gothic"/>
                  <a:cs typeface="Century Gothic"/>
                  <a:sym typeface="Century Gothic"/>
                </a:rPr>
                <a:t>2</a:t>
              </a:r>
              <a:endParaRPr sz="4400" b="1" i="0" u="none" strike="noStrike" cap="none" dirty="0">
                <a:solidFill>
                  <a:srgbClr val="22357B"/>
                </a:solidFill>
                <a:latin typeface="Century Gothic" panose="020B0502020202020204" pitchFamily="34" charset="0"/>
                <a:ea typeface="Century Gothic"/>
                <a:cs typeface="Century Gothic"/>
                <a:sym typeface="Century Gothic"/>
              </a:endParaRPr>
            </a:p>
          </p:txBody>
        </p:sp>
      </p:grpSp>
      <p:sp>
        <p:nvSpPr>
          <p:cNvPr id="283" name="Google Shape;283;p5"/>
          <p:cNvSpPr/>
          <p:nvPr/>
        </p:nvSpPr>
        <p:spPr>
          <a:xfrm>
            <a:off x="1216312" y="2827925"/>
            <a:ext cx="337221" cy="7728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4400" b="1" i="0" u="none" strike="noStrike" cap="none" dirty="0">
                <a:solidFill>
                  <a:schemeClr val="dk1"/>
                </a:solidFill>
                <a:latin typeface="Century Gothic"/>
                <a:ea typeface="Century Gothic"/>
                <a:cs typeface="Century Gothic"/>
                <a:sym typeface="Century Gothic"/>
              </a:rPr>
              <a:t>3</a:t>
            </a:r>
            <a:endParaRPr sz="4400" b="1" i="0" u="none" strike="noStrike" cap="none" dirty="0">
              <a:solidFill>
                <a:schemeClr val="dk1"/>
              </a:solidFill>
              <a:latin typeface="Century Gothic"/>
              <a:ea typeface="Century Gothic"/>
              <a:cs typeface="Century Gothic"/>
              <a:sym typeface="Century Gothic"/>
            </a:endParaRPr>
          </a:p>
        </p:txBody>
      </p:sp>
      <p:sp>
        <p:nvSpPr>
          <p:cNvPr id="284" name="Google Shape;284;p5"/>
          <p:cNvSpPr/>
          <p:nvPr/>
        </p:nvSpPr>
        <p:spPr>
          <a:xfrm>
            <a:off x="1246606" y="5124823"/>
            <a:ext cx="337221" cy="7728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MY" sz="4400" b="1" i="0" u="none" strike="noStrike" cap="none" dirty="0">
                <a:solidFill>
                  <a:schemeClr val="dk1"/>
                </a:solidFill>
                <a:latin typeface="Century Gothic"/>
                <a:ea typeface="Century Gothic"/>
                <a:cs typeface="Century Gothic"/>
                <a:sym typeface="Century Gothic"/>
              </a:rPr>
              <a:t>4</a:t>
            </a:r>
            <a:endParaRPr sz="4400" b="1" i="0" u="none" strike="noStrike" cap="none" dirty="0">
              <a:solidFill>
                <a:schemeClr val="dk1"/>
              </a:solidFill>
              <a:latin typeface="Century Gothic"/>
              <a:ea typeface="Century Gothic"/>
              <a:cs typeface="Century Gothic"/>
              <a:sym typeface="Century Gothic"/>
            </a:endParaRPr>
          </a:p>
        </p:txBody>
      </p:sp>
      <p:sp>
        <p:nvSpPr>
          <p:cNvPr id="3" name="Slide Number Placeholder 2">
            <a:extLst>
              <a:ext uri="{FF2B5EF4-FFF2-40B4-BE49-F238E27FC236}">
                <a16:creationId xmlns:a16="http://schemas.microsoft.com/office/drawing/2014/main" id="{1FEC4E0F-2E29-2984-9F1B-1FDBBA880742}"/>
              </a:ext>
            </a:extLst>
          </p:cNvPr>
          <p:cNvSpPr>
            <a:spLocks noGrp="1"/>
          </p:cNvSpPr>
          <p:nvPr>
            <p:ph type="sldNum" idx="12"/>
          </p:nvPr>
        </p:nvSpPr>
        <p:spPr/>
        <p:txBody>
          <a:bodyPr/>
          <a:lstStyle/>
          <a:p>
            <a:pPr marL="0" lvl="0" indent="0" algn="r" rtl="0">
              <a:spcBef>
                <a:spcPts val="0"/>
              </a:spcBef>
              <a:spcAft>
                <a:spcPts val="0"/>
              </a:spcAft>
              <a:buNone/>
            </a:pPr>
            <a:r>
              <a:rPr lang="en-MY"/>
              <a:t>KPT | </a:t>
            </a:r>
            <a:fld id="{00000000-1234-1234-1234-123412341234}" type="slidenum">
              <a:rPr lang="en-MY" smtClean="0"/>
              <a:pPr marL="0" lvl="0" indent="0" algn="r" rtl="0">
                <a:spcBef>
                  <a:spcPts val="0"/>
                </a:spcBef>
                <a:spcAft>
                  <a:spcPts val="0"/>
                </a:spcAft>
                <a:buNone/>
              </a:pPr>
              <a:t>8</a:t>
            </a:fld>
            <a:endParaRPr dirty="0"/>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TotalTime>
  <Words>5114</Words>
  <Application>Microsoft Office PowerPoint</Application>
  <PresentationFormat>Widescreen</PresentationFormat>
  <Paragraphs>728</Paragraphs>
  <Slides>37</Slides>
  <Notes>24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Avenir</vt:lpstr>
      <vt:lpstr>Arial Bold</vt:lpstr>
      <vt:lpstr>Noto Sans Symbols</vt:lpstr>
      <vt:lpstr>Open Sauce Bold</vt:lpstr>
      <vt:lpstr>Arial</vt:lpstr>
      <vt:lpstr>Twentieth Century</vt:lpstr>
      <vt:lpstr>Impact</vt:lpstr>
      <vt:lpstr>Bell MT</vt:lpstr>
      <vt:lpstr>Wingdings</vt:lpstr>
      <vt:lpstr>Calibri</vt:lpstr>
      <vt:lpstr>Century Gothic</vt:lpstr>
      <vt:lpstr>Montserrat Semi-Bold</vt:lpstr>
      <vt:lpstr>Times New Roman</vt:lpstr>
      <vt:lpstr>Office Theme</vt:lpstr>
      <vt:lpstr>1_Office Theme</vt:lpstr>
      <vt:lpstr>WAY FORWARD PUBLIC-PRIVATE RESEARCH NETWORK 2.0 (PPRN 2.0)</vt:lpstr>
      <vt:lpstr>DANA PADANAN INISIATIF PUBLIC-PRIVATE RESEARCH</vt:lpstr>
      <vt:lpstr>Key Funds in MOHE’S RDICE Innovation Pipeline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GARIS PANDUAN PPRN 2.0  BIL. 1 TAHUN 2025</vt:lpstr>
      <vt:lpstr>PROSES PENILAIAN</vt:lpstr>
      <vt:lpstr>PASCA-PENILAIAN</vt:lpstr>
      <vt:lpstr>42 hari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CONTOH PROJEK PUBLIC-PRIVATE RESEARCH NETWORK (PPRN)</vt:lpstr>
      <vt:lpstr>Smart Centralized Ruminant IoT System</vt:lpstr>
      <vt:lpstr>Chilli Sorter Based on Length using Multi-Level Conveyor System</vt:lpstr>
      <vt:lpstr>PowerPoint Presentation</vt:lpstr>
      <vt:lpstr>Tajuk Projek: Sense AI : AI-Assisted Dental Triage and Appointment System with Psychological Profiling</vt:lpstr>
      <vt:lpstr>KISAH KEJAYAAN PROJEK  PUBLIC-PRIVATE RESEARCH NETWORK (PPRN)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OPTIPLEX 5250 AIO</dc:creator>
  <cp:lastModifiedBy>Nur Fadhilah Binti Zaharin</cp:lastModifiedBy>
  <cp:revision>13</cp:revision>
  <dcterms:created xsi:type="dcterms:W3CDTF">2019-08-07T04:20:56Z</dcterms:created>
  <dcterms:modified xsi:type="dcterms:W3CDTF">2026-01-06T04:39:24Z</dcterms:modified>
</cp:coreProperties>
</file>